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wmf" ContentType="image/x-wm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2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22.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notesSlides/notesSlide10.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notesSlides/notesSlide16.xml" ContentType="application/vnd.openxmlformats-officedocument.presentationml.notesSlide+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notesSlides/notesSlide17.xml" ContentType="application/vnd.openxmlformats-officedocument.presentationml.notesSlide+xml"/>
  <Override PartName="/ppt/tags/tag139.xml" ContentType="application/vnd.openxmlformats-officedocument.presentationml.tags+xml"/>
  <Override PartName="/ppt/tags/tag140.xml" ContentType="application/vnd.openxmlformats-officedocument.presentationml.tags+xml"/>
  <Override PartName="/ppt/notesSlides/notesSlide18.xml" ContentType="application/vnd.openxmlformats-officedocument.presentationml.notesSlide+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notesSlides/notesSlide19.xml" ContentType="application/vnd.openxmlformats-officedocument.presentationml.notesSlide+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notesSlides/notesSlide22.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notesSlides/notesSlide23.xml" ContentType="application/vnd.openxmlformats-officedocument.presentationml.notesSlide+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355" r:id="rId1"/>
  </p:sldMasterIdLst>
  <p:notesMasterIdLst>
    <p:notesMasterId r:id="rId51"/>
  </p:notesMasterIdLst>
  <p:handoutMasterIdLst>
    <p:handoutMasterId r:id="rId52"/>
  </p:handoutMasterIdLst>
  <p:sldIdLst>
    <p:sldId id="299" r:id="rId2"/>
    <p:sldId id="429" r:id="rId3"/>
    <p:sldId id="1670" r:id="rId4"/>
    <p:sldId id="2134805755" r:id="rId5"/>
    <p:sldId id="1541" r:id="rId6"/>
    <p:sldId id="2134805766" r:id="rId7"/>
    <p:sldId id="2134805768" r:id="rId8"/>
    <p:sldId id="1045" r:id="rId9"/>
    <p:sldId id="2134805760" r:id="rId10"/>
    <p:sldId id="2134805758" r:id="rId11"/>
    <p:sldId id="1093" r:id="rId12"/>
    <p:sldId id="1662" r:id="rId13"/>
    <p:sldId id="2134805739" r:id="rId14"/>
    <p:sldId id="2134805777" r:id="rId15"/>
    <p:sldId id="2134805763" r:id="rId16"/>
    <p:sldId id="2134805762" r:id="rId17"/>
    <p:sldId id="2134805764" r:id="rId18"/>
    <p:sldId id="2134805765" r:id="rId19"/>
    <p:sldId id="283" r:id="rId20"/>
    <p:sldId id="474" r:id="rId21"/>
    <p:sldId id="2134805778" r:id="rId22"/>
    <p:sldId id="2134805771" r:id="rId23"/>
    <p:sldId id="2134805724" r:id="rId24"/>
    <p:sldId id="2134805753" r:id="rId25"/>
    <p:sldId id="2134805702" r:id="rId26"/>
    <p:sldId id="10017" r:id="rId27"/>
    <p:sldId id="2134805711" r:id="rId28"/>
    <p:sldId id="277" r:id="rId29"/>
    <p:sldId id="2134805713" r:id="rId30"/>
    <p:sldId id="10007" r:id="rId31"/>
    <p:sldId id="10008" r:id="rId32"/>
    <p:sldId id="2134805707" r:id="rId33"/>
    <p:sldId id="10018" r:id="rId34"/>
    <p:sldId id="10021" r:id="rId35"/>
    <p:sldId id="10011" r:id="rId36"/>
    <p:sldId id="10010" r:id="rId37"/>
    <p:sldId id="2134805703" r:id="rId38"/>
    <p:sldId id="2134805700" r:id="rId39"/>
    <p:sldId id="2134805725" r:id="rId40"/>
    <p:sldId id="296" r:id="rId41"/>
    <p:sldId id="10022" r:id="rId42"/>
    <p:sldId id="10009" r:id="rId43"/>
    <p:sldId id="2134805709" r:id="rId44"/>
    <p:sldId id="2134805761" r:id="rId45"/>
    <p:sldId id="2134805776" r:id="rId46"/>
    <p:sldId id="2134805774" r:id="rId47"/>
    <p:sldId id="2134805772" r:id="rId48"/>
    <p:sldId id="2134805773" r:id="rId49"/>
    <p:sldId id="290" r:id="rId50"/>
  </p:sldIdLst>
  <p:sldSz cx="12190413" cy="6858000"/>
  <p:notesSz cx="6797675" cy="9926638"/>
  <p:custDataLst>
    <p:tags r:id="rId53"/>
  </p:custDataLst>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093">
          <p15:clr>
            <a:srgbClr val="A4A3A4"/>
          </p15:clr>
        </p15:guide>
        <p15:guide id="3" pos="619">
          <p15:clr>
            <a:srgbClr val="A4A3A4"/>
          </p15:clr>
        </p15:guide>
        <p15:guide id="15" orient="horz" pos="2478">
          <p15:clr>
            <a:srgbClr val="A4A3A4"/>
          </p15:clr>
        </p15:guide>
        <p15:guide id="16" orient="horz" pos="2704">
          <p15:clr>
            <a:srgbClr val="A4A3A4"/>
          </p15:clr>
        </p15:guide>
        <p15:guide id="17" orient="horz" pos="4086">
          <p15:clr>
            <a:srgbClr val="A4A3A4"/>
          </p15:clr>
        </p15:guide>
        <p15:guide id="18" orient="horz" pos="2592">
          <p15:clr>
            <a:srgbClr val="A4A3A4"/>
          </p15:clr>
        </p15:guide>
        <p15:guide id="19" pos="7422">
          <p15:clr>
            <a:srgbClr val="A4A3A4"/>
          </p15:clr>
        </p15:guide>
        <p15:guide id="20" pos="2149">
          <p15:clr>
            <a:srgbClr val="A4A3A4"/>
          </p15:clr>
        </p15:guide>
        <p15:guide id="21" pos="3908">
          <p15:clr>
            <a:srgbClr val="A4A3A4"/>
          </p15:clr>
        </p15:guide>
        <p15:guide id="22" pos="2376">
          <p15:clr>
            <a:srgbClr val="A4A3A4"/>
          </p15:clr>
        </p15:guide>
        <p15:guide id="23" pos="5666">
          <p15:clr>
            <a:srgbClr val="A4A3A4"/>
          </p15:clr>
        </p15:guide>
        <p15:guide id="24" pos="5894">
          <p15:clr>
            <a:srgbClr val="A4A3A4"/>
          </p15:clr>
        </p15:guide>
        <p15:guide id="25" pos="4134">
          <p15:clr>
            <a:srgbClr val="A4A3A4"/>
          </p15:clr>
        </p15:guide>
        <p15:guide id="26" pos="4020">
          <p15:clr>
            <a:srgbClr val="A4A3A4"/>
          </p15:clr>
        </p15:guide>
      </p15:sldGuideLst>
    </p:ext>
    <p:ext uri="{2D200454-40CA-4A62-9FC3-DE9A4176ACB9}">
      <p15:notesGuideLst xmlns:p15="http://schemas.microsoft.com/office/powerpoint/2012/main">
        <p15:guide id="1" orient="horz" pos="2853" userDrawn="1">
          <p15:clr>
            <a:srgbClr val="A4A3A4"/>
          </p15:clr>
        </p15:guide>
        <p15:guide id="2" pos="2132" userDrawn="1">
          <p15:clr>
            <a:srgbClr val="A4A3A4"/>
          </p15:clr>
        </p15:guide>
        <p15:guide id="3" orient="horz" pos="2830" userDrawn="1">
          <p15:clr>
            <a:srgbClr val="A4A3A4"/>
          </p15:clr>
        </p15:guide>
        <p15:guide id="4" pos="1942"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E" initials="DE" lastIdx="1" clrIdx="0">
    <p:extLst>
      <p:ext uri="{19B8F6BF-5375-455C-9EA6-DF929625EA0E}">
        <p15:presenceInfo xmlns:p15="http://schemas.microsoft.com/office/powerpoint/2012/main" userId="DE"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A5E2"/>
    <a:srgbClr val="74C713"/>
    <a:srgbClr val="E61A5D"/>
    <a:srgbClr val="FF3162"/>
    <a:srgbClr val="624963"/>
    <a:srgbClr val="D30F4B"/>
    <a:srgbClr val="0091DF"/>
    <a:srgbClr val="00617F"/>
    <a:srgbClr val="2B6640"/>
    <a:srgbClr val="66B51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3910" autoAdjust="0"/>
  </p:normalViewPr>
  <p:slideViewPr>
    <p:cSldViewPr snapToGrid="0" snapToObjects="1" showGuides="1">
      <p:cViewPr varScale="1">
        <p:scale>
          <a:sx n="110" d="100"/>
          <a:sy n="110" d="100"/>
        </p:scale>
        <p:origin x="630" y="78"/>
      </p:cViewPr>
      <p:guideLst>
        <p:guide orient="horz" pos="1093"/>
        <p:guide pos="619"/>
        <p:guide orient="horz" pos="2478"/>
        <p:guide orient="horz" pos="2704"/>
        <p:guide orient="horz" pos="4086"/>
        <p:guide orient="horz" pos="2592"/>
        <p:guide pos="7422"/>
        <p:guide pos="2149"/>
        <p:guide pos="3908"/>
        <p:guide pos="2376"/>
        <p:guide pos="5666"/>
        <p:guide pos="5894"/>
        <p:guide pos="4134"/>
        <p:guide pos="4020"/>
      </p:guideLst>
    </p:cSldViewPr>
  </p:slideViewPr>
  <p:notesTextViewPr>
    <p:cViewPr>
      <p:scale>
        <a:sx n="1" d="1"/>
        <a:sy n="1" d="1"/>
      </p:scale>
      <p:origin x="0" y="0"/>
    </p:cViewPr>
  </p:notesTextViewPr>
  <p:sorterViewPr>
    <p:cViewPr>
      <p:scale>
        <a:sx n="100" d="100"/>
        <a:sy n="100" d="100"/>
      </p:scale>
      <p:origin x="0" y="0"/>
    </p:cViewPr>
  </p:sorterViewPr>
  <p:notesViewPr>
    <p:cSldViewPr snapToGrid="0" snapToObjects="1">
      <p:cViewPr varScale="1">
        <p:scale>
          <a:sx n="75" d="100"/>
          <a:sy n="75" d="100"/>
        </p:scale>
        <p:origin x="-4050" y="-114"/>
      </p:cViewPr>
      <p:guideLst>
        <p:guide orient="horz" pos="2853"/>
        <p:guide pos="2132"/>
        <p:guide orient="horz" pos="2830"/>
        <p:guide pos="1942"/>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gs" Target="tags/tag1.xml"/><Relationship Id="rId58"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s>
</file>

<file path=ppt/charts/_rels/chart1.xml.rels><?xml version="1.0" encoding="UTF-8" standalone="yes"?>
<Relationships xmlns="http://schemas.openxmlformats.org/package/2006/relationships"><Relationship Id="rId3" Type="http://schemas.openxmlformats.org/officeDocument/2006/relationships/oleObject" Target="file:///C:\Users\GLQAM.AD-BAYER-CNB\OneDrive%20-%20Bayer\Desktop\Bayer\Projects\RD\SONAR\Data\Patient%20Enrollment%20Summary-%20since%20year%202010.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GLQAM.AD-BAYER-CNB\OneDrive%20-%20Bayer\Desktop\Bayer\Projects\RD\SONAR\Data\CDE_DATA_20201217.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GLQAM.AD-BAYER-CNB\OneDrive%20-%20Bayer\Desktop\Bayer\Projects\RD\SONAR\Data\Patient%20Enrollment%20Summary-%20since%20year%202010.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5.xml"/><Relationship Id="rId1" Type="http://schemas.microsoft.com/office/2011/relationships/chartStyle" Target="style5.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Sheet11!$Q$22</c:f>
              <c:strCache>
                <c:ptCount val="1"/>
                <c:pt idx="0">
                  <c:v>Site #</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Sheet11!$P$23:$P$34</c:f>
              <c:strCache>
                <c:ptCount val="12"/>
                <c:pt idx="0">
                  <c:v>&gt;10</c:v>
                </c:pt>
                <c:pt idx="1">
                  <c:v>10</c:v>
                </c:pt>
                <c:pt idx="2">
                  <c:v>9</c:v>
                </c:pt>
                <c:pt idx="3">
                  <c:v>8</c:v>
                </c:pt>
                <c:pt idx="4">
                  <c:v>7</c:v>
                </c:pt>
                <c:pt idx="5">
                  <c:v>6</c:v>
                </c:pt>
                <c:pt idx="6">
                  <c:v>5</c:v>
                </c:pt>
                <c:pt idx="7">
                  <c:v>4</c:v>
                </c:pt>
                <c:pt idx="8">
                  <c:v>3</c:v>
                </c:pt>
                <c:pt idx="9">
                  <c:v>2</c:v>
                </c:pt>
                <c:pt idx="10">
                  <c:v>1</c:v>
                </c:pt>
                <c:pt idx="11">
                  <c:v>0</c:v>
                </c:pt>
              </c:strCache>
            </c:strRef>
          </c:cat>
          <c:val>
            <c:numRef>
              <c:f>Sheet11!$Q$23:$Q$34</c:f>
              <c:numCache>
                <c:formatCode>0%</c:formatCode>
                <c:ptCount val="12"/>
                <c:pt idx="0">
                  <c:v>0.32941176470588235</c:v>
                </c:pt>
                <c:pt idx="1">
                  <c:v>1.7647058823529412E-2</c:v>
                </c:pt>
                <c:pt idx="2">
                  <c:v>1.9607843137254902E-2</c:v>
                </c:pt>
                <c:pt idx="3">
                  <c:v>4.5098039215686274E-2</c:v>
                </c:pt>
                <c:pt idx="4">
                  <c:v>6.4705882352941183E-2</c:v>
                </c:pt>
                <c:pt idx="5">
                  <c:v>5.0980392156862744E-2</c:v>
                </c:pt>
                <c:pt idx="6">
                  <c:v>8.0392156862745104E-2</c:v>
                </c:pt>
                <c:pt idx="7">
                  <c:v>6.6666666666666666E-2</c:v>
                </c:pt>
                <c:pt idx="8">
                  <c:v>5.8823529411764705E-2</c:v>
                </c:pt>
                <c:pt idx="9">
                  <c:v>5.2941176470588235E-2</c:v>
                </c:pt>
                <c:pt idx="10">
                  <c:v>3.3333333333333333E-2</c:v>
                </c:pt>
                <c:pt idx="11">
                  <c:v>0.1803921568627451</c:v>
                </c:pt>
              </c:numCache>
            </c:numRef>
          </c:val>
          <c:extLst>
            <c:ext xmlns:c16="http://schemas.microsoft.com/office/drawing/2014/chart" uri="{C3380CC4-5D6E-409C-BE32-E72D297353CC}">
              <c16:uniqueId val="{00000000-5F55-4AAF-994F-873D33A86A1F}"/>
            </c:ext>
          </c:extLst>
        </c:ser>
        <c:dLbls>
          <c:dLblPos val="outEnd"/>
          <c:showLegendKey val="0"/>
          <c:showVal val="1"/>
          <c:showCatName val="0"/>
          <c:showSerName val="0"/>
          <c:showPercent val="0"/>
          <c:showBubbleSize val="0"/>
        </c:dLbls>
        <c:gapWidth val="182"/>
        <c:axId val="930000424"/>
        <c:axId val="186954512"/>
      </c:barChart>
      <c:catAx>
        <c:axId val="930000424"/>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86954512"/>
        <c:crosses val="autoZero"/>
        <c:auto val="1"/>
        <c:lblAlgn val="ctr"/>
        <c:lblOffset val="100"/>
        <c:noMultiLvlLbl val="0"/>
      </c:catAx>
      <c:valAx>
        <c:axId val="186954512"/>
        <c:scaling>
          <c:orientation val="minMax"/>
        </c:scaling>
        <c:delete val="1"/>
        <c:axPos val="b"/>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crossAx val="93000042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7312661166160577E-2"/>
          <c:y val="6.8359489686867544E-2"/>
          <c:w val="0.90537467766767887"/>
          <c:h val="0.79504582092064624"/>
        </c:manualLayout>
      </c:layout>
      <c:lineChart>
        <c:grouping val="standard"/>
        <c:varyColors val="0"/>
        <c:ser>
          <c:idx val="0"/>
          <c:order val="0"/>
          <c:tx>
            <c:strRef>
              <c:f>Sheet3!$F$3</c:f>
              <c:strCache>
                <c:ptCount val="1"/>
                <c:pt idx="0">
                  <c:v>trial #</c:v>
                </c:pt>
              </c:strCache>
            </c:strRef>
          </c:tx>
          <c:spPr>
            <a:ln w="31750" cap="rnd">
              <a:solidFill>
                <a:schemeClr val="accent2"/>
              </a:solid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Sheet3!$E$4:$E$8</c:f>
              <c:strCache>
                <c:ptCount val="5"/>
                <c:pt idx="0">
                  <c:v>2016</c:v>
                </c:pt>
                <c:pt idx="1">
                  <c:v>2017</c:v>
                </c:pt>
                <c:pt idx="2">
                  <c:v>2018</c:v>
                </c:pt>
                <c:pt idx="3">
                  <c:v>2019</c:v>
                </c:pt>
                <c:pt idx="4">
                  <c:v>2020</c:v>
                </c:pt>
              </c:strCache>
            </c:strRef>
          </c:cat>
          <c:val>
            <c:numRef>
              <c:f>Sheet3!$F$4:$F$8</c:f>
              <c:numCache>
                <c:formatCode>_(* #,##0_);_(* \(#,##0\);_(* "-"??_);_(@_)</c:formatCode>
                <c:ptCount val="5"/>
                <c:pt idx="0">
                  <c:v>809</c:v>
                </c:pt>
                <c:pt idx="1">
                  <c:v>1331</c:v>
                </c:pt>
                <c:pt idx="2">
                  <c:v>2250</c:v>
                </c:pt>
                <c:pt idx="3">
                  <c:v>2390</c:v>
                </c:pt>
                <c:pt idx="4">
                  <c:v>2145</c:v>
                </c:pt>
              </c:numCache>
            </c:numRef>
          </c:val>
          <c:smooth val="0"/>
          <c:extLst>
            <c:ext xmlns:c16="http://schemas.microsoft.com/office/drawing/2014/chart" uri="{C3380CC4-5D6E-409C-BE32-E72D297353CC}">
              <c16:uniqueId val="{00000000-8F01-45F0-9762-DA9B91B28B40}"/>
            </c:ext>
          </c:extLst>
        </c:ser>
        <c:dLbls>
          <c:showLegendKey val="0"/>
          <c:showVal val="0"/>
          <c:showCatName val="0"/>
          <c:showSerName val="0"/>
          <c:showPercent val="0"/>
          <c:showBubbleSize val="0"/>
        </c:dLbls>
        <c:smooth val="0"/>
        <c:axId val="1246025576"/>
        <c:axId val="1246017376"/>
      </c:lineChart>
      <c:catAx>
        <c:axId val="12460255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246017376"/>
        <c:crosses val="autoZero"/>
        <c:auto val="1"/>
        <c:lblAlgn val="ctr"/>
        <c:lblOffset val="100"/>
        <c:noMultiLvlLbl val="0"/>
      </c:catAx>
      <c:valAx>
        <c:axId val="1246017376"/>
        <c:scaling>
          <c:orientation val="minMax"/>
        </c:scaling>
        <c:delete val="1"/>
        <c:axPos val="l"/>
        <c:numFmt formatCode="_(* #,##0_);_(* \(#,##0\);_(* &quot;-&quot;??_);_(@_)" sourceLinked="1"/>
        <c:majorTickMark val="none"/>
        <c:minorTickMark val="none"/>
        <c:tickLblPos val="nextTo"/>
        <c:crossAx val="124602557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'concentration analysis '!$F$1</c:f>
              <c:strCache>
                <c:ptCount val="1"/>
                <c:pt idx="0">
                  <c:v>accu site%</c:v>
                </c:pt>
              </c:strCache>
            </c:strRef>
          </c:tx>
          <c:spPr>
            <a:ln w="19050" cap="rnd">
              <a:noFill/>
              <a:round/>
            </a:ln>
            <a:effectLst/>
          </c:spPr>
          <c:marker>
            <c:symbol val="circle"/>
            <c:size val="5"/>
            <c:spPr>
              <a:solidFill>
                <a:schemeClr val="accent2"/>
              </a:solidFill>
              <a:ln w="9525">
                <a:noFill/>
              </a:ln>
              <a:effectLst/>
            </c:spPr>
          </c:marker>
          <c:xVal>
            <c:numRef>
              <c:f>'concentration analysis '!$C$2:$C$20</c:f>
              <c:numCache>
                <c:formatCode>General</c:formatCode>
                <c:ptCount val="19"/>
                <c:pt idx="0">
                  <c:v>129</c:v>
                </c:pt>
                <c:pt idx="1">
                  <c:v>159</c:v>
                </c:pt>
                <c:pt idx="2">
                  <c:v>161</c:v>
                </c:pt>
                <c:pt idx="3">
                  <c:v>179</c:v>
                </c:pt>
                <c:pt idx="4">
                  <c:v>187</c:v>
                </c:pt>
                <c:pt idx="5">
                  <c:v>192</c:v>
                </c:pt>
                <c:pt idx="6">
                  <c:v>198</c:v>
                </c:pt>
                <c:pt idx="7">
                  <c:v>200</c:v>
                </c:pt>
                <c:pt idx="8">
                  <c:v>206</c:v>
                </c:pt>
                <c:pt idx="9">
                  <c:v>209</c:v>
                </c:pt>
                <c:pt idx="10">
                  <c:v>303</c:v>
                </c:pt>
                <c:pt idx="11">
                  <c:v>304</c:v>
                </c:pt>
                <c:pt idx="12">
                  <c:v>305</c:v>
                </c:pt>
                <c:pt idx="13">
                  <c:v>325</c:v>
                </c:pt>
                <c:pt idx="14">
                  <c:v>325</c:v>
                </c:pt>
                <c:pt idx="15">
                  <c:v>350</c:v>
                </c:pt>
                <c:pt idx="16">
                  <c:v>372</c:v>
                </c:pt>
                <c:pt idx="17">
                  <c:v>687</c:v>
                </c:pt>
                <c:pt idx="18">
                  <c:v>757</c:v>
                </c:pt>
              </c:numCache>
            </c:numRef>
          </c:xVal>
          <c:yVal>
            <c:numRef>
              <c:f>'concentration analysis '!$F$2:$F$20</c:f>
              <c:numCache>
                <c:formatCode>0%</c:formatCode>
                <c:ptCount val="19"/>
                <c:pt idx="0">
                  <c:v>0.625</c:v>
                </c:pt>
                <c:pt idx="1">
                  <c:v>0.42553191489361702</c:v>
                </c:pt>
                <c:pt idx="2">
                  <c:v>0.25</c:v>
                </c:pt>
                <c:pt idx="3">
                  <c:v>0.8571428571428571</c:v>
                </c:pt>
                <c:pt idx="4">
                  <c:v>0.42105263157894735</c:v>
                </c:pt>
                <c:pt idx="5">
                  <c:v>0.6</c:v>
                </c:pt>
                <c:pt idx="6">
                  <c:v>0.55555555555555558</c:v>
                </c:pt>
                <c:pt idx="7">
                  <c:v>0.58333333333333337</c:v>
                </c:pt>
                <c:pt idx="8">
                  <c:v>0.75</c:v>
                </c:pt>
                <c:pt idx="9">
                  <c:v>0.8571428571428571</c:v>
                </c:pt>
                <c:pt idx="10">
                  <c:v>0.57894736842105265</c:v>
                </c:pt>
                <c:pt idx="11">
                  <c:v>0.58823529411764708</c:v>
                </c:pt>
                <c:pt idx="12">
                  <c:v>0.53333333333333333</c:v>
                </c:pt>
                <c:pt idx="13">
                  <c:v>0.63636363636363635</c:v>
                </c:pt>
                <c:pt idx="14">
                  <c:v>0.48809523809523808</c:v>
                </c:pt>
                <c:pt idx="15">
                  <c:v>0.46808510638297873</c:v>
                </c:pt>
                <c:pt idx="16">
                  <c:v>0.44705882352941179</c:v>
                </c:pt>
                <c:pt idx="17">
                  <c:v>0.4375</c:v>
                </c:pt>
                <c:pt idx="18">
                  <c:v>0.61111111111111116</c:v>
                </c:pt>
              </c:numCache>
            </c:numRef>
          </c:yVal>
          <c:smooth val="0"/>
          <c:extLst>
            <c:ext xmlns:c16="http://schemas.microsoft.com/office/drawing/2014/chart" uri="{C3380CC4-5D6E-409C-BE32-E72D297353CC}">
              <c16:uniqueId val="{00000000-E13E-4A68-92ED-EDF1D15044E8}"/>
            </c:ext>
          </c:extLst>
        </c:ser>
        <c:dLbls>
          <c:showLegendKey val="0"/>
          <c:showVal val="0"/>
          <c:showCatName val="0"/>
          <c:showSerName val="0"/>
          <c:showPercent val="0"/>
          <c:showBubbleSize val="0"/>
        </c:dLbls>
        <c:axId val="1222010904"/>
        <c:axId val="1222015496"/>
      </c:scatterChart>
      <c:valAx>
        <c:axId val="1222010904"/>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222015496"/>
        <c:crosses val="autoZero"/>
        <c:crossBetween val="midCat"/>
      </c:valAx>
      <c:valAx>
        <c:axId val="1222015496"/>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222010904"/>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radarChart>
        <c:radarStyle val="marker"/>
        <c:varyColors val="0"/>
        <c:ser>
          <c:idx val="0"/>
          <c:order val="0"/>
          <c:tx>
            <c:strRef>
              <c:f>Sheet1!$A$2</c:f>
              <c:strCache>
                <c:ptCount val="1"/>
                <c:pt idx="0">
                  <c:v>site-PI#1</c:v>
                </c:pt>
              </c:strCache>
            </c:strRef>
          </c:tx>
          <c:spPr>
            <a:ln w="28575" cap="rnd">
              <a:solidFill>
                <a:schemeClr val="accent1"/>
              </a:solidFill>
              <a:round/>
            </a:ln>
            <a:effectLst/>
          </c:spPr>
          <c:marker>
            <c:symbol val="none"/>
          </c:marker>
          <c:cat>
            <c:strRef>
              <c:f>Sheet1!$B$1:$F$1</c:f>
              <c:strCache>
                <c:ptCount val="5"/>
                <c:pt idx="0">
                  <c:v>Patient Potential</c:v>
                </c:pt>
                <c:pt idx="1">
                  <c:v>Site- Performance</c:v>
                </c:pt>
                <c:pt idx="2">
                  <c:v>Site- Data Quality</c:v>
                </c:pt>
                <c:pt idx="3">
                  <c:v>Site - Productivity</c:v>
                </c:pt>
                <c:pt idx="4">
                  <c:v>Site/Investigator Experience</c:v>
                </c:pt>
              </c:strCache>
            </c:strRef>
          </c:cat>
          <c:val>
            <c:numRef>
              <c:f>Sheet1!$B$2:$F$2</c:f>
              <c:numCache>
                <c:formatCode>General</c:formatCode>
                <c:ptCount val="5"/>
                <c:pt idx="0">
                  <c:v>10</c:v>
                </c:pt>
                <c:pt idx="1">
                  <c:v>50</c:v>
                </c:pt>
                <c:pt idx="2">
                  <c:v>50</c:v>
                </c:pt>
                <c:pt idx="3">
                  <c:v>14</c:v>
                </c:pt>
                <c:pt idx="4">
                  <c:v>60</c:v>
                </c:pt>
              </c:numCache>
            </c:numRef>
          </c:val>
          <c:extLst>
            <c:ext xmlns:c16="http://schemas.microsoft.com/office/drawing/2014/chart" uri="{C3380CC4-5D6E-409C-BE32-E72D297353CC}">
              <c16:uniqueId val="{00000000-5F01-4C71-90B0-D1FD81D4734A}"/>
            </c:ext>
          </c:extLst>
        </c:ser>
        <c:ser>
          <c:idx val="1"/>
          <c:order val="1"/>
          <c:tx>
            <c:strRef>
              <c:f>Sheet1!$A$3</c:f>
              <c:strCache>
                <c:ptCount val="1"/>
                <c:pt idx="0">
                  <c:v>site-PI#2</c:v>
                </c:pt>
              </c:strCache>
            </c:strRef>
          </c:tx>
          <c:spPr>
            <a:ln w="28575" cap="rnd">
              <a:solidFill>
                <a:schemeClr val="accent2"/>
              </a:solidFill>
              <a:round/>
            </a:ln>
            <a:effectLst/>
          </c:spPr>
          <c:marker>
            <c:symbol val="none"/>
          </c:marker>
          <c:cat>
            <c:strRef>
              <c:f>Sheet1!$B$1:$F$1</c:f>
              <c:strCache>
                <c:ptCount val="5"/>
                <c:pt idx="0">
                  <c:v>Patient Potential</c:v>
                </c:pt>
                <c:pt idx="1">
                  <c:v>Site- Performance</c:v>
                </c:pt>
                <c:pt idx="2">
                  <c:v>Site- Data Quality</c:v>
                </c:pt>
                <c:pt idx="3">
                  <c:v>Site - Productivity</c:v>
                </c:pt>
                <c:pt idx="4">
                  <c:v>Site/Investigator Experience</c:v>
                </c:pt>
              </c:strCache>
            </c:strRef>
          </c:cat>
          <c:val>
            <c:numRef>
              <c:f>Sheet1!$B$3:$F$3</c:f>
              <c:numCache>
                <c:formatCode>General</c:formatCode>
                <c:ptCount val="5"/>
                <c:pt idx="0">
                  <c:v>28</c:v>
                </c:pt>
                <c:pt idx="1">
                  <c:v>60</c:v>
                </c:pt>
                <c:pt idx="2">
                  <c:v>28</c:v>
                </c:pt>
                <c:pt idx="3">
                  <c:v>30</c:v>
                </c:pt>
                <c:pt idx="4">
                  <c:v>28</c:v>
                </c:pt>
              </c:numCache>
            </c:numRef>
          </c:val>
          <c:extLst>
            <c:ext xmlns:c16="http://schemas.microsoft.com/office/drawing/2014/chart" uri="{C3380CC4-5D6E-409C-BE32-E72D297353CC}">
              <c16:uniqueId val="{00000001-5F01-4C71-90B0-D1FD81D4734A}"/>
            </c:ext>
          </c:extLst>
        </c:ser>
        <c:ser>
          <c:idx val="2"/>
          <c:order val="2"/>
          <c:tx>
            <c:strRef>
              <c:f>Sheet1!$A$4</c:f>
              <c:strCache>
                <c:ptCount val="1"/>
                <c:pt idx="0">
                  <c:v>site-PI#3</c:v>
                </c:pt>
              </c:strCache>
            </c:strRef>
          </c:tx>
          <c:spPr>
            <a:ln w="28575" cap="rnd">
              <a:solidFill>
                <a:schemeClr val="accent3"/>
              </a:solidFill>
              <a:round/>
            </a:ln>
            <a:effectLst/>
          </c:spPr>
          <c:marker>
            <c:symbol val="none"/>
          </c:marker>
          <c:cat>
            <c:strRef>
              <c:f>Sheet1!$B$1:$F$1</c:f>
              <c:strCache>
                <c:ptCount val="5"/>
                <c:pt idx="0">
                  <c:v>Patient Potential</c:v>
                </c:pt>
                <c:pt idx="1">
                  <c:v>Site- Performance</c:v>
                </c:pt>
                <c:pt idx="2">
                  <c:v>Site- Data Quality</c:v>
                </c:pt>
                <c:pt idx="3">
                  <c:v>Site - Productivity</c:v>
                </c:pt>
                <c:pt idx="4">
                  <c:v>Site/Investigator Experience</c:v>
                </c:pt>
              </c:strCache>
            </c:strRef>
          </c:cat>
          <c:val>
            <c:numRef>
              <c:f>Sheet1!$B$4:$F$4</c:f>
              <c:numCache>
                <c:formatCode>General</c:formatCode>
                <c:ptCount val="5"/>
                <c:pt idx="0">
                  <c:v>55</c:v>
                </c:pt>
                <c:pt idx="1">
                  <c:v>50</c:v>
                </c:pt>
                <c:pt idx="2">
                  <c:v>30</c:v>
                </c:pt>
                <c:pt idx="3">
                  <c:v>50</c:v>
                </c:pt>
                <c:pt idx="4">
                  <c:v>50</c:v>
                </c:pt>
              </c:numCache>
            </c:numRef>
          </c:val>
          <c:extLst>
            <c:ext xmlns:c16="http://schemas.microsoft.com/office/drawing/2014/chart" uri="{C3380CC4-5D6E-409C-BE32-E72D297353CC}">
              <c16:uniqueId val="{00000002-5F01-4C71-90B0-D1FD81D4734A}"/>
            </c:ext>
          </c:extLst>
        </c:ser>
        <c:dLbls>
          <c:showLegendKey val="0"/>
          <c:showVal val="0"/>
          <c:showCatName val="0"/>
          <c:showSerName val="0"/>
          <c:showPercent val="0"/>
          <c:showBubbleSize val="0"/>
        </c:dLbls>
        <c:axId val="1047524864"/>
        <c:axId val="1047526400"/>
      </c:radarChart>
      <c:catAx>
        <c:axId val="104752486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047526400"/>
        <c:crosses val="autoZero"/>
        <c:auto val="1"/>
        <c:lblAlgn val="ctr"/>
        <c:lblOffset val="100"/>
        <c:noMultiLvlLbl val="0"/>
      </c:catAx>
      <c:valAx>
        <c:axId val="1047526400"/>
        <c:scaling>
          <c:orientation val="minMax"/>
          <c:max val="6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04752486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radarChart>
        <c:radarStyle val="marker"/>
        <c:varyColors val="0"/>
        <c:ser>
          <c:idx val="0"/>
          <c:order val="0"/>
          <c:tx>
            <c:strRef>
              <c:f>Sheet1!$A$2</c:f>
              <c:strCache>
                <c:ptCount val="1"/>
                <c:pt idx="0">
                  <c:v>site-PI#1</c:v>
                </c:pt>
              </c:strCache>
            </c:strRef>
          </c:tx>
          <c:spPr>
            <a:ln w="28575" cap="rnd">
              <a:solidFill>
                <a:schemeClr val="accent1"/>
              </a:solidFill>
              <a:round/>
            </a:ln>
            <a:effectLst/>
          </c:spPr>
          <c:marker>
            <c:symbol val="none"/>
          </c:marker>
          <c:cat>
            <c:strRef>
              <c:f>Sheet1!$B$1:$F$1</c:f>
              <c:strCache>
                <c:ptCount val="5"/>
                <c:pt idx="0">
                  <c:v>Patient Potential</c:v>
                </c:pt>
                <c:pt idx="1">
                  <c:v>PI interest/intention</c:v>
                </c:pt>
                <c:pt idx="2">
                  <c:v>Site Cost</c:v>
                </c:pt>
                <c:pt idx="3">
                  <c:v>Site - Speed</c:v>
                </c:pt>
                <c:pt idx="4">
                  <c:v>Site - Data Quality</c:v>
                </c:pt>
              </c:strCache>
            </c:strRef>
          </c:cat>
          <c:val>
            <c:numRef>
              <c:f>Sheet1!$B$2:$F$2</c:f>
              <c:numCache>
                <c:formatCode>General</c:formatCode>
                <c:ptCount val="5"/>
                <c:pt idx="0">
                  <c:v>10</c:v>
                </c:pt>
                <c:pt idx="1">
                  <c:v>50</c:v>
                </c:pt>
                <c:pt idx="2">
                  <c:v>50</c:v>
                </c:pt>
                <c:pt idx="3">
                  <c:v>14</c:v>
                </c:pt>
                <c:pt idx="4">
                  <c:v>60</c:v>
                </c:pt>
              </c:numCache>
            </c:numRef>
          </c:val>
          <c:extLst>
            <c:ext xmlns:c16="http://schemas.microsoft.com/office/drawing/2014/chart" uri="{C3380CC4-5D6E-409C-BE32-E72D297353CC}">
              <c16:uniqueId val="{00000000-5050-4D5E-B10B-5F77B8F5E2C4}"/>
            </c:ext>
          </c:extLst>
        </c:ser>
        <c:ser>
          <c:idx val="1"/>
          <c:order val="1"/>
          <c:tx>
            <c:strRef>
              <c:f>Sheet1!$A$3</c:f>
              <c:strCache>
                <c:ptCount val="1"/>
                <c:pt idx="0">
                  <c:v>site-PI#2</c:v>
                </c:pt>
              </c:strCache>
            </c:strRef>
          </c:tx>
          <c:spPr>
            <a:ln w="28575" cap="rnd">
              <a:solidFill>
                <a:schemeClr val="accent2"/>
              </a:solidFill>
              <a:round/>
            </a:ln>
            <a:effectLst/>
          </c:spPr>
          <c:marker>
            <c:symbol val="none"/>
          </c:marker>
          <c:cat>
            <c:strRef>
              <c:f>Sheet1!$B$1:$F$1</c:f>
              <c:strCache>
                <c:ptCount val="5"/>
                <c:pt idx="0">
                  <c:v>Patient Potential</c:v>
                </c:pt>
                <c:pt idx="1">
                  <c:v>PI interest/intention</c:v>
                </c:pt>
                <c:pt idx="2">
                  <c:v>Site Cost</c:v>
                </c:pt>
                <c:pt idx="3">
                  <c:v>Site - Speed</c:v>
                </c:pt>
                <c:pt idx="4">
                  <c:v>Site - Data Quality</c:v>
                </c:pt>
              </c:strCache>
            </c:strRef>
          </c:cat>
          <c:val>
            <c:numRef>
              <c:f>Sheet1!$B$3:$F$3</c:f>
              <c:numCache>
                <c:formatCode>General</c:formatCode>
                <c:ptCount val="5"/>
                <c:pt idx="0">
                  <c:v>28</c:v>
                </c:pt>
                <c:pt idx="1">
                  <c:v>60</c:v>
                </c:pt>
                <c:pt idx="2">
                  <c:v>28</c:v>
                </c:pt>
                <c:pt idx="3">
                  <c:v>30</c:v>
                </c:pt>
                <c:pt idx="4">
                  <c:v>28</c:v>
                </c:pt>
              </c:numCache>
            </c:numRef>
          </c:val>
          <c:extLst>
            <c:ext xmlns:c16="http://schemas.microsoft.com/office/drawing/2014/chart" uri="{C3380CC4-5D6E-409C-BE32-E72D297353CC}">
              <c16:uniqueId val="{00000001-5050-4D5E-B10B-5F77B8F5E2C4}"/>
            </c:ext>
          </c:extLst>
        </c:ser>
        <c:ser>
          <c:idx val="2"/>
          <c:order val="2"/>
          <c:tx>
            <c:strRef>
              <c:f>Sheet1!$A$4</c:f>
              <c:strCache>
                <c:ptCount val="1"/>
                <c:pt idx="0">
                  <c:v>site-PI#3</c:v>
                </c:pt>
              </c:strCache>
            </c:strRef>
          </c:tx>
          <c:spPr>
            <a:ln w="28575" cap="rnd">
              <a:solidFill>
                <a:schemeClr val="accent3"/>
              </a:solidFill>
              <a:round/>
            </a:ln>
            <a:effectLst/>
          </c:spPr>
          <c:marker>
            <c:symbol val="none"/>
          </c:marker>
          <c:cat>
            <c:strRef>
              <c:f>Sheet1!$B$1:$F$1</c:f>
              <c:strCache>
                <c:ptCount val="5"/>
                <c:pt idx="0">
                  <c:v>Patient Potential</c:v>
                </c:pt>
                <c:pt idx="1">
                  <c:v>PI interest/intention</c:v>
                </c:pt>
                <c:pt idx="2">
                  <c:v>Site Cost</c:v>
                </c:pt>
                <c:pt idx="3">
                  <c:v>Site - Speed</c:v>
                </c:pt>
                <c:pt idx="4">
                  <c:v>Site - Data Quality</c:v>
                </c:pt>
              </c:strCache>
            </c:strRef>
          </c:cat>
          <c:val>
            <c:numRef>
              <c:f>Sheet1!$B$4:$F$4</c:f>
              <c:numCache>
                <c:formatCode>General</c:formatCode>
                <c:ptCount val="5"/>
                <c:pt idx="0">
                  <c:v>55</c:v>
                </c:pt>
                <c:pt idx="1">
                  <c:v>50</c:v>
                </c:pt>
                <c:pt idx="2">
                  <c:v>30</c:v>
                </c:pt>
                <c:pt idx="3">
                  <c:v>50</c:v>
                </c:pt>
                <c:pt idx="4">
                  <c:v>50</c:v>
                </c:pt>
              </c:numCache>
            </c:numRef>
          </c:val>
          <c:extLst>
            <c:ext xmlns:c16="http://schemas.microsoft.com/office/drawing/2014/chart" uri="{C3380CC4-5D6E-409C-BE32-E72D297353CC}">
              <c16:uniqueId val="{00000002-5050-4D5E-B10B-5F77B8F5E2C4}"/>
            </c:ext>
          </c:extLst>
        </c:ser>
        <c:dLbls>
          <c:showLegendKey val="0"/>
          <c:showVal val="0"/>
          <c:showCatName val="0"/>
          <c:showSerName val="0"/>
          <c:showPercent val="0"/>
          <c:showBubbleSize val="0"/>
        </c:dLbls>
        <c:axId val="1047524864"/>
        <c:axId val="1047526400"/>
      </c:radarChart>
      <c:catAx>
        <c:axId val="104752486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047526400"/>
        <c:crosses val="autoZero"/>
        <c:auto val="1"/>
        <c:lblAlgn val="ctr"/>
        <c:lblOffset val="100"/>
        <c:noMultiLvlLbl val="0"/>
      </c:catAx>
      <c:valAx>
        <c:axId val="1047526400"/>
        <c:scaling>
          <c:orientation val="minMax"/>
          <c:max val="6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04752486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31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31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D8E8672-A4F5-4EE0-B110-602604FC3E6C}" type="doc">
      <dgm:prSet loTypeId="urn:microsoft.com/office/officeart/2005/8/layout/vList5" loCatId="list" qsTypeId="urn:microsoft.com/office/officeart/2005/8/quickstyle/simple1" qsCatId="simple" csTypeId="urn:microsoft.com/office/officeart/2005/8/colors/accent2_2" csCatId="accent2" phldr="1"/>
      <dgm:spPr/>
      <dgm:t>
        <a:bodyPr/>
        <a:lstStyle/>
        <a:p>
          <a:endParaRPr lang="en-US"/>
        </a:p>
      </dgm:t>
    </dgm:pt>
    <dgm:pt modelId="{8D851504-0EE9-441A-9BFF-A2C76DF4F47D}">
      <dgm:prSet/>
      <dgm:spPr/>
      <dgm:t>
        <a:bodyPr/>
        <a:lstStyle/>
        <a:p>
          <a:r>
            <a:rPr lang="en-US" dirty="0">
              <a:solidFill>
                <a:schemeClr val="accent6"/>
              </a:solidFill>
            </a:rPr>
            <a:t>Popular</a:t>
          </a:r>
        </a:p>
      </dgm:t>
    </dgm:pt>
    <dgm:pt modelId="{AB6C2895-C9D2-4EEF-B75E-471E44087083}" type="parTrans" cxnId="{751431C4-EFFC-4524-887C-99E5AFBC627A}">
      <dgm:prSet/>
      <dgm:spPr/>
      <dgm:t>
        <a:bodyPr/>
        <a:lstStyle/>
        <a:p>
          <a:endParaRPr lang="en-US"/>
        </a:p>
      </dgm:t>
    </dgm:pt>
    <dgm:pt modelId="{D9676FC3-91D5-4B7F-87D0-22201BA2C9B7}" type="sibTrans" cxnId="{751431C4-EFFC-4524-887C-99E5AFBC627A}">
      <dgm:prSet/>
      <dgm:spPr/>
      <dgm:t>
        <a:bodyPr/>
        <a:lstStyle/>
        <a:p>
          <a:endParaRPr lang="en-US"/>
        </a:p>
      </dgm:t>
    </dgm:pt>
    <dgm:pt modelId="{C86A81A9-863B-466B-B08E-D118B45310CD}">
      <dgm:prSet/>
      <dgm:spPr/>
      <dgm:t>
        <a:bodyPr/>
        <a:lstStyle/>
        <a:p>
          <a:r>
            <a:rPr lang="en-US" dirty="0">
              <a:solidFill>
                <a:schemeClr val="accent6"/>
              </a:solidFill>
            </a:rPr>
            <a:t>Growing</a:t>
          </a:r>
        </a:p>
      </dgm:t>
    </dgm:pt>
    <dgm:pt modelId="{0E111194-04AF-436E-977E-AACF235A8E7C}" type="parTrans" cxnId="{52E611AF-405D-4B71-9FC3-C1018FBA4F46}">
      <dgm:prSet/>
      <dgm:spPr/>
      <dgm:t>
        <a:bodyPr/>
        <a:lstStyle/>
        <a:p>
          <a:endParaRPr lang="en-US"/>
        </a:p>
      </dgm:t>
    </dgm:pt>
    <dgm:pt modelId="{EF34B9F4-27E7-4581-B91A-EBAA554FF9DB}" type="sibTrans" cxnId="{52E611AF-405D-4B71-9FC3-C1018FBA4F46}">
      <dgm:prSet/>
      <dgm:spPr/>
      <dgm:t>
        <a:bodyPr/>
        <a:lstStyle/>
        <a:p>
          <a:endParaRPr lang="en-US"/>
        </a:p>
      </dgm:t>
    </dgm:pt>
    <dgm:pt modelId="{4640B902-4664-4E46-92B7-1E4522271BBC}">
      <dgm:prSet/>
      <dgm:spPr/>
      <dgm:t>
        <a:bodyPr/>
        <a:lstStyle/>
        <a:p>
          <a:r>
            <a:rPr lang="en-US" dirty="0"/>
            <a:t>Urgent</a:t>
          </a:r>
        </a:p>
      </dgm:t>
    </dgm:pt>
    <dgm:pt modelId="{1D716AC1-60AE-4CEE-A4FE-D14635A09A85}" type="parTrans" cxnId="{6791E0E8-6BB3-46D8-BCB4-391F40A862D6}">
      <dgm:prSet/>
      <dgm:spPr/>
      <dgm:t>
        <a:bodyPr/>
        <a:lstStyle/>
        <a:p>
          <a:endParaRPr lang="en-US"/>
        </a:p>
      </dgm:t>
    </dgm:pt>
    <dgm:pt modelId="{80868CF8-E22A-4B3D-9998-64E0558CE072}" type="sibTrans" cxnId="{6791E0E8-6BB3-46D8-BCB4-391F40A862D6}">
      <dgm:prSet/>
      <dgm:spPr/>
      <dgm:t>
        <a:bodyPr/>
        <a:lstStyle/>
        <a:p>
          <a:endParaRPr lang="en-US"/>
        </a:p>
      </dgm:t>
    </dgm:pt>
    <dgm:pt modelId="{545ED32D-874A-422B-88F4-9939FDAE3991}">
      <dgm:prSet/>
      <dgm:spPr/>
      <dgm:t>
        <a:bodyPr/>
        <a:lstStyle/>
        <a:p>
          <a:r>
            <a:rPr lang="en-US" dirty="0">
              <a:solidFill>
                <a:schemeClr val="accent6"/>
              </a:solidFill>
            </a:rPr>
            <a:t>Expensive</a:t>
          </a:r>
        </a:p>
      </dgm:t>
    </dgm:pt>
    <dgm:pt modelId="{A43B7F66-644C-4B0C-A62B-557B5DB51844}" type="parTrans" cxnId="{6EC7CE65-0A1D-4EC2-8194-7F520F4F0000}">
      <dgm:prSet/>
      <dgm:spPr/>
      <dgm:t>
        <a:bodyPr/>
        <a:lstStyle/>
        <a:p>
          <a:endParaRPr lang="de-DE"/>
        </a:p>
      </dgm:t>
    </dgm:pt>
    <dgm:pt modelId="{CED98DB5-7444-4402-BAC7-299AE298C2A3}" type="sibTrans" cxnId="{6EC7CE65-0A1D-4EC2-8194-7F520F4F0000}">
      <dgm:prSet/>
      <dgm:spPr/>
      <dgm:t>
        <a:bodyPr/>
        <a:lstStyle/>
        <a:p>
          <a:endParaRPr lang="de-DE"/>
        </a:p>
      </dgm:t>
    </dgm:pt>
    <dgm:pt modelId="{0CCE435C-E086-4212-9212-A1F51137FA34}">
      <dgm:prSet/>
      <dgm:spPr/>
      <dgm:t>
        <a:bodyPr/>
        <a:lstStyle/>
        <a:p>
          <a:r>
            <a:rPr lang="en-US" dirty="0">
              <a:solidFill>
                <a:schemeClr val="accent6"/>
              </a:solidFill>
            </a:rPr>
            <a:t>Mandatory</a:t>
          </a:r>
        </a:p>
      </dgm:t>
    </dgm:pt>
    <dgm:pt modelId="{72D13B8D-A952-4EE5-9E2F-8005173A5712}" type="parTrans" cxnId="{6D0091CC-E456-4A05-B40E-B7A50657825A}">
      <dgm:prSet/>
      <dgm:spPr/>
      <dgm:t>
        <a:bodyPr/>
        <a:lstStyle/>
        <a:p>
          <a:endParaRPr lang="de-DE"/>
        </a:p>
      </dgm:t>
    </dgm:pt>
    <dgm:pt modelId="{FAD3A529-2DB2-466F-A772-230CC988CD7E}" type="sibTrans" cxnId="{6D0091CC-E456-4A05-B40E-B7A50657825A}">
      <dgm:prSet/>
      <dgm:spPr/>
      <dgm:t>
        <a:bodyPr/>
        <a:lstStyle/>
        <a:p>
          <a:endParaRPr lang="de-DE"/>
        </a:p>
      </dgm:t>
    </dgm:pt>
    <dgm:pt modelId="{883D4F28-7C22-4D6D-B02A-F2DECF16FA16}">
      <dgm:prSet/>
      <dgm:spPr/>
      <dgm:t>
        <a:bodyPr/>
        <a:lstStyle/>
        <a:p>
          <a:r>
            <a:rPr lang="en-US" dirty="0">
              <a:solidFill>
                <a:schemeClr val="accent6"/>
              </a:solidFill>
            </a:rPr>
            <a:t>Frequent</a:t>
          </a:r>
        </a:p>
      </dgm:t>
    </dgm:pt>
    <dgm:pt modelId="{94548E89-4CAA-4C3C-A8D1-F3E3B8F15685}" type="parTrans" cxnId="{5D08CB78-6830-43E0-A776-58DC9F3EB633}">
      <dgm:prSet/>
      <dgm:spPr/>
      <dgm:t>
        <a:bodyPr/>
        <a:lstStyle/>
        <a:p>
          <a:endParaRPr lang="de-DE"/>
        </a:p>
      </dgm:t>
    </dgm:pt>
    <dgm:pt modelId="{788BCD5C-473C-4916-B015-3171EC4882B4}" type="sibTrans" cxnId="{5D08CB78-6830-43E0-A776-58DC9F3EB633}">
      <dgm:prSet/>
      <dgm:spPr/>
      <dgm:t>
        <a:bodyPr/>
        <a:lstStyle/>
        <a:p>
          <a:endParaRPr lang="de-DE"/>
        </a:p>
      </dgm:t>
    </dgm:pt>
    <dgm:pt modelId="{235F637D-346B-46EE-BA16-F8CDE1AE39FE}" type="pres">
      <dgm:prSet presAssocID="{6D8E8672-A4F5-4EE0-B110-602604FC3E6C}" presName="Name0" presStyleCnt="0">
        <dgm:presLayoutVars>
          <dgm:dir/>
          <dgm:animLvl val="lvl"/>
          <dgm:resizeHandles val="exact"/>
        </dgm:presLayoutVars>
      </dgm:prSet>
      <dgm:spPr/>
    </dgm:pt>
    <dgm:pt modelId="{41CA2CD1-F173-4768-86F4-FA480E79C1A4}" type="pres">
      <dgm:prSet presAssocID="{8D851504-0EE9-441A-9BFF-A2C76DF4F47D}" presName="linNode" presStyleCnt="0"/>
      <dgm:spPr/>
    </dgm:pt>
    <dgm:pt modelId="{BBAF6C03-B1E2-40FE-9DD0-220449A8D2E6}" type="pres">
      <dgm:prSet presAssocID="{8D851504-0EE9-441A-9BFF-A2C76DF4F47D}" presName="parentText" presStyleLbl="node1" presStyleIdx="0" presStyleCnt="6">
        <dgm:presLayoutVars>
          <dgm:chMax val="1"/>
          <dgm:bulletEnabled val="1"/>
        </dgm:presLayoutVars>
      </dgm:prSet>
      <dgm:spPr/>
    </dgm:pt>
    <dgm:pt modelId="{8A8ACE10-999B-4B57-BE0E-AF47CE74530D}" type="pres">
      <dgm:prSet presAssocID="{D9676FC3-91D5-4B7F-87D0-22201BA2C9B7}" presName="sp" presStyleCnt="0"/>
      <dgm:spPr/>
    </dgm:pt>
    <dgm:pt modelId="{5472F92B-EA55-4DAA-95C8-529194567707}" type="pres">
      <dgm:prSet presAssocID="{C86A81A9-863B-466B-B08E-D118B45310CD}" presName="linNode" presStyleCnt="0"/>
      <dgm:spPr/>
    </dgm:pt>
    <dgm:pt modelId="{354D601B-AE51-4CED-BDC8-CEAA9AA5E64D}" type="pres">
      <dgm:prSet presAssocID="{C86A81A9-863B-466B-B08E-D118B45310CD}" presName="parentText" presStyleLbl="node1" presStyleIdx="1" presStyleCnt="6">
        <dgm:presLayoutVars>
          <dgm:chMax val="1"/>
          <dgm:bulletEnabled val="1"/>
        </dgm:presLayoutVars>
      </dgm:prSet>
      <dgm:spPr/>
    </dgm:pt>
    <dgm:pt modelId="{7AE8CE3B-1779-416F-B5C7-674916CCAE4C}" type="pres">
      <dgm:prSet presAssocID="{EF34B9F4-27E7-4581-B91A-EBAA554FF9DB}" presName="sp" presStyleCnt="0"/>
      <dgm:spPr/>
    </dgm:pt>
    <dgm:pt modelId="{C06C1D18-CFC3-4EE0-ACB9-550D1657F9F1}" type="pres">
      <dgm:prSet presAssocID="{4640B902-4664-4E46-92B7-1E4522271BBC}" presName="linNode" presStyleCnt="0"/>
      <dgm:spPr/>
    </dgm:pt>
    <dgm:pt modelId="{90D0EB3E-64D3-4133-8668-1908225055C6}" type="pres">
      <dgm:prSet presAssocID="{4640B902-4664-4E46-92B7-1E4522271BBC}" presName="parentText" presStyleLbl="node1" presStyleIdx="2" presStyleCnt="6">
        <dgm:presLayoutVars>
          <dgm:chMax val="1"/>
          <dgm:bulletEnabled val="1"/>
        </dgm:presLayoutVars>
      </dgm:prSet>
      <dgm:spPr/>
    </dgm:pt>
    <dgm:pt modelId="{28AEAFE3-799D-4DBD-8E56-A86811FD2077}" type="pres">
      <dgm:prSet presAssocID="{80868CF8-E22A-4B3D-9998-64E0558CE072}" presName="sp" presStyleCnt="0"/>
      <dgm:spPr/>
    </dgm:pt>
    <dgm:pt modelId="{B86580A7-7C69-4A05-81B6-D485BC0D64C5}" type="pres">
      <dgm:prSet presAssocID="{545ED32D-874A-422B-88F4-9939FDAE3991}" presName="linNode" presStyleCnt="0"/>
      <dgm:spPr/>
    </dgm:pt>
    <dgm:pt modelId="{DE9562E3-82AB-4E32-9DEF-6C6569C15A15}" type="pres">
      <dgm:prSet presAssocID="{545ED32D-874A-422B-88F4-9939FDAE3991}" presName="parentText" presStyleLbl="node1" presStyleIdx="3" presStyleCnt="6">
        <dgm:presLayoutVars>
          <dgm:chMax val="1"/>
          <dgm:bulletEnabled val="1"/>
        </dgm:presLayoutVars>
      </dgm:prSet>
      <dgm:spPr/>
    </dgm:pt>
    <dgm:pt modelId="{AB495620-B7D8-44BC-96E8-3BFE6A720BC2}" type="pres">
      <dgm:prSet presAssocID="{CED98DB5-7444-4402-BAC7-299AE298C2A3}" presName="sp" presStyleCnt="0"/>
      <dgm:spPr/>
    </dgm:pt>
    <dgm:pt modelId="{EF787CB9-FF03-475D-9046-E5119787DC67}" type="pres">
      <dgm:prSet presAssocID="{0CCE435C-E086-4212-9212-A1F51137FA34}" presName="linNode" presStyleCnt="0"/>
      <dgm:spPr/>
    </dgm:pt>
    <dgm:pt modelId="{119CA85C-1372-4F6D-9F01-02802043A30D}" type="pres">
      <dgm:prSet presAssocID="{0CCE435C-E086-4212-9212-A1F51137FA34}" presName="parentText" presStyleLbl="node1" presStyleIdx="4" presStyleCnt="6">
        <dgm:presLayoutVars>
          <dgm:chMax val="1"/>
          <dgm:bulletEnabled val="1"/>
        </dgm:presLayoutVars>
      </dgm:prSet>
      <dgm:spPr/>
    </dgm:pt>
    <dgm:pt modelId="{26C965A9-027D-47CB-87C5-8E345D191C6B}" type="pres">
      <dgm:prSet presAssocID="{FAD3A529-2DB2-466F-A772-230CC988CD7E}" presName="sp" presStyleCnt="0"/>
      <dgm:spPr/>
    </dgm:pt>
    <dgm:pt modelId="{F85EA469-0ADD-482D-8345-09F8D5D27C61}" type="pres">
      <dgm:prSet presAssocID="{883D4F28-7C22-4D6D-B02A-F2DECF16FA16}" presName="linNode" presStyleCnt="0"/>
      <dgm:spPr/>
    </dgm:pt>
    <dgm:pt modelId="{226B248B-2F06-4684-9100-78B1D93995E3}" type="pres">
      <dgm:prSet presAssocID="{883D4F28-7C22-4D6D-B02A-F2DECF16FA16}" presName="parentText" presStyleLbl="node1" presStyleIdx="5" presStyleCnt="6">
        <dgm:presLayoutVars>
          <dgm:chMax val="1"/>
          <dgm:bulletEnabled val="1"/>
        </dgm:presLayoutVars>
      </dgm:prSet>
      <dgm:spPr/>
    </dgm:pt>
  </dgm:ptLst>
  <dgm:cxnLst>
    <dgm:cxn modelId="{664B050A-515E-4228-82BB-B4B654500052}" type="presOf" srcId="{545ED32D-874A-422B-88F4-9939FDAE3991}" destId="{DE9562E3-82AB-4E32-9DEF-6C6569C15A15}" srcOrd="0" destOrd="0" presId="urn:microsoft.com/office/officeart/2005/8/layout/vList5"/>
    <dgm:cxn modelId="{09063B25-2A24-4946-BEA9-E6A191D3F9B0}" type="presOf" srcId="{883D4F28-7C22-4D6D-B02A-F2DECF16FA16}" destId="{226B248B-2F06-4684-9100-78B1D93995E3}" srcOrd="0" destOrd="0" presId="urn:microsoft.com/office/officeart/2005/8/layout/vList5"/>
    <dgm:cxn modelId="{ED87B733-DB3D-40C2-A34E-A8939880E34E}" type="presOf" srcId="{8D851504-0EE9-441A-9BFF-A2C76DF4F47D}" destId="{BBAF6C03-B1E2-40FE-9DD0-220449A8D2E6}" srcOrd="0" destOrd="0" presId="urn:microsoft.com/office/officeart/2005/8/layout/vList5"/>
    <dgm:cxn modelId="{6EC7CE65-0A1D-4EC2-8194-7F520F4F0000}" srcId="{6D8E8672-A4F5-4EE0-B110-602604FC3E6C}" destId="{545ED32D-874A-422B-88F4-9939FDAE3991}" srcOrd="3" destOrd="0" parTransId="{A43B7F66-644C-4B0C-A62B-557B5DB51844}" sibTransId="{CED98DB5-7444-4402-BAC7-299AE298C2A3}"/>
    <dgm:cxn modelId="{02B74948-612B-474F-8C67-D3A7ECC2DD97}" type="presOf" srcId="{6D8E8672-A4F5-4EE0-B110-602604FC3E6C}" destId="{235F637D-346B-46EE-BA16-F8CDE1AE39FE}" srcOrd="0" destOrd="0" presId="urn:microsoft.com/office/officeart/2005/8/layout/vList5"/>
    <dgm:cxn modelId="{5D08CB78-6830-43E0-A776-58DC9F3EB633}" srcId="{6D8E8672-A4F5-4EE0-B110-602604FC3E6C}" destId="{883D4F28-7C22-4D6D-B02A-F2DECF16FA16}" srcOrd="5" destOrd="0" parTransId="{94548E89-4CAA-4C3C-A8D1-F3E3B8F15685}" sibTransId="{788BCD5C-473C-4916-B015-3171EC4882B4}"/>
    <dgm:cxn modelId="{AE09348F-8D4D-43DA-82FF-129B711EDBFF}" type="presOf" srcId="{C86A81A9-863B-466B-B08E-D118B45310CD}" destId="{354D601B-AE51-4CED-BDC8-CEAA9AA5E64D}" srcOrd="0" destOrd="0" presId="urn:microsoft.com/office/officeart/2005/8/layout/vList5"/>
    <dgm:cxn modelId="{52E611AF-405D-4B71-9FC3-C1018FBA4F46}" srcId="{6D8E8672-A4F5-4EE0-B110-602604FC3E6C}" destId="{C86A81A9-863B-466B-B08E-D118B45310CD}" srcOrd="1" destOrd="0" parTransId="{0E111194-04AF-436E-977E-AACF235A8E7C}" sibTransId="{EF34B9F4-27E7-4581-B91A-EBAA554FF9DB}"/>
    <dgm:cxn modelId="{751431C4-EFFC-4524-887C-99E5AFBC627A}" srcId="{6D8E8672-A4F5-4EE0-B110-602604FC3E6C}" destId="{8D851504-0EE9-441A-9BFF-A2C76DF4F47D}" srcOrd="0" destOrd="0" parTransId="{AB6C2895-C9D2-4EEF-B75E-471E44087083}" sibTransId="{D9676FC3-91D5-4B7F-87D0-22201BA2C9B7}"/>
    <dgm:cxn modelId="{6D0091CC-E456-4A05-B40E-B7A50657825A}" srcId="{6D8E8672-A4F5-4EE0-B110-602604FC3E6C}" destId="{0CCE435C-E086-4212-9212-A1F51137FA34}" srcOrd="4" destOrd="0" parTransId="{72D13B8D-A952-4EE5-9E2F-8005173A5712}" sibTransId="{FAD3A529-2DB2-466F-A772-230CC988CD7E}"/>
    <dgm:cxn modelId="{6791E0E8-6BB3-46D8-BCB4-391F40A862D6}" srcId="{6D8E8672-A4F5-4EE0-B110-602604FC3E6C}" destId="{4640B902-4664-4E46-92B7-1E4522271BBC}" srcOrd="2" destOrd="0" parTransId="{1D716AC1-60AE-4CEE-A4FE-D14635A09A85}" sibTransId="{80868CF8-E22A-4B3D-9998-64E0558CE072}"/>
    <dgm:cxn modelId="{89B756E9-B1B6-4090-BEB6-0857DC20624C}" type="presOf" srcId="{0CCE435C-E086-4212-9212-A1F51137FA34}" destId="{119CA85C-1372-4F6D-9F01-02802043A30D}" srcOrd="0" destOrd="0" presId="urn:microsoft.com/office/officeart/2005/8/layout/vList5"/>
    <dgm:cxn modelId="{F68CD4F6-B138-4BF3-AADD-9515A051D242}" type="presOf" srcId="{4640B902-4664-4E46-92B7-1E4522271BBC}" destId="{90D0EB3E-64D3-4133-8668-1908225055C6}" srcOrd="0" destOrd="0" presId="urn:microsoft.com/office/officeart/2005/8/layout/vList5"/>
    <dgm:cxn modelId="{0DD47407-4F5C-4EE2-95F0-F513DF13998D}" type="presParOf" srcId="{235F637D-346B-46EE-BA16-F8CDE1AE39FE}" destId="{41CA2CD1-F173-4768-86F4-FA480E79C1A4}" srcOrd="0" destOrd="0" presId="urn:microsoft.com/office/officeart/2005/8/layout/vList5"/>
    <dgm:cxn modelId="{BBC726AD-B148-4029-ABA3-0C8D9A2CB0EE}" type="presParOf" srcId="{41CA2CD1-F173-4768-86F4-FA480E79C1A4}" destId="{BBAF6C03-B1E2-40FE-9DD0-220449A8D2E6}" srcOrd="0" destOrd="0" presId="urn:microsoft.com/office/officeart/2005/8/layout/vList5"/>
    <dgm:cxn modelId="{EBEE75C3-B550-4E8C-9B3C-E760E4591641}" type="presParOf" srcId="{235F637D-346B-46EE-BA16-F8CDE1AE39FE}" destId="{8A8ACE10-999B-4B57-BE0E-AF47CE74530D}" srcOrd="1" destOrd="0" presId="urn:microsoft.com/office/officeart/2005/8/layout/vList5"/>
    <dgm:cxn modelId="{866A8D7D-C1E3-4D79-AA25-4066B811342F}" type="presParOf" srcId="{235F637D-346B-46EE-BA16-F8CDE1AE39FE}" destId="{5472F92B-EA55-4DAA-95C8-529194567707}" srcOrd="2" destOrd="0" presId="urn:microsoft.com/office/officeart/2005/8/layout/vList5"/>
    <dgm:cxn modelId="{9E16A5CF-7E47-48FF-A373-674EABAEAE40}" type="presParOf" srcId="{5472F92B-EA55-4DAA-95C8-529194567707}" destId="{354D601B-AE51-4CED-BDC8-CEAA9AA5E64D}" srcOrd="0" destOrd="0" presId="urn:microsoft.com/office/officeart/2005/8/layout/vList5"/>
    <dgm:cxn modelId="{66EACF8F-9541-4035-8C36-1375C55CDE84}" type="presParOf" srcId="{235F637D-346B-46EE-BA16-F8CDE1AE39FE}" destId="{7AE8CE3B-1779-416F-B5C7-674916CCAE4C}" srcOrd="3" destOrd="0" presId="urn:microsoft.com/office/officeart/2005/8/layout/vList5"/>
    <dgm:cxn modelId="{B2B4843E-2953-49B6-871B-E27A4D7846C9}" type="presParOf" srcId="{235F637D-346B-46EE-BA16-F8CDE1AE39FE}" destId="{C06C1D18-CFC3-4EE0-ACB9-550D1657F9F1}" srcOrd="4" destOrd="0" presId="urn:microsoft.com/office/officeart/2005/8/layout/vList5"/>
    <dgm:cxn modelId="{0B5DCA2B-6E97-49CB-8E0C-0C971C7D0B26}" type="presParOf" srcId="{C06C1D18-CFC3-4EE0-ACB9-550D1657F9F1}" destId="{90D0EB3E-64D3-4133-8668-1908225055C6}" srcOrd="0" destOrd="0" presId="urn:microsoft.com/office/officeart/2005/8/layout/vList5"/>
    <dgm:cxn modelId="{C70C0FC7-808C-4ED7-B677-AF50BF4BA03F}" type="presParOf" srcId="{235F637D-346B-46EE-BA16-F8CDE1AE39FE}" destId="{28AEAFE3-799D-4DBD-8E56-A86811FD2077}" srcOrd="5" destOrd="0" presId="urn:microsoft.com/office/officeart/2005/8/layout/vList5"/>
    <dgm:cxn modelId="{D612EC9E-E07E-4C08-A418-BFF642EF0C3B}" type="presParOf" srcId="{235F637D-346B-46EE-BA16-F8CDE1AE39FE}" destId="{B86580A7-7C69-4A05-81B6-D485BC0D64C5}" srcOrd="6" destOrd="0" presId="urn:microsoft.com/office/officeart/2005/8/layout/vList5"/>
    <dgm:cxn modelId="{3F10512A-07B3-4595-AC37-D285E6E46F94}" type="presParOf" srcId="{B86580A7-7C69-4A05-81B6-D485BC0D64C5}" destId="{DE9562E3-82AB-4E32-9DEF-6C6569C15A15}" srcOrd="0" destOrd="0" presId="urn:microsoft.com/office/officeart/2005/8/layout/vList5"/>
    <dgm:cxn modelId="{DFDB544A-FC14-4E9A-83E7-5EACCE6C5E64}" type="presParOf" srcId="{235F637D-346B-46EE-BA16-F8CDE1AE39FE}" destId="{AB495620-B7D8-44BC-96E8-3BFE6A720BC2}" srcOrd="7" destOrd="0" presId="urn:microsoft.com/office/officeart/2005/8/layout/vList5"/>
    <dgm:cxn modelId="{67ED9B74-77EE-4AF9-A5C4-2B10BB238677}" type="presParOf" srcId="{235F637D-346B-46EE-BA16-F8CDE1AE39FE}" destId="{EF787CB9-FF03-475D-9046-E5119787DC67}" srcOrd="8" destOrd="0" presId="urn:microsoft.com/office/officeart/2005/8/layout/vList5"/>
    <dgm:cxn modelId="{AC5D0098-BB2E-4F48-A15B-FF9B867FABA7}" type="presParOf" srcId="{EF787CB9-FF03-475D-9046-E5119787DC67}" destId="{119CA85C-1372-4F6D-9F01-02802043A30D}" srcOrd="0" destOrd="0" presId="urn:microsoft.com/office/officeart/2005/8/layout/vList5"/>
    <dgm:cxn modelId="{920E0519-A3B2-49A6-A688-5544C895E72A}" type="presParOf" srcId="{235F637D-346B-46EE-BA16-F8CDE1AE39FE}" destId="{26C965A9-027D-47CB-87C5-8E345D191C6B}" srcOrd="9" destOrd="0" presId="urn:microsoft.com/office/officeart/2005/8/layout/vList5"/>
    <dgm:cxn modelId="{23A30989-ECFA-412E-AE2B-2086BCBA0B1F}" type="presParOf" srcId="{235F637D-346B-46EE-BA16-F8CDE1AE39FE}" destId="{F85EA469-0ADD-482D-8345-09F8D5D27C61}" srcOrd="10" destOrd="0" presId="urn:microsoft.com/office/officeart/2005/8/layout/vList5"/>
    <dgm:cxn modelId="{466DA78E-E35E-4AD0-B7AB-BBF9037958F9}" type="presParOf" srcId="{F85EA469-0ADD-482D-8345-09F8D5D27C61}" destId="{226B248B-2F06-4684-9100-78B1D93995E3}" srcOrd="0"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AF6C03-B1E2-40FE-9DD0-220449A8D2E6}">
      <dsp:nvSpPr>
        <dsp:cNvPr id="0" name=""/>
        <dsp:cNvSpPr/>
      </dsp:nvSpPr>
      <dsp:spPr>
        <a:xfrm>
          <a:off x="3055961" y="1060"/>
          <a:ext cx="3437956" cy="617365"/>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60960" rIns="121920" bIns="60960" numCol="1" spcCol="1270" anchor="ctr" anchorCtr="0">
          <a:noAutofit/>
        </a:bodyPr>
        <a:lstStyle/>
        <a:p>
          <a:pPr marL="0" lvl="0" indent="0" algn="ctr" defTabSz="1422400">
            <a:lnSpc>
              <a:spcPct val="90000"/>
            </a:lnSpc>
            <a:spcBef>
              <a:spcPct val="0"/>
            </a:spcBef>
            <a:spcAft>
              <a:spcPct val="35000"/>
            </a:spcAft>
            <a:buNone/>
          </a:pPr>
          <a:r>
            <a:rPr lang="en-US" sz="3200" kern="1200" dirty="0">
              <a:solidFill>
                <a:schemeClr val="accent6"/>
              </a:solidFill>
            </a:rPr>
            <a:t>Popular</a:t>
          </a:r>
        </a:p>
      </dsp:txBody>
      <dsp:txXfrm>
        <a:off x="3086098" y="31197"/>
        <a:ext cx="3377682" cy="557091"/>
      </dsp:txXfrm>
    </dsp:sp>
    <dsp:sp modelId="{354D601B-AE51-4CED-BDC8-CEAA9AA5E64D}">
      <dsp:nvSpPr>
        <dsp:cNvPr id="0" name=""/>
        <dsp:cNvSpPr/>
      </dsp:nvSpPr>
      <dsp:spPr>
        <a:xfrm>
          <a:off x="3055961" y="649293"/>
          <a:ext cx="3437956" cy="617365"/>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60960" rIns="121920" bIns="60960" numCol="1" spcCol="1270" anchor="ctr" anchorCtr="0">
          <a:noAutofit/>
        </a:bodyPr>
        <a:lstStyle/>
        <a:p>
          <a:pPr marL="0" lvl="0" indent="0" algn="ctr" defTabSz="1422400">
            <a:lnSpc>
              <a:spcPct val="90000"/>
            </a:lnSpc>
            <a:spcBef>
              <a:spcPct val="0"/>
            </a:spcBef>
            <a:spcAft>
              <a:spcPct val="35000"/>
            </a:spcAft>
            <a:buNone/>
          </a:pPr>
          <a:r>
            <a:rPr lang="en-US" sz="3200" kern="1200" dirty="0">
              <a:solidFill>
                <a:schemeClr val="accent6"/>
              </a:solidFill>
            </a:rPr>
            <a:t>Growing</a:t>
          </a:r>
        </a:p>
      </dsp:txBody>
      <dsp:txXfrm>
        <a:off x="3086098" y="679430"/>
        <a:ext cx="3377682" cy="557091"/>
      </dsp:txXfrm>
    </dsp:sp>
    <dsp:sp modelId="{90D0EB3E-64D3-4133-8668-1908225055C6}">
      <dsp:nvSpPr>
        <dsp:cNvPr id="0" name=""/>
        <dsp:cNvSpPr/>
      </dsp:nvSpPr>
      <dsp:spPr>
        <a:xfrm>
          <a:off x="3055961" y="1297527"/>
          <a:ext cx="3437956" cy="617365"/>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60960" rIns="121920" bIns="60960" numCol="1" spcCol="1270" anchor="ctr" anchorCtr="0">
          <a:noAutofit/>
        </a:bodyPr>
        <a:lstStyle/>
        <a:p>
          <a:pPr marL="0" lvl="0" indent="0" algn="ctr" defTabSz="1422400">
            <a:lnSpc>
              <a:spcPct val="90000"/>
            </a:lnSpc>
            <a:spcBef>
              <a:spcPct val="0"/>
            </a:spcBef>
            <a:spcAft>
              <a:spcPct val="35000"/>
            </a:spcAft>
            <a:buNone/>
          </a:pPr>
          <a:r>
            <a:rPr lang="en-US" sz="3200" kern="1200" dirty="0"/>
            <a:t>Urgent</a:t>
          </a:r>
        </a:p>
      </dsp:txBody>
      <dsp:txXfrm>
        <a:off x="3086098" y="1327664"/>
        <a:ext cx="3377682" cy="557091"/>
      </dsp:txXfrm>
    </dsp:sp>
    <dsp:sp modelId="{DE9562E3-82AB-4E32-9DEF-6C6569C15A15}">
      <dsp:nvSpPr>
        <dsp:cNvPr id="0" name=""/>
        <dsp:cNvSpPr/>
      </dsp:nvSpPr>
      <dsp:spPr>
        <a:xfrm>
          <a:off x="3055961" y="1945761"/>
          <a:ext cx="3437956" cy="617365"/>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60960" rIns="121920" bIns="60960" numCol="1" spcCol="1270" anchor="ctr" anchorCtr="0">
          <a:noAutofit/>
        </a:bodyPr>
        <a:lstStyle/>
        <a:p>
          <a:pPr marL="0" lvl="0" indent="0" algn="ctr" defTabSz="1422400">
            <a:lnSpc>
              <a:spcPct val="90000"/>
            </a:lnSpc>
            <a:spcBef>
              <a:spcPct val="0"/>
            </a:spcBef>
            <a:spcAft>
              <a:spcPct val="35000"/>
            </a:spcAft>
            <a:buNone/>
          </a:pPr>
          <a:r>
            <a:rPr lang="en-US" sz="3200" kern="1200" dirty="0">
              <a:solidFill>
                <a:schemeClr val="accent6"/>
              </a:solidFill>
            </a:rPr>
            <a:t>Expensive</a:t>
          </a:r>
        </a:p>
      </dsp:txBody>
      <dsp:txXfrm>
        <a:off x="3086098" y="1975898"/>
        <a:ext cx="3377682" cy="557091"/>
      </dsp:txXfrm>
    </dsp:sp>
    <dsp:sp modelId="{119CA85C-1372-4F6D-9F01-02802043A30D}">
      <dsp:nvSpPr>
        <dsp:cNvPr id="0" name=""/>
        <dsp:cNvSpPr/>
      </dsp:nvSpPr>
      <dsp:spPr>
        <a:xfrm>
          <a:off x="3055961" y="2593994"/>
          <a:ext cx="3437956" cy="617365"/>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60960" rIns="121920" bIns="60960" numCol="1" spcCol="1270" anchor="ctr" anchorCtr="0">
          <a:noAutofit/>
        </a:bodyPr>
        <a:lstStyle/>
        <a:p>
          <a:pPr marL="0" lvl="0" indent="0" algn="ctr" defTabSz="1422400">
            <a:lnSpc>
              <a:spcPct val="90000"/>
            </a:lnSpc>
            <a:spcBef>
              <a:spcPct val="0"/>
            </a:spcBef>
            <a:spcAft>
              <a:spcPct val="35000"/>
            </a:spcAft>
            <a:buNone/>
          </a:pPr>
          <a:r>
            <a:rPr lang="en-US" sz="3200" kern="1200" dirty="0">
              <a:solidFill>
                <a:schemeClr val="accent6"/>
              </a:solidFill>
            </a:rPr>
            <a:t>Mandatory</a:t>
          </a:r>
        </a:p>
      </dsp:txBody>
      <dsp:txXfrm>
        <a:off x="3086098" y="2624131"/>
        <a:ext cx="3377682" cy="557091"/>
      </dsp:txXfrm>
    </dsp:sp>
    <dsp:sp modelId="{226B248B-2F06-4684-9100-78B1D93995E3}">
      <dsp:nvSpPr>
        <dsp:cNvPr id="0" name=""/>
        <dsp:cNvSpPr/>
      </dsp:nvSpPr>
      <dsp:spPr>
        <a:xfrm>
          <a:off x="3055961" y="3242228"/>
          <a:ext cx="3437956" cy="617365"/>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60960" rIns="121920" bIns="60960" numCol="1" spcCol="1270" anchor="ctr" anchorCtr="0">
          <a:noAutofit/>
        </a:bodyPr>
        <a:lstStyle/>
        <a:p>
          <a:pPr marL="0" lvl="0" indent="0" algn="ctr" defTabSz="1422400">
            <a:lnSpc>
              <a:spcPct val="90000"/>
            </a:lnSpc>
            <a:spcBef>
              <a:spcPct val="0"/>
            </a:spcBef>
            <a:spcAft>
              <a:spcPct val="35000"/>
            </a:spcAft>
            <a:buNone/>
          </a:pPr>
          <a:r>
            <a:rPr lang="en-US" sz="3200" kern="1200" dirty="0">
              <a:solidFill>
                <a:schemeClr val="accent6"/>
              </a:solidFill>
            </a:rPr>
            <a:t>Frequent</a:t>
          </a:r>
        </a:p>
      </dsp:txBody>
      <dsp:txXfrm>
        <a:off x="3086098" y="3272365"/>
        <a:ext cx="3377682" cy="557091"/>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5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82.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83.emf"/></Relationships>
</file>

<file path=ppt/handoutMasters/_rels/handoutMaster1.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 name="Header Placeholder 1"/>
          <p:cNvSpPr>
            <a:spLocks noGrp="1"/>
          </p:cNvSpPr>
          <p:nvPr>
            <p:ph type="hdr" sz="quarter"/>
          </p:nvPr>
        </p:nvSpPr>
        <p:spPr bwMode="gray">
          <a:xfrm>
            <a:off x="179823" y="175064"/>
            <a:ext cx="5905000" cy="176900"/>
          </a:xfrm>
          <a:prstGeom prst="rect">
            <a:avLst/>
          </a:prstGeom>
        </p:spPr>
        <p:txBody>
          <a:bodyPr vert="horz" lIns="0" tIns="0" rIns="0" bIns="0" rtlCol="0"/>
          <a:lstStyle>
            <a:lvl1pPr algn="l">
              <a:defRPr sz="700"/>
            </a:lvl1pPr>
            <a:lvl2pPr marL="4513" indent="0">
              <a:defRPr sz="700"/>
            </a:lvl2pPr>
            <a:lvl3pPr marL="0" indent="0">
              <a:defRPr sz="700"/>
            </a:lvl3pPr>
            <a:lvl4pPr marL="4513" indent="0">
              <a:defRPr sz="700"/>
            </a:lvl4pPr>
            <a:lvl5pPr marL="0" indent="0">
              <a:defRPr sz="700"/>
            </a:lvl5pPr>
            <a:lvl6pPr marL="4513" indent="0">
              <a:defRPr sz="700"/>
            </a:lvl6pPr>
            <a:lvl7pPr marL="0" indent="0">
              <a:defRPr sz="700"/>
            </a:lvl7pPr>
            <a:lvl8pPr marL="4513" indent="0">
              <a:defRPr sz="700"/>
            </a:lvl8pPr>
            <a:lvl9pPr marL="0" indent="0">
              <a:defRPr sz="700"/>
            </a:lvl9pPr>
          </a:lstStyle>
          <a:p>
            <a:endParaRPr lang="en-US" dirty="0"/>
          </a:p>
        </p:txBody>
      </p:sp>
      <p:sp>
        <p:nvSpPr>
          <p:cNvPr id="12" name="Date Placeholder 2"/>
          <p:cNvSpPr>
            <a:spLocks noGrp="1"/>
          </p:cNvSpPr>
          <p:nvPr>
            <p:ph type="dt" sz="quarter" idx="1"/>
          </p:nvPr>
        </p:nvSpPr>
        <p:spPr bwMode="gray">
          <a:xfrm>
            <a:off x="6135195" y="9580911"/>
            <a:ext cx="485792" cy="176900"/>
          </a:xfrm>
          <a:prstGeom prst="rect">
            <a:avLst/>
          </a:prstGeom>
        </p:spPr>
        <p:txBody>
          <a:bodyPr vert="horz" lIns="0" tIns="0" rIns="0" bIns="0" rtlCol="0" anchor="b"/>
          <a:lstStyle>
            <a:lvl1pPr algn="l">
              <a:defRPr sz="700">
                <a:noFill/>
              </a:defRPr>
            </a:lvl1pPr>
            <a:lvl2pPr marL="0" indent="0">
              <a:defRPr sz="700">
                <a:noFill/>
              </a:defRPr>
            </a:lvl2pPr>
            <a:lvl3pPr marL="0" indent="0" algn="l">
              <a:defRPr sz="700">
                <a:noFill/>
              </a:defRPr>
            </a:lvl3pPr>
            <a:lvl4pPr marL="0" indent="0">
              <a:defRPr sz="700">
                <a:noFill/>
              </a:defRPr>
            </a:lvl4pPr>
            <a:lvl5pPr marL="0" indent="0">
              <a:defRPr sz="700">
                <a:noFill/>
              </a:defRPr>
            </a:lvl5pPr>
            <a:lvl6pPr marL="0" indent="0">
              <a:defRPr sz="700">
                <a:noFill/>
              </a:defRPr>
            </a:lvl6pPr>
            <a:lvl7pPr marL="0" indent="0">
              <a:defRPr sz="700">
                <a:noFill/>
              </a:defRPr>
            </a:lvl7pPr>
            <a:lvl8pPr marL="0" indent="0">
              <a:defRPr sz="700">
                <a:noFill/>
              </a:defRPr>
            </a:lvl8pPr>
            <a:lvl9pPr marL="0" indent="0">
              <a:defRPr sz="700">
                <a:noFill/>
              </a:defRPr>
            </a:lvl9pPr>
          </a:lstStyle>
          <a:p>
            <a:fld id="{D4C110CA-FC68-43DA-BD62-0A387A11A067}" type="datetimeFigureOut">
              <a:rPr lang="en-US" smtClean="0"/>
              <a:pPr/>
              <a:t>25/02/2023</a:t>
            </a:fld>
            <a:endParaRPr lang="en-US" dirty="0"/>
          </a:p>
        </p:txBody>
      </p:sp>
      <p:sp>
        <p:nvSpPr>
          <p:cNvPr id="13" name="Footer Placeholder 3"/>
          <p:cNvSpPr>
            <a:spLocks noGrp="1"/>
          </p:cNvSpPr>
          <p:nvPr>
            <p:ph type="ftr" sz="quarter" idx="2"/>
          </p:nvPr>
        </p:nvSpPr>
        <p:spPr bwMode="gray">
          <a:xfrm>
            <a:off x="488425" y="9580911"/>
            <a:ext cx="5494781" cy="176900"/>
          </a:xfrm>
          <a:prstGeom prst="rect">
            <a:avLst/>
          </a:prstGeom>
        </p:spPr>
        <p:txBody>
          <a:bodyPr vert="horz" lIns="0" tIns="0" rIns="0" bIns="0" rtlCol="0" anchor="b"/>
          <a:lstStyle>
            <a:lvl1pPr algn="l">
              <a:defRPr sz="700"/>
            </a:lvl1pPr>
            <a:lvl2pPr marL="4513" indent="0">
              <a:defRPr sz="700">
                <a:solidFill>
                  <a:schemeClr val="tx1"/>
                </a:solidFill>
              </a:defRPr>
            </a:lvl2pPr>
            <a:lvl3pPr marL="0" indent="0">
              <a:defRPr sz="700"/>
            </a:lvl3pPr>
            <a:lvl4pPr marL="4513" indent="0">
              <a:defRPr sz="700"/>
            </a:lvl4pPr>
            <a:lvl5pPr marL="0" indent="0">
              <a:defRPr sz="700"/>
            </a:lvl5pPr>
            <a:lvl6pPr marL="4513" indent="0">
              <a:defRPr sz="700"/>
            </a:lvl6pPr>
            <a:lvl7pPr marL="0" indent="0">
              <a:defRPr sz="700"/>
            </a:lvl7pPr>
            <a:lvl8pPr marL="4513" indent="0">
              <a:defRPr sz="700"/>
            </a:lvl8pPr>
            <a:lvl9pPr marL="0" indent="0">
              <a:defRPr sz="700"/>
            </a:lvl9pPr>
          </a:lstStyle>
          <a:p>
            <a:endParaRPr lang="en-US" dirty="0"/>
          </a:p>
        </p:txBody>
      </p:sp>
      <p:sp>
        <p:nvSpPr>
          <p:cNvPr id="14" name="Slide Number Placeholder 4"/>
          <p:cNvSpPr>
            <a:spLocks noGrp="1"/>
          </p:cNvSpPr>
          <p:nvPr>
            <p:ph type="sldNum" sz="quarter" idx="3"/>
          </p:nvPr>
        </p:nvSpPr>
        <p:spPr bwMode="gray">
          <a:xfrm>
            <a:off x="173395" y="9580911"/>
            <a:ext cx="188025" cy="176900"/>
          </a:xfrm>
          <a:prstGeom prst="rect">
            <a:avLst/>
          </a:prstGeom>
        </p:spPr>
        <p:txBody>
          <a:bodyPr vert="horz" lIns="0" tIns="0" rIns="0" bIns="0" rtlCol="0" anchor="b"/>
          <a:lstStyle>
            <a:lvl1pPr algn="r">
              <a:defRPr sz="700"/>
            </a:lvl1pPr>
            <a:lvl2pPr marL="0" indent="0">
              <a:defRPr sz="700"/>
            </a:lvl2pPr>
            <a:lvl3pPr marL="0" indent="0">
              <a:defRPr sz="700"/>
            </a:lvl3pPr>
            <a:lvl4pPr marL="0" indent="0">
              <a:defRPr sz="700"/>
            </a:lvl4pPr>
            <a:lvl5pPr marL="0" indent="0">
              <a:defRPr sz="700"/>
            </a:lvl5pPr>
            <a:lvl6pPr marL="0" indent="0">
              <a:defRPr sz="700"/>
            </a:lvl6pPr>
            <a:lvl7pPr marL="0" indent="0">
              <a:defRPr sz="700"/>
            </a:lvl7pPr>
            <a:lvl8pPr marL="0" indent="0">
              <a:defRPr sz="700"/>
            </a:lvl8pPr>
            <a:lvl9pPr marL="0" indent="0">
              <a:defRPr sz="700"/>
            </a:lvl9pPr>
          </a:lstStyle>
          <a:p>
            <a:fld id="{32F3CE37-8989-471A-BC57-D3CAAD03839D}" type="slidenum">
              <a:rPr lang="en-US" smtClean="0"/>
              <a:pPr/>
              <a:t>‹#›</a:t>
            </a:fld>
            <a:endParaRPr lang="en-US" dirty="0"/>
          </a:p>
        </p:txBody>
      </p:sp>
      <p:pic>
        <p:nvPicPr>
          <p:cNvPr id="7"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gray">
          <a:xfrm>
            <a:off x="6258459" y="190655"/>
            <a:ext cx="359477" cy="3608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05931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emf"/><Relationship Id="rId1" Type="http://schemas.openxmlformats.org/officeDocument/2006/relationships/theme" Target="../theme/theme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bwMode="gray">
          <a:xfrm>
            <a:off x="146050" y="611188"/>
            <a:ext cx="3260725" cy="1835150"/>
          </a:xfrm>
          <a:prstGeom prst="rect">
            <a:avLst/>
          </a:prstGeom>
          <a:noFill/>
          <a:ln w="12700">
            <a:solidFill>
              <a:schemeClr val="bg1">
                <a:lumMod val="75000"/>
              </a:schemeClr>
            </a:solidFill>
          </a:ln>
        </p:spPr>
        <p:txBody>
          <a:bodyPr vert="horz" lIns="86643" tIns="43322" rIns="86643" bIns="43322" rtlCol="0" anchor="ctr"/>
          <a:lstStyle/>
          <a:p>
            <a:endParaRPr lang="en-US"/>
          </a:p>
        </p:txBody>
      </p:sp>
      <p:sp>
        <p:nvSpPr>
          <p:cNvPr id="5" name="Notes Placeholder 4"/>
          <p:cNvSpPr>
            <a:spLocks noGrp="1"/>
          </p:cNvSpPr>
          <p:nvPr>
            <p:ph type="body" sz="quarter" idx="3"/>
          </p:nvPr>
        </p:nvSpPr>
        <p:spPr bwMode="gray">
          <a:xfrm>
            <a:off x="190256" y="2911023"/>
            <a:ext cx="6421039" cy="6404600"/>
          </a:xfrm>
          <a:prstGeom prst="rect">
            <a:avLst/>
          </a:prstGeom>
        </p:spPr>
        <p:txBody>
          <a:bodyPr vert="horz" lIns="0" tIns="0" rIns="0" bIns="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Header Placeholder 1"/>
          <p:cNvSpPr>
            <a:spLocks noGrp="1"/>
          </p:cNvSpPr>
          <p:nvPr>
            <p:ph type="hdr" sz="quarter"/>
          </p:nvPr>
        </p:nvSpPr>
        <p:spPr bwMode="gray">
          <a:xfrm>
            <a:off x="197306" y="181556"/>
            <a:ext cx="5822896" cy="183462"/>
          </a:xfrm>
          <a:prstGeom prst="rect">
            <a:avLst/>
          </a:prstGeom>
        </p:spPr>
        <p:txBody>
          <a:bodyPr vert="horz" lIns="0" tIns="0" rIns="0" bIns="0" rtlCol="0"/>
          <a:lstStyle>
            <a:lvl1pPr algn="l">
              <a:defRPr sz="700"/>
            </a:lvl1pPr>
            <a:lvl2pPr marL="4513" indent="0">
              <a:defRPr sz="700"/>
            </a:lvl2pPr>
            <a:lvl3pPr marL="0" indent="0">
              <a:defRPr sz="700"/>
            </a:lvl3pPr>
            <a:lvl4pPr marL="4513" indent="0">
              <a:defRPr sz="700"/>
            </a:lvl4pPr>
            <a:lvl5pPr marL="0" indent="0">
              <a:defRPr sz="700"/>
            </a:lvl5pPr>
            <a:lvl6pPr marL="4513" indent="0">
              <a:defRPr sz="700"/>
            </a:lvl6pPr>
            <a:lvl7pPr marL="0" indent="0">
              <a:defRPr sz="700"/>
            </a:lvl7pPr>
            <a:lvl8pPr marL="4513" indent="0">
              <a:defRPr sz="700"/>
            </a:lvl8pPr>
            <a:lvl9pPr marL="0" indent="0">
              <a:defRPr sz="700"/>
            </a:lvl9pPr>
          </a:lstStyle>
          <a:p>
            <a:endParaRPr lang="en-US" dirty="0"/>
          </a:p>
        </p:txBody>
      </p:sp>
      <p:sp>
        <p:nvSpPr>
          <p:cNvPr id="14" name="Date Placeholder 2"/>
          <p:cNvSpPr>
            <a:spLocks noGrp="1"/>
          </p:cNvSpPr>
          <p:nvPr>
            <p:ph type="dt" sz="quarter" idx="1"/>
          </p:nvPr>
        </p:nvSpPr>
        <p:spPr bwMode="gray">
          <a:xfrm>
            <a:off x="6076618" y="9568246"/>
            <a:ext cx="533153" cy="183462"/>
          </a:xfrm>
          <a:prstGeom prst="rect">
            <a:avLst/>
          </a:prstGeom>
        </p:spPr>
        <p:txBody>
          <a:bodyPr vert="horz" lIns="0" tIns="0" rIns="0" bIns="0" rtlCol="0" anchor="b"/>
          <a:lstStyle>
            <a:lvl1pPr algn="l">
              <a:defRPr sz="700">
                <a:noFill/>
              </a:defRPr>
            </a:lvl1pPr>
            <a:lvl2pPr marL="0" indent="0">
              <a:defRPr sz="700">
                <a:noFill/>
              </a:defRPr>
            </a:lvl2pPr>
            <a:lvl3pPr marL="0" indent="0" algn="l">
              <a:defRPr sz="700">
                <a:noFill/>
              </a:defRPr>
            </a:lvl3pPr>
            <a:lvl4pPr marL="0" indent="0">
              <a:defRPr sz="700">
                <a:noFill/>
              </a:defRPr>
            </a:lvl4pPr>
            <a:lvl5pPr marL="0" indent="0">
              <a:defRPr sz="700">
                <a:noFill/>
              </a:defRPr>
            </a:lvl5pPr>
            <a:lvl6pPr marL="0" indent="0">
              <a:defRPr sz="700">
                <a:noFill/>
              </a:defRPr>
            </a:lvl6pPr>
            <a:lvl7pPr marL="0" indent="0">
              <a:defRPr sz="700">
                <a:noFill/>
              </a:defRPr>
            </a:lvl7pPr>
            <a:lvl8pPr marL="0" indent="0">
              <a:defRPr sz="700">
                <a:noFill/>
              </a:defRPr>
            </a:lvl8pPr>
            <a:lvl9pPr marL="0" indent="0">
              <a:defRPr sz="700">
                <a:noFill/>
              </a:defRPr>
            </a:lvl9pPr>
          </a:lstStyle>
          <a:p>
            <a:fld id="{D4C110CA-FC68-43DA-BD62-0A387A11A067}" type="datetimeFigureOut">
              <a:rPr lang="en-US" smtClean="0"/>
              <a:pPr/>
              <a:t>25/02/2023</a:t>
            </a:fld>
            <a:endParaRPr lang="en-US" dirty="0"/>
          </a:p>
        </p:txBody>
      </p:sp>
      <p:sp>
        <p:nvSpPr>
          <p:cNvPr id="15" name="Footer Placeholder 3"/>
          <p:cNvSpPr>
            <a:spLocks noGrp="1"/>
          </p:cNvSpPr>
          <p:nvPr>
            <p:ph type="ftr" sz="quarter" idx="4"/>
          </p:nvPr>
        </p:nvSpPr>
        <p:spPr bwMode="gray">
          <a:xfrm>
            <a:off x="540586" y="9568246"/>
            <a:ext cx="5393860" cy="183462"/>
          </a:xfrm>
          <a:prstGeom prst="rect">
            <a:avLst/>
          </a:prstGeom>
        </p:spPr>
        <p:txBody>
          <a:bodyPr vert="horz" lIns="0" tIns="0" rIns="0" bIns="0" rtlCol="0" anchor="b"/>
          <a:lstStyle>
            <a:lvl1pPr algn="l">
              <a:defRPr sz="700"/>
            </a:lvl1pPr>
            <a:lvl2pPr marL="4513" indent="0">
              <a:defRPr sz="700">
                <a:solidFill>
                  <a:schemeClr val="tx1"/>
                </a:solidFill>
              </a:defRPr>
            </a:lvl2pPr>
            <a:lvl3pPr marL="0" indent="0">
              <a:defRPr sz="700"/>
            </a:lvl3pPr>
            <a:lvl4pPr marL="4513" indent="0">
              <a:defRPr sz="700"/>
            </a:lvl4pPr>
            <a:lvl5pPr marL="0" indent="0">
              <a:defRPr sz="700"/>
            </a:lvl5pPr>
            <a:lvl6pPr marL="4513" indent="0">
              <a:defRPr sz="700"/>
            </a:lvl6pPr>
            <a:lvl7pPr marL="0" indent="0">
              <a:defRPr sz="700"/>
            </a:lvl7pPr>
            <a:lvl8pPr marL="4513" indent="0">
              <a:defRPr sz="700"/>
            </a:lvl8pPr>
            <a:lvl9pPr marL="0" indent="0">
              <a:defRPr sz="700"/>
            </a:lvl9pPr>
          </a:lstStyle>
          <a:p>
            <a:endParaRPr lang="en-US" dirty="0"/>
          </a:p>
        </p:txBody>
      </p:sp>
      <p:sp>
        <p:nvSpPr>
          <p:cNvPr id="16" name="Slide Number Placeholder 4"/>
          <p:cNvSpPr>
            <a:spLocks noGrp="1"/>
          </p:cNvSpPr>
          <p:nvPr>
            <p:ph type="sldNum" sz="quarter" idx="5"/>
          </p:nvPr>
        </p:nvSpPr>
        <p:spPr bwMode="gray">
          <a:xfrm>
            <a:off x="190301" y="9568246"/>
            <a:ext cx="206152" cy="183462"/>
          </a:xfrm>
          <a:prstGeom prst="rect">
            <a:avLst/>
          </a:prstGeom>
        </p:spPr>
        <p:txBody>
          <a:bodyPr vert="horz" lIns="0" tIns="0" rIns="0" bIns="0" rtlCol="0" anchor="b"/>
          <a:lstStyle>
            <a:lvl1pPr algn="r">
              <a:defRPr sz="700"/>
            </a:lvl1pPr>
            <a:lvl2pPr marL="0" indent="0">
              <a:defRPr sz="700"/>
            </a:lvl2pPr>
            <a:lvl3pPr marL="0" indent="0">
              <a:defRPr sz="700"/>
            </a:lvl3pPr>
            <a:lvl4pPr marL="0" indent="0">
              <a:defRPr sz="700"/>
            </a:lvl4pPr>
            <a:lvl5pPr marL="0" indent="0">
              <a:defRPr sz="700"/>
            </a:lvl5pPr>
            <a:lvl6pPr marL="0" indent="0">
              <a:defRPr sz="700"/>
            </a:lvl6pPr>
            <a:lvl7pPr marL="0" indent="0">
              <a:defRPr sz="700"/>
            </a:lvl7pPr>
            <a:lvl8pPr marL="0" indent="0">
              <a:defRPr sz="700"/>
            </a:lvl8pPr>
            <a:lvl9pPr marL="0" indent="0">
              <a:defRPr sz="700"/>
            </a:lvl9pPr>
          </a:lstStyle>
          <a:p>
            <a:fld id="{32F3CE37-8989-471A-BC57-D3CAAD03839D}" type="slidenum">
              <a:rPr lang="en-US" smtClean="0"/>
              <a:pPr/>
              <a:t>‹#›</a:t>
            </a:fld>
            <a:endParaRPr lang="en-US" dirty="0"/>
          </a:p>
        </p:txBody>
      </p:sp>
      <p:pic>
        <p:nvPicPr>
          <p:cNvPr id="9"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gray">
          <a:xfrm>
            <a:off x="6215335" y="203733"/>
            <a:ext cx="394351" cy="3958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9774928"/>
      </p:ext>
    </p:extLst>
  </p:cSld>
  <p:clrMap bg1="lt1" tx1="dk1" bg2="lt2" tx2="dk2" accent1="accent1" accent2="accent2" accent3="accent3" accent4="accent4" accent5="accent5" accent6="accent6" hlink="hlink" folHlink="folHlink"/>
  <p:notesStyle>
    <a:lvl1pPr marL="0" algn="l" defTabSz="914400" rtl="0" eaLnBrk="1" latinLnBrk="0" hangingPunct="1">
      <a:spcBef>
        <a:spcPts val="1800"/>
      </a:spcBef>
      <a:defRPr sz="1200" kern="1200">
        <a:solidFill>
          <a:schemeClr val="tx1"/>
        </a:solidFill>
        <a:latin typeface="+mn-lt"/>
        <a:ea typeface="+mn-ea"/>
        <a:cs typeface="+mn-cs"/>
      </a:defRPr>
    </a:lvl1pPr>
    <a:lvl2pPr marL="144000" indent="-144000" algn="l" defTabSz="914400" rtl="0" eaLnBrk="1" latinLnBrk="0" hangingPunct="1">
      <a:spcBef>
        <a:spcPts val="300"/>
      </a:spcBef>
      <a:buFontTx/>
      <a:buBlip>
        <a:blip r:embed="rId3"/>
      </a:buBlip>
      <a:defRPr sz="1200" kern="1200">
        <a:solidFill>
          <a:schemeClr val="tx1"/>
        </a:solidFill>
        <a:latin typeface="+mn-lt"/>
        <a:ea typeface="+mn-ea"/>
        <a:cs typeface="+mn-cs"/>
      </a:defRPr>
    </a:lvl2pPr>
    <a:lvl3pPr marL="288000" indent="-144000" algn="l" defTabSz="914400" rtl="0" eaLnBrk="1" latinLnBrk="0" hangingPunct="1">
      <a:spcBef>
        <a:spcPts val="300"/>
      </a:spcBef>
      <a:buFontTx/>
      <a:buBlip>
        <a:blip r:embed="rId4"/>
      </a:buBlip>
      <a:defRPr sz="1200" kern="1200">
        <a:solidFill>
          <a:schemeClr val="tx1"/>
        </a:solidFill>
        <a:latin typeface="+mn-lt"/>
        <a:ea typeface="+mn-ea"/>
        <a:cs typeface="+mn-cs"/>
      </a:defRPr>
    </a:lvl3pPr>
    <a:lvl4pPr marL="432000" indent="-144000" algn="l" defTabSz="914400" rtl="0" eaLnBrk="1" latinLnBrk="0" hangingPunct="1">
      <a:spcBef>
        <a:spcPts val="300"/>
      </a:spcBef>
      <a:buFontTx/>
      <a:buBlip>
        <a:blip r:embed="rId5"/>
      </a:buBlip>
      <a:defRPr sz="1200" kern="1200">
        <a:solidFill>
          <a:schemeClr val="tx1"/>
        </a:solidFill>
        <a:latin typeface="+mn-lt"/>
        <a:ea typeface="+mn-ea"/>
        <a:cs typeface="+mn-cs"/>
      </a:defRPr>
    </a:lvl4pPr>
    <a:lvl5pPr marL="576000" indent="-144000" algn="l" defTabSz="914400" rtl="0" eaLnBrk="1" latinLnBrk="0" hangingPunct="1">
      <a:spcBef>
        <a:spcPts val="300"/>
      </a:spcBef>
      <a:buFontTx/>
      <a:buBlip>
        <a:blip r:embed="rId6"/>
      </a:buBlip>
      <a:defRPr sz="1200" kern="1200">
        <a:solidFill>
          <a:schemeClr val="tx1"/>
        </a:solidFill>
        <a:latin typeface="+mn-lt"/>
        <a:ea typeface="+mn-ea"/>
        <a:cs typeface="+mn-cs"/>
      </a:defRPr>
    </a:lvl5pPr>
    <a:lvl6pPr marL="576000" indent="-144000" algn="l" defTabSz="914400" rtl="0" eaLnBrk="1" latinLnBrk="0" hangingPunct="1">
      <a:spcBef>
        <a:spcPts val="300"/>
      </a:spcBef>
      <a:buFontTx/>
      <a:buBlip>
        <a:blip r:embed="rId6"/>
      </a:buBlip>
      <a:defRPr sz="1200" kern="1200">
        <a:solidFill>
          <a:schemeClr val="tx1"/>
        </a:solidFill>
        <a:latin typeface="+mn-lt"/>
        <a:ea typeface="+mn-ea"/>
        <a:cs typeface="+mn-cs"/>
      </a:defRPr>
    </a:lvl6pPr>
    <a:lvl7pPr marL="576000" indent="-144000" algn="l" defTabSz="914400" rtl="0" eaLnBrk="1" latinLnBrk="0" hangingPunct="1">
      <a:spcBef>
        <a:spcPts val="300"/>
      </a:spcBef>
      <a:buFontTx/>
      <a:buBlip>
        <a:blip r:embed="rId6"/>
      </a:buBlip>
      <a:defRPr sz="1200" kern="1200">
        <a:solidFill>
          <a:schemeClr val="tx1"/>
        </a:solidFill>
        <a:latin typeface="+mn-lt"/>
        <a:ea typeface="+mn-ea"/>
        <a:cs typeface="+mn-cs"/>
      </a:defRPr>
    </a:lvl7pPr>
    <a:lvl8pPr marL="576000" indent="-144000" algn="l" defTabSz="914400" rtl="0" eaLnBrk="1" latinLnBrk="0" hangingPunct="1">
      <a:spcBef>
        <a:spcPts val="300"/>
      </a:spcBef>
      <a:buFontTx/>
      <a:buBlip>
        <a:blip r:embed="rId6"/>
      </a:buBlip>
      <a:defRPr sz="1200" kern="1200">
        <a:solidFill>
          <a:schemeClr val="tx1"/>
        </a:solidFill>
        <a:latin typeface="+mn-lt"/>
        <a:ea typeface="+mn-ea"/>
        <a:cs typeface="+mn-cs"/>
      </a:defRPr>
    </a:lvl8pPr>
    <a:lvl9pPr marL="576000" indent="-144000" algn="l" defTabSz="914400" rtl="0" eaLnBrk="1" latinLnBrk="0" hangingPunct="1">
      <a:spcBef>
        <a:spcPts val="300"/>
      </a:spcBef>
      <a:buFontTx/>
      <a:buBlip>
        <a:blip r:embed="rId6"/>
      </a:buBlip>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11BD2C90-BBA0-46EC-8B01-B5FB30F66FDA}" type="slidenum">
              <a:rPr lang="en-US" smtClean="0"/>
              <a:pPr/>
              <a:t>1</a:t>
            </a:fld>
            <a:endParaRPr lang="en-US" dirty="0"/>
          </a:p>
        </p:txBody>
      </p:sp>
      <p:sp>
        <p:nvSpPr>
          <p:cNvPr id="3" name="Folienbildplatzhalter 2"/>
          <p:cNvSpPr>
            <a:spLocks noGrp="1" noRot="1" noChangeAspect="1"/>
          </p:cNvSpPr>
          <p:nvPr>
            <p:ph type="sldImg"/>
          </p:nvPr>
        </p:nvSpPr>
        <p:spPr/>
      </p:sp>
      <p:sp>
        <p:nvSpPr>
          <p:cNvPr id="5" name="Notizenplatzhalter 4"/>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394621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2"/>
            <a:r>
              <a:rPr lang="en-US" altLang="zh-CN" dirty="0"/>
              <a:t>In/exclusion criteria </a:t>
            </a:r>
          </a:p>
          <a:p>
            <a:pPr lvl="2"/>
            <a:r>
              <a:rPr lang="zh-CN" altLang="en-US" dirty="0"/>
              <a:t>一线，二线</a:t>
            </a:r>
            <a:endParaRPr lang="en-US" altLang="zh-CN" dirty="0"/>
          </a:p>
          <a:p>
            <a:pPr lvl="2"/>
            <a:r>
              <a:rPr lang="zh-CN" altLang="en-US" dirty="0"/>
              <a:t>用药组合，单药</a:t>
            </a:r>
            <a:r>
              <a:rPr lang="en-US" dirty="0"/>
              <a:t>/</a:t>
            </a:r>
            <a:r>
              <a:rPr lang="zh-CN" altLang="en-US" dirty="0"/>
              <a:t>联合用药，一线</a:t>
            </a:r>
            <a:r>
              <a:rPr lang="en-US" dirty="0"/>
              <a:t>/</a:t>
            </a:r>
            <a:r>
              <a:rPr lang="zh-CN" altLang="en-US" dirty="0"/>
              <a:t>二线</a:t>
            </a:r>
            <a:r>
              <a:rPr lang="en-US" dirty="0"/>
              <a:t>/</a:t>
            </a:r>
            <a:r>
              <a:rPr lang="zh-CN" altLang="en-US" dirty="0"/>
              <a:t>其他，初治</a:t>
            </a:r>
            <a:r>
              <a:rPr lang="en-US" dirty="0"/>
              <a:t>/</a:t>
            </a:r>
            <a:r>
              <a:rPr lang="zh-CN" altLang="en-US" dirty="0"/>
              <a:t>复发难治，获批的适应症等等</a:t>
            </a:r>
            <a:endParaRPr lang="en-US" altLang="zh-CN" dirty="0"/>
          </a:p>
          <a:p>
            <a:pPr lvl="2"/>
            <a:endParaRPr lang="en-US" altLang="zh-CN" dirty="0"/>
          </a:p>
          <a:p>
            <a:pPr marL="144000" lvl="2" indent="0">
              <a:buNone/>
            </a:pPr>
            <a:r>
              <a:rPr lang="zh-CN" altLang="en-US" dirty="0"/>
              <a:t>查看新入选的医院 名单 </a:t>
            </a:r>
            <a:endParaRPr lang="en-US" altLang="zh-CN" dirty="0"/>
          </a:p>
          <a:p>
            <a:pPr marL="144000" lvl="2" indent="0">
              <a:buNone/>
            </a:pPr>
            <a:r>
              <a:rPr lang="zh-CN" altLang="en-US" dirty="0"/>
              <a:t>附属和平医院入选国家药物临床试验机构， </a:t>
            </a:r>
            <a:r>
              <a:rPr lang="en-US" altLang="zh-CN" sz="1200" kern="1200" dirty="0">
                <a:solidFill>
                  <a:schemeClr val="tx1"/>
                </a:solidFill>
                <a:effectLst/>
                <a:latin typeface="+mn-lt"/>
                <a:ea typeface="+mn-ea"/>
                <a:cs typeface="+mn-cs"/>
              </a:rPr>
              <a:t>7</a:t>
            </a:r>
            <a:r>
              <a:rPr lang="zh-CN" altLang="en-US" sz="1200" kern="1200" dirty="0">
                <a:solidFill>
                  <a:schemeClr val="tx1"/>
                </a:solidFill>
                <a:effectLst/>
                <a:latin typeface="+mn-lt"/>
                <a:ea typeface="+mn-ea"/>
                <a:cs typeface="+mn-cs"/>
              </a:rPr>
              <a:t>月</a:t>
            </a:r>
            <a:r>
              <a:rPr lang="en-US" altLang="zh-CN" sz="1200" kern="1200" dirty="0">
                <a:solidFill>
                  <a:schemeClr val="tx1"/>
                </a:solidFill>
                <a:effectLst/>
                <a:latin typeface="+mn-lt"/>
                <a:ea typeface="+mn-ea"/>
                <a:cs typeface="+mn-cs"/>
              </a:rPr>
              <a:t>17</a:t>
            </a:r>
            <a:r>
              <a:rPr lang="zh-CN" altLang="en-US" sz="1200" kern="1200" dirty="0">
                <a:solidFill>
                  <a:schemeClr val="tx1"/>
                </a:solidFill>
                <a:effectLst/>
                <a:latin typeface="+mn-lt"/>
                <a:ea typeface="+mn-ea"/>
                <a:cs typeface="+mn-cs"/>
              </a:rPr>
              <a:t>日，国家药品监督管理局公布新增</a:t>
            </a:r>
            <a:r>
              <a:rPr lang="en-US" altLang="zh-CN" sz="1200" kern="1200" dirty="0">
                <a:solidFill>
                  <a:schemeClr val="tx1"/>
                </a:solidFill>
                <a:effectLst/>
                <a:latin typeface="+mn-lt"/>
                <a:ea typeface="+mn-ea"/>
                <a:cs typeface="+mn-cs"/>
              </a:rPr>
              <a:t>87</a:t>
            </a:r>
            <a:r>
              <a:rPr lang="zh-CN" altLang="en-US" sz="1200" kern="1200" dirty="0">
                <a:solidFill>
                  <a:schemeClr val="tx1"/>
                </a:solidFill>
                <a:effectLst/>
                <a:latin typeface="+mn-lt"/>
                <a:ea typeface="+mn-ea"/>
                <a:cs typeface="+mn-cs"/>
              </a:rPr>
              <a:t>家药物临床试验机构，我校附属和平医院入选其中，认定的专业为血液内科、心血管内科、神经内科、呼吸内科、骨科、泌尿外科、麻醉、眼科、放射治疗、耳鼻咽喉、肿瘤、传染、普通外科、免疫学、内分泌、肾病内科。迄今为止，全国药物临床试验机构总数已超</a:t>
            </a:r>
            <a:r>
              <a:rPr lang="en-US" altLang="zh-CN" sz="1200" kern="1200" dirty="0">
                <a:solidFill>
                  <a:schemeClr val="tx1"/>
                </a:solidFill>
                <a:effectLst/>
                <a:latin typeface="+mn-lt"/>
                <a:ea typeface="+mn-ea"/>
                <a:cs typeface="+mn-cs"/>
              </a:rPr>
              <a:t>700</a:t>
            </a:r>
            <a:r>
              <a:rPr lang="zh-CN" altLang="en-US" sz="1200" kern="1200" dirty="0">
                <a:solidFill>
                  <a:schemeClr val="tx1"/>
                </a:solidFill>
                <a:effectLst/>
                <a:latin typeface="+mn-lt"/>
                <a:ea typeface="+mn-ea"/>
                <a:cs typeface="+mn-cs"/>
              </a:rPr>
              <a:t>家。</a:t>
            </a:r>
            <a:endParaRPr lang="en-US" altLang="zh-CN" dirty="0"/>
          </a:p>
          <a:p>
            <a:endParaRPr lang="en-US" dirty="0"/>
          </a:p>
        </p:txBody>
      </p:sp>
      <p:sp>
        <p:nvSpPr>
          <p:cNvPr id="4" name="Slide Number Placeholder 3"/>
          <p:cNvSpPr>
            <a:spLocks noGrp="1"/>
          </p:cNvSpPr>
          <p:nvPr>
            <p:ph type="sldNum" sz="quarter" idx="5"/>
          </p:nvPr>
        </p:nvSpPr>
        <p:spPr/>
        <p:txBody>
          <a:bodyPr/>
          <a:lstStyle/>
          <a:p>
            <a:fld id="{32F3CE37-8989-471A-BC57-D3CAAD03839D}" type="slidenum">
              <a:rPr lang="en-US" smtClean="0"/>
              <a:pPr/>
              <a:t>13</a:t>
            </a:fld>
            <a:endParaRPr lang="en-US" dirty="0"/>
          </a:p>
        </p:txBody>
      </p:sp>
    </p:spTree>
    <p:extLst>
      <p:ext uri="{BB962C8B-B14F-4D97-AF65-F5344CB8AC3E}">
        <p14:creationId xmlns:p14="http://schemas.microsoft.com/office/powerpoint/2010/main" val="24347931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11BD2C90-BBA0-46EC-8B01-B5FB30F66FDA}" type="slidenum">
              <a:rPr lang="en-US" smtClean="0"/>
              <a:pPr/>
              <a:t>15</a:t>
            </a:fld>
            <a:endParaRPr lang="en-US" dirty="0"/>
          </a:p>
        </p:txBody>
      </p:sp>
      <p:sp>
        <p:nvSpPr>
          <p:cNvPr id="6" name="Slide Image Placeholder 5"/>
          <p:cNvSpPr>
            <a:spLocks noGrp="1" noRot="1" noChangeAspect="1"/>
          </p:cNvSpPr>
          <p:nvPr>
            <p:ph type="sldImg"/>
          </p:nvPr>
        </p:nvSpPr>
        <p:spPr/>
      </p:sp>
      <p:sp>
        <p:nvSpPr>
          <p:cNvPr id="7" name="Notes Placeholder 6"/>
          <p:cNvSpPr>
            <a:spLocks noGrp="1"/>
          </p:cNvSpPr>
          <p:nvPr>
            <p:ph type="body" idx="1"/>
          </p:nvPr>
        </p:nvSpPr>
        <p:spPr/>
        <p:txBody>
          <a:bodyPr/>
          <a:lstStyle/>
          <a:p>
            <a:r>
              <a:rPr lang="en-US" b="1" dirty="0"/>
              <a:t>https://medcitynews.com/2017/06/low-performing-trial-sites-choose-revision-not-rejection/</a:t>
            </a:r>
          </a:p>
          <a:p>
            <a:r>
              <a:rPr lang="en-US" b="1" dirty="0"/>
              <a:t>Know your history</a:t>
            </a:r>
            <a:br>
              <a:rPr lang="en-US" b="1" dirty="0"/>
            </a:br>
            <a:r>
              <a:rPr lang="en-US" b="0" dirty="0">
                <a:effectLst/>
              </a:rPr>
              <a:t>For sponsors, information is key. Sponsors must get off on the right foot by using historical data to begin their site search. Imagine a coach assembling an all-star basketball team from today’s current pool of NBA players. Most coaches wouldn’t blindly select players they know. Instead, they’d likely research which players work best for their team’s needs. That same mentality should go into site selection. Our company is often brought in during “rescue mode” to help get studies with low enrollment numbers back on-track. What we’ve typically seen is that sponsors have gone with sites they’ve worked with in the past even though they were not a good fit for the study. </a:t>
            </a:r>
            <a:endParaRPr lang="en-US" dirty="0"/>
          </a:p>
          <a:p>
            <a:r>
              <a:rPr lang="en-US" b="1" dirty="0"/>
              <a:t>Start talking</a:t>
            </a:r>
            <a:br>
              <a:rPr lang="en-US" b="1" dirty="0"/>
            </a:br>
            <a:r>
              <a:rPr lang="en-US" b="0" dirty="0">
                <a:effectLst/>
              </a:rPr>
              <a:t>While historical data helps, it’s only the start. Sponsors must start a frank discussion with each site they identify, looking at their strengths and weaknesses. If sites performed well on one study but poorly on another, then sponsors should discuss what was the difference between the two studies. If a study’s protocol does not match the site’s specialty, then it will become apparent to both parties that they may not be the best fit. </a:t>
            </a:r>
            <a:endParaRPr lang="en-US" dirty="0"/>
          </a:p>
          <a:p>
            <a:endParaRPr lang="en-US" dirty="0"/>
          </a:p>
        </p:txBody>
      </p:sp>
    </p:spTree>
    <p:extLst>
      <p:ext uri="{BB962C8B-B14F-4D97-AF65-F5344CB8AC3E}">
        <p14:creationId xmlns:p14="http://schemas.microsoft.com/office/powerpoint/2010/main" val="37734448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11BD2C90-BBA0-46EC-8B01-B5FB30F66FDA}" type="slidenum">
              <a:rPr lang="en-US" smtClean="0"/>
              <a:pPr/>
              <a:t>16</a:t>
            </a:fld>
            <a:endParaRPr lang="en-US" dirty="0"/>
          </a:p>
        </p:txBody>
      </p:sp>
      <p:sp>
        <p:nvSpPr>
          <p:cNvPr id="6" name="Slide Image Placeholder 5"/>
          <p:cNvSpPr>
            <a:spLocks noGrp="1" noRot="1" noChangeAspect="1"/>
          </p:cNvSpPr>
          <p:nvPr>
            <p:ph type="sldImg"/>
          </p:nvPr>
        </p:nvSpPr>
        <p:spPr/>
      </p:sp>
      <p:sp>
        <p:nvSpPr>
          <p:cNvPr id="7" name="Notes Placeholder 6"/>
          <p:cNvSpPr>
            <a:spLocks noGrp="1"/>
          </p:cNvSpPr>
          <p:nvPr>
            <p:ph type="body" idx="1"/>
          </p:nvPr>
        </p:nvSpPr>
        <p:spPr/>
        <p:txBody>
          <a:bodyPr/>
          <a:lstStyle/>
          <a:p>
            <a:r>
              <a:rPr lang="en-US" b="1" dirty="0"/>
              <a:t>https://medcitynews.com/2017/06/low-performing-trial-sites-choose-revision-not-rejection/</a:t>
            </a:r>
          </a:p>
          <a:p>
            <a:r>
              <a:rPr lang="en-US" b="1" dirty="0"/>
              <a:t>Know your history</a:t>
            </a:r>
            <a:br>
              <a:rPr lang="en-US" b="1" dirty="0"/>
            </a:br>
            <a:r>
              <a:rPr lang="en-US" b="0" dirty="0">
                <a:effectLst/>
              </a:rPr>
              <a:t>For sponsors, information is key. Sponsors must get off on the right foot by using historical data to begin their site search. Imagine a coach assembling an all-star basketball team from today’s current pool of NBA players. Most coaches wouldn’t blindly select players they know. Instead, they’d likely research which players work best for their team’s needs. That same mentality should go into site selection. Our company is often brought in during “rescue mode” to help get studies with low enrollment numbers back on-track. What we’ve typically seen is that sponsors have gone with sites they’ve worked with in the past even though they were not a good fit for the study. </a:t>
            </a:r>
            <a:endParaRPr lang="en-US" dirty="0"/>
          </a:p>
          <a:p>
            <a:r>
              <a:rPr lang="en-US" b="1" dirty="0"/>
              <a:t>Start talking</a:t>
            </a:r>
            <a:br>
              <a:rPr lang="en-US" b="1" dirty="0"/>
            </a:br>
            <a:r>
              <a:rPr lang="en-US" b="0" dirty="0">
                <a:effectLst/>
              </a:rPr>
              <a:t>While historical data helps, it’s only the start. Sponsors must start a frank discussion with each site they identify, looking at their strengths and weaknesses. If sites performed well on one study but poorly on another, then sponsors should discuss what was the difference between the two studies. If a study’s protocol does not match the site’s specialty, then it will become apparent to both parties that they may not be the best fit. </a:t>
            </a:r>
            <a:endParaRPr lang="en-US" dirty="0"/>
          </a:p>
          <a:p>
            <a:endParaRPr lang="en-US" dirty="0"/>
          </a:p>
        </p:txBody>
      </p:sp>
    </p:spTree>
    <p:extLst>
      <p:ext uri="{BB962C8B-B14F-4D97-AF65-F5344CB8AC3E}">
        <p14:creationId xmlns:p14="http://schemas.microsoft.com/office/powerpoint/2010/main" val="27847017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11BD2C90-BBA0-46EC-8B01-B5FB30F66FDA}" type="slidenum">
              <a:rPr lang="en-US" smtClean="0"/>
              <a:pPr/>
              <a:t>17</a:t>
            </a:fld>
            <a:endParaRPr lang="en-US" dirty="0"/>
          </a:p>
        </p:txBody>
      </p:sp>
      <p:sp>
        <p:nvSpPr>
          <p:cNvPr id="6" name="Slide Image Placeholder 5"/>
          <p:cNvSpPr>
            <a:spLocks noGrp="1" noRot="1" noChangeAspect="1"/>
          </p:cNvSpPr>
          <p:nvPr>
            <p:ph type="sldImg"/>
          </p:nvPr>
        </p:nvSpPr>
        <p:spPr/>
      </p:sp>
      <p:sp>
        <p:nvSpPr>
          <p:cNvPr id="7" name="Notes Placeholder 6"/>
          <p:cNvSpPr>
            <a:spLocks noGrp="1"/>
          </p:cNvSpPr>
          <p:nvPr>
            <p:ph type="body" idx="1"/>
          </p:nvPr>
        </p:nvSpPr>
        <p:spPr/>
        <p:txBody>
          <a:bodyPr/>
          <a:lstStyle/>
          <a:p>
            <a:r>
              <a:rPr lang="en-US" b="1" dirty="0"/>
              <a:t>https://medcitynews.com/2017/06/low-performing-trial-sites-choose-revision-not-rejection/</a:t>
            </a:r>
          </a:p>
          <a:p>
            <a:r>
              <a:rPr lang="en-US" b="1" dirty="0"/>
              <a:t>Know your history</a:t>
            </a:r>
            <a:br>
              <a:rPr lang="en-US" b="1" dirty="0"/>
            </a:br>
            <a:r>
              <a:rPr lang="en-US" b="0" dirty="0">
                <a:effectLst/>
              </a:rPr>
              <a:t>For sponsors, information is key. Sponsors must get off on the right foot by using historical data to begin their site search. Imagine a coach assembling an all-star basketball team from today’s current pool of NBA players. Most coaches wouldn’t blindly select players they know. Instead, they’d likely research which players work best for their team’s needs. That same mentality should go into site selection. Our company is often brought in during “rescue mode” to help get studies with low enrollment numbers back on-track. What we’ve typically seen is that sponsors have gone with sites they’ve worked with in the past even though they were not a good fit for the study. </a:t>
            </a:r>
            <a:endParaRPr lang="en-US" dirty="0"/>
          </a:p>
          <a:p>
            <a:r>
              <a:rPr lang="en-US" b="1" dirty="0"/>
              <a:t>Start talking</a:t>
            </a:r>
            <a:br>
              <a:rPr lang="en-US" b="1" dirty="0"/>
            </a:br>
            <a:r>
              <a:rPr lang="en-US" b="0" dirty="0">
                <a:effectLst/>
              </a:rPr>
              <a:t>While historical data helps, it’s only the start. Sponsors must start a frank discussion with each site they identify, looking at their strengths and weaknesses. If sites performed well on one study but poorly on another, then sponsors should discuss what was the difference between the two studies. If a study’s protocol does not match the site’s specialty, then it will become apparent to both parties that they may not be the best fit. </a:t>
            </a:r>
            <a:endParaRPr lang="en-US" dirty="0"/>
          </a:p>
          <a:p>
            <a:endParaRPr lang="en-US" dirty="0"/>
          </a:p>
        </p:txBody>
      </p:sp>
    </p:spTree>
    <p:extLst>
      <p:ext uri="{BB962C8B-B14F-4D97-AF65-F5344CB8AC3E}">
        <p14:creationId xmlns:p14="http://schemas.microsoft.com/office/powerpoint/2010/main" val="9330912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11BD2C90-BBA0-46EC-8B01-B5FB30F66FDA}" type="slidenum">
              <a:rPr lang="en-US" smtClean="0"/>
              <a:pPr/>
              <a:t>18</a:t>
            </a:fld>
            <a:endParaRPr lang="en-US" dirty="0"/>
          </a:p>
        </p:txBody>
      </p:sp>
      <p:sp>
        <p:nvSpPr>
          <p:cNvPr id="6" name="Slide Image Placeholder 5"/>
          <p:cNvSpPr>
            <a:spLocks noGrp="1" noRot="1" noChangeAspect="1"/>
          </p:cNvSpPr>
          <p:nvPr>
            <p:ph type="sldImg"/>
          </p:nvPr>
        </p:nvSpPr>
        <p:spPr/>
      </p:sp>
      <p:sp>
        <p:nvSpPr>
          <p:cNvPr id="7" name="Notes Placeholder 6"/>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1227307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11BD2C90-BBA0-46EC-8B01-B5FB30F66FDA}" type="slidenum">
              <a:rPr lang="en-US" smtClean="0"/>
              <a:pPr/>
              <a:t>19</a:t>
            </a:fld>
            <a:endParaRPr lang="en-US" dirty="0"/>
          </a:p>
        </p:txBody>
      </p:sp>
      <p:sp>
        <p:nvSpPr>
          <p:cNvPr id="6" name="Slide Image Placeholder 5"/>
          <p:cNvSpPr>
            <a:spLocks noGrp="1" noRot="1" noChangeAspect="1"/>
          </p:cNvSpPr>
          <p:nvPr>
            <p:ph type="sldImg"/>
          </p:nvPr>
        </p:nvSpPr>
        <p:spPr/>
      </p:sp>
      <p:sp>
        <p:nvSpPr>
          <p:cNvPr id="7" name="Notes Placeholder 6"/>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416990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1800"/>
              </a:spcBef>
              <a:spcAft>
                <a:spcPts val="0"/>
              </a:spcAft>
              <a:buClrTx/>
              <a:buSzTx/>
              <a:buFontTx/>
              <a:buNone/>
              <a:tabLst/>
              <a:defRPr/>
            </a:pPr>
            <a:r>
              <a:rPr lang="en-US" altLang="en-US" sz="1200" b="1" dirty="0">
                <a:solidFill>
                  <a:srgbClr val="10384F"/>
                </a:solidFill>
              </a:rPr>
              <a:t>Share reference data for VMS study decision  </a:t>
            </a:r>
          </a:p>
          <a:p>
            <a:pPr marL="228600" indent="-228600">
              <a:buFont typeface="+mj-lt"/>
              <a:buAutoNum type="arabicPeriod"/>
            </a:pPr>
            <a:r>
              <a:rPr lang="en-US" altLang="en-US" sz="1200" b="1" dirty="0">
                <a:solidFill>
                  <a:srgbClr val="10384F"/>
                </a:solidFill>
              </a:rPr>
              <a:t>Validate by 17530&amp;6244</a:t>
            </a:r>
          </a:p>
          <a:p>
            <a:pPr marL="228600" indent="-228600">
              <a:buFont typeface="+mj-lt"/>
              <a:buAutoNum type="arabicPeriod"/>
            </a:pPr>
            <a:r>
              <a:rPr lang="en-US" altLang="en-US" sz="1200" b="1" dirty="0">
                <a:solidFill>
                  <a:srgbClr val="10384F"/>
                </a:solidFill>
              </a:rPr>
              <a:t>Support RUCC and Kandy  </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F3CE37-8989-471A-BC57-D3CAAD03839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454039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1800"/>
              </a:spcBef>
              <a:spcAft>
                <a:spcPts val="0"/>
              </a:spcAft>
              <a:buClrTx/>
              <a:buSzTx/>
              <a:buFontTx/>
              <a:buNone/>
              <a:tabLst/>
              <a:defRPr/>
            </a:pPr>
            <a:r>
              <a:rPr lang="en-US" altLang="en-US" sz="1200" b="1" dirty="0">
                <a:solidFill>
                  <a:srgbClr val="10384F"/>
                </a:solidFill>
              </a:rPr>
              <a:t>Share reference data for VMS study decision  </a:t>
            </a:r>
          </a:p>
          <a:p>
            <a:pPr marL="228600" indent="-228600">
              <a:buFont typeface="+mj-lt"/>
              <a:buAutoNum type="arabicPeriod"/>
            </a:pPr>
            <a:r>
              <a:rPr lang="en-US" altLang="en-US" sz="1200" b="1" dirty="0">
                <a:solidFill>
                  <a:srgbClr val="10384F"/>
                </a:solidFill>
              </a:rPr>
              <a:t>Validate by 17530&amp;6244</a:t>
            </a:r>
          </a:p>
          <a:p>
            <a:pPr marL="228600" indent="-228600">
              <a:buFont typeface="+mj-lt"/>
              <a:buAutoNum type="arabicPeriod"/>
            </a:pPr>
            <a:r>
              <a:rPr lang="en-US" altLang="en-US" sz="1200" b="1" dirty="0">
                <a:solidFill>
                  <a:srgbClr val="10384F"/>
                </a:solidFill>
              </a:rPr>
              <a:t>Support RUCC and Kandy  </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F3CE37-8989-471A-BC57-D3CAAD03839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103731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2F3CE37-8989-471A-BC57-D3CAAD03839D}" type="slidenum">
              <a:rPr lang="en-US" smtClean="0"/>
              <a:pPr/>
              <a:t>23</a:t>
            </a:fld>
            <a:endParaRPr lang="en-US" dirty="0"/>
          </a:p>
        </p:txBody>
      </p:sp>
    </p:spTree>
    <p:extLst>
      <p:ext uri="{BB962C8B-B14F-4D97-AF65-F5344CB8AC3E}">
        <p14:creationId xmlns:p14="http://schemas.microsoft.com/office/powerpoint/2010/main" val="37273933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59AA3659-AAA3-467B-8804-0DB7DFA22958}" type="slidenum">
              <a:rPr lang="en-US" smtClean="0"/>
              <a:t>26</a:t>
            </a:fld>
            <a:endParaRPr lang="en-US"/>
          </a:p>
        </p:txBody>
      </p:sp>
    </p:spTree>
    <p:extLst>
      <p:ext uri="{BB962C8B-B14F-4D97-AF65-F5344CB8AC3E}">
        <p14:creationId xmlns:p14="http://schemas.microsoft.com/office/powerpoint/2010/main" val="10187354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liennummernplatzhalter 3"/>
          <p:cNvSpPr>
            <a:spLocks noGrp="1"/>
          </p:cNvSpPr>
          <p:nvPr>
            <p:ph type="sldNum" sz="quarter" idx="10"/>
          </p:nvPr>
        </p:nvSpPr>
        <p:spPr/>
        <p:txBody>
          <a:bodyPr/>
          <a:lstStyle/>
          <a:p>
            <a:fld id="{32F3CE37-8989-471A-BC57-D3CAAD03839D}" type="slidenum">
              <a:rPr lang="en-US" smtClean="0"/>
              <a:pPr/>
              <a:t>2</a:t>
            </a:fld>
            <a:endParaRPr lang="en-US" dirty="0"/>
          </a:p>
        </p:txBody>
      </p:sp>
      <p:sp>
        <p:nvSpPr>
          <p:cNvPr id="6" name="Slide Image Placeholder 5"/>
          <p:cNvSpPr>
            <a:spLocks noGrp="1" noRot="1" noChangeAspect="1"/>
          </p:cNvSpPr>
          <p:nvPr>
            <p:ph type="sldImg"/>
          </p:nvPr>
        </p:nvSpPr>
        <p:spPr/>
      </p:sp>
      <p:sp>
        <p:nvSpPr>
          <p:cNvPr id="7" name="Notes Placeholder 6"/>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3177197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defTabSz="894566">
              <a:defRPr/>
            </a:pPr>
            <a:r>
              <a:rPr lang="en-US">
                <a:solidFill>
                  <a:srgbClr val="000000"/>
                </a:solidFill>
                <a:latin typeface="Arial"/>
                <a:cs typeface="Arial"/>
              </a:rPr>
              <a:t>L</a:t>
            </a:r>
          </a:p>
        </p:txBody>
      </p:sp>
    </p:spTree>
    <p:extLst>
      <p:ext uri="{BB962C8B-B14F-4D97-AF65-F5344CB8AC3E}">
        <p14:creationId xmlns:p14="http://schemas.microsoft.com/office/powerpoint/2010/main" val="35819942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2F3CE37-8989-471A-BC57-D3CAAD03839D}" type="slidenum">
              <a:rPr lang="en-US" smtClean="0"/>
              <a:pPr/>
              <a:t>28</a:t>
            </a:fld>
            <a:endParaRPr lang="en-US" dirty="0"/>
          </a:p>
        </p:txBody>
      </p:sp>
    </p:spTree>
    <p:extLst>
      <p:ext uri="{BB962C8B-B14F-4D97-AF65-F5344CB8AC3E}">
        <p14:creationId xmlns:p14="http://schemas.microsoft.com/office/powerpoint/2010/main" val="29031969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32F3CE37-8989-471A-BC57-D3CAAD03839D}" type="slidenum">
              <a:rPr lang="en-US" smtClean="0"/>
              <a:pPr/>
              <a:t>37</a:t>
            </a:fld>
            <a:endParaRPr lang="en-US"/>
          </a:p>
        </p:txBody>
      </p:sp>
    </p:spTree>
    <p:extLst>
      <p:ext uri="{BB962C8B-B14F-4D97-AF65-F5344CB8AC3E}">
        <p14:creationId xmlns:p14="http://schemas.microsoft.com/office/powerpoint/2010/main" val="20060195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sz="800" dirty="0"/>
          </a:p>
        </p:txBody>
      </p:sp>
      <p:sp>
        <p:nvSpPr>
          <p:cNvPr id="4" name="Slide Number Placeholder 3"/>
          <p:cNvSpPr>
            <a:spLocks noGrp="1"/>
          </p:cNvSpPr>
          <p:nvPr>
            <p:ph type="sldNum" sz="quarter" idx="5"/>
          </p:nvPr>
        </p:nvSpPr>
        <p:spPr/>
        <p:txBody>
          <a:bodyPr/>
          <a:lstStyle/>
          <a:p>
            <a:fld id="{32F3CE37-8989-471A-BC57-D3CAAD03839D}" type="slidenum">
              <a:rPr lang="en-US" smtClean="0"/>
              <a:pPr/>
              <a:t>38</a:t>
            </a:fld>
            <a:endParaRPr lang="en-US"/>
          </a:p>
        </p:txBody>
      </p:sp>
    </p:spTree>
    <p:extLst>
      <p:ext uri="{BB962C8B-B14F-4D97-AF65-F5344CB8AC3E}">
        <p14:creationId xmlns:p14="http://schemas.microsoft.com/office/powerpoint/2010/main" val="27003590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zh-CN" altLang="en-US" dirty="0"/>
              <a:t>先列一下</a:t>
            </a:r>
            <a:r>
              <a:rPr lang="en-US" altLang="zh-CN" dirty="0"/>
              <a:t>task list </a:t>
            </a:r>
          </a:p>
          <a:p>
            <a:r>
              <a:rPr lang="zh-CN" altLang="en-US" dirty="0"/>
              <a:t>先写个名字，</a:t>
            </a:r>
            <a:r>
              <a:rPr lang="en-US" altLang="zh-CN" dirty="0"/>
              <a:t>priority </a:t>
            </a:r>
          </a:p>
          <a:p>
            <a:r>
              <a:rPr lang="zh-CN" altLang="en-US" dirty="0"/>
              <a:t>明确优先级</a:t>
            </a:r>
            <a:endParaRPr lang="en-US" altLang="zh-CN" dirty="0"/>
          </a:p>
          <a:p>
            <a:r>
              <a:rPr lang="en-US" altLang="zh-CN" dirty="0" err="1"/>
              <a:t>Yuemiao</a:t>
            </a:r>
            <a:r>
              <a:rPr lang="en-US" altLang="zh-CN" dirty="0"/>
              <a:t>, </a:t>
            </a:r>
            <a:r>
              <a:rPr lang="en-US" altLang="zh-CN" dirty="0" err="1"/>
              <a:t>jianglin</a:t>
            </a:r>
            <a:r>
              <a:rPr lang="zh-CN" altLang="en-US" dirty="0"/>
              <a:t>， </a:t>
            </a:r>
            <a:r>
              <a:rPr lang="en-US" altLang="zh-CN" dirty="0"/>
              <a:t>country CRM </a:t>
            </a:r>
          </a:p>
          <a:p>
            <a:r>
              <a:rPr lang="en-US" altLang="zh-CN" dirty="0" err="1"/>
              <a:t>Stieline</a:t>
            </a:r>
            <a:r>
              <a:rPr lang="en-US" altLang="zh-CN" dirty="0"/>
              <a:t>, </a:t>
            </a:r>
            <a:r>
              <a:rPr lang="en-US" altLang="zh-CN" dirty="0" err="1"/>
              <a:t>informa</a:t>
            </a:r>
            <a:r>
              <a:rPr lang="en-US" altLang="zh-CN" dirty="0"/>
              <a:t> </a:t>
            </a:r>
          </a:p>
          <a:p>
            <a:r>
              <a:rPr lang="en-US" altLang="zh-CN" dirty="0"/>
              <a:t>Wang </a:t>
            </a:r>
            <a:r>
              <a:rPr lang="en-US" altLang="zh-CN" dirty="0" err="1"/>
              <a:t>linlin</a:t>
            </a:r>
            <a:r>
              <a:rPr lang="en-US" altLang="zh-CN" dirty="0"/>
              <a:t> </a:t>
            </a:r>
            <a:r>
              <a:rPr lang="de-DE" altLang="zh-CN" dirty="0"/>
              <a:t> </a:t>
            </a:r>
            <a:r>
              <a:rPr lang="en-US" altLang="zh-CN" dirty="0"/>
              <a:t>40 sites</a:t>
            </a:r>
          </a:p>
          <a:p>
            <a:r>
              <a:rPr lang="zh-CN" altLang="en-US" dirty="0"/>
              <a:t>入组速度 </a:t>
            </a:r>
            <a:r>
              <a:rPr lang="en-US" altLang="zh-CN" dirty="0"/>
              <a:t>– </a:t>
            </a:r>
          </a:p>
          <a:p>
            <a:r>
              <a:rPr lang="zh-CN" altLang="en-US" dirty="0"/>
              <a:t>我们可能在开始在 哪些数据对我们有用，现在就需要做，</a:t>
            </a:r>
            <a:r>
              <a:rPr lang="en-US" altLang="zh-CN" dirty="0"/>
              <a:t>HF </a:t>
            </a:r>
            <a:r>
              <a:rPr lang="en-US" altLang="zh-CN" dirty="0" err="1"/>
              <a:t>luoneizhi</a:t>
            </a:r>
            <a:r>
              <a:rPr lang="en-US" altLang="zh-CN" dirty="0"/>
              <a:t>, treatment pattern </a:t>
            </a:r>
          </a:p>
          <a:p>
            <a:r>
              <a:rPr lang="en-US" altLang="zh-CN" dirty="0"/>
              <a:t>Site selection, feasibility </a:t>
            </a:r>
          </a:p>
          <a:p>
            <a:r>
              <a:rPr lang="en-US" altLang="zh-CN" dirty="0"/>
              <a:t>Synopsis feasibility, KOL</a:t>
            </a:r>
          </a:p>
          <a:p>
            <a:r>
              <a:rPr lang="en-US" altLang="zh-CN" dirty="0"/>
              <a:t>Protocol feasibility, </a:t>
            </a:r>
          </a:p>
          <a:p>
            <a:r>
              <a:rPr lang="en-US" altLang="zh-CN" dirty="0"/>
              <a:t>Site feasibility </a:t>
            </a:r>
          </a:p>
          <a:p>
            <a:r>
              <a:rPr lang="zh-CN" altLang="en-US" dirty="0"/>
              <a:t>概念说清楚。。。 </a:t>
            </a:r>
            <a:r>
              <a:rPr lang="en-US" altLang="zh-CN" dirty="0"/>
              <a:t>Kick off objective, contribute </a:t>
            </a:r>
          </a:p>
          <a:p>
            <a:r>
              <a:rPr lang="zh-CN" altLang="en-US" dirty="0"/>
              <a:t>名且</a:t>
            </a:r>
            <a:endParaRPr lang="en-US" altLang="zh-CN" dirty="0"/>
          </a:p>
          <a:p>
            <a:endParaRPr lang="en-US" altLang="zh-CN" dirty="0"/>
          </a:p>
        </p:txBody>
      </p:sp>
      <p:sp>
        <p:nvSpPr>
          <p:cNvPr id="4" name="Foliennummernplatzhalter 3"/>
          <p:cNvSpPr>
            <a:spLocks noGrp="1"/>
          </p:cNvSpPr>
          <p:nvPr>
            <p:ph type="sldNum" sz="quarter" idx="10"/>
          </p:nvPr>
        </p:nvSpPr>
        <p:spPr/>
        <p:txBody>
          <a:bodyPr/>
          <a:lstStyle/>
          <a:p>
            <a:fld id="{32F3CE37-8989-471A-BC57-D3CAAD03839D}" type="slidenum">
              <a:rPr lang="de-DE" smtClean="0"/>
              <a:pPr/>
              <a:t>40</a:t>
            </a:fld>
            <a:endParaRPr lang="de-DE" dirty="0"/>
          </a:p>
        </p:txBody>
      </p:sp>
    </p:spTree>
    <p:extLst>
      <p:ext uri="{BB962C8B-B14F-4D97-AF65-F5344CB8AC3E}">
        <p14:creationId xmlns:p14="http://schemas.microsoft.com/office/powerpoint/2010/main" val="351771138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04433">
              <a:spcBef>
                <a:spcPts val="1780"/>
              </a:spcBef>
              <a:defRPr/>
            </a:pPr>
            <a:r>
              <a:rPr lang="en-US" dirty="0">
                <a:solidFill>
                  <a:srgbClr val="000000"/>
                </a:solidFill>
                <a:latin typeface="Calibri" panose="020F0502020204030204" pitchFamily="34" charset="0"/>
              </a:rPr>
              <a:t>http://beian.cfdi.org.cn:9000/CTMDS/apps/pub/drugPublic.jsp</a:t>
            </a:r>
          </a:p>
          <a:p>
            <a:endParaRPr lang="en-US" dirty="0"/>
          </a:p>
        </p:txBody>
      </p:sp>
      <p:sp>
        <p:nvSpPr>
          <p:cNvPr id="4" name="Slide Number Placeholder 3"/>
          <p:cNvSpPr>
            <a:spLocks noGrp="1"/>
          </p:cNvSpPr>
          <p:nvPr>
            <p:ph type="sldNum" sz="quarter" idx="5"/>
          </p:nvPr>
        </p:nvSpPr>
        <p:spPr/>
        <p:txBody>
          <a:bodyPr/>
          <a:lstStyle/>
          <a:p>
            <a:fld id="{32F3CE37-8989-471A-BC57-D3CAAD03839D}" type="slidenum">
              <a:rPr lang="en-US" smtClean="0"/>
              <a:pPr/>
              <a:t>42</a:t>
            </a:fld>
            <a:endParaRPr lang="en-US" dirty="0"/>
          </a:p>
        </p:txBody>
      </p:sp>
    </p:spTree>
    <p:extLst>
      <p:ext uri="{BB962C8B-B14F-4D97-AF65-F5344CB8AC3E}">
        <p14:creationId xmlns:p14="http://schemas.microsoft.com/office/powerpoint/2010/main" val="216213316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Heart failure </a:t>
            </a:r>
          </a:p>
          <a:p>
            <a:r>
              <a:rPr lang="zh-CN" altLang="en-US" dirty="0"/>
              <a:t>明年上半年的</a:t>
            </a:r>
            <a:r>
              <a:rPr lang="en-US" altLang="zh-CN" dirty="0"/>
              <a:t>pipeline, </a:t>
            </a:r>
            <a:r>
              <a:rPr lang="zh-CN" altLang="en-US" dirty="0"/>
              <a:t>有谱</a:t>
            </a:r>
            <a:endParaRPr lang="en-US" dirty="0"/>
          </a:p>
        </p:txBody>
      </p:sp>
      <p:sp>
        <p:nvSpPr>
          <p:cNvPr id="4" name="Slide Number Placeholder 3"/>
          <p:cNvSpPr>
            <a:spLocks noGrp="1"/>
          </p:cNvSpPr>
          <p:nvPr>
            <p:ph type="sldNum" sz="quarter" idx="5"/>
          </p:nvPr>
        </p:nvSpPr>
        <p:spPr/>
        <p:txBody>
          <a:bodyPr/>
          <a:lstStyle/>
          <a:p>
            <a:fld id="{32F3CE37-8989-471A-BC57-D3CAAD03839D}" type="slidenum">
              <a:rPr lang="en-US" smtClean="0"/>
              <a:pPr/>
              <a:t>43</a:t>
            </a:fld>
            <a:endParaRPr lang="en-US" dirty="0"/>
          </a:p>
        </p:txBody>
      </p:sp>
    </p:spTree>
    <p:extLst>
      <p:ext uri="{BB962C8B-B14F-4D97-AF65-F5344CB8AC3E}">
        <p14:creationId xmlns:p14="http://schemas.microsoft.com/office/powerpoint/2010/main" val="44719866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Market risk = SCRUM helps you minimize it by emphasizing incremental delivery. It allows to put a product in front of the customer faster. People don’t know what they want until they can try something out (don’t fail fast but deliver quickly)</a:t>
            </a:r>
          </a:p>
        </p:txBody>
      </p:sp>
      <p:sp>
        <p:nvSpPr>
          <p:cNvPr id="4" name="Foliennummernplatzhalter 3"/>
          <p:cNvSpPr>
            <a:spLocks noGrp="1"/>
          </p:cNvSpPr>
          <p:nvPr>
            <p:ph type="sldNum" sz="quarter" idx="10"/>
          </p:nvPr>
        </p:nvSpPr>
        <p:spPr/>
        <p:txBody>
          <a:bodyPr/>
          <a:lstStyle/>
          <a:p>
            <a:fld id="{32F3CE37-8989-471A-BC57-D3CAAD03839D}" type="slidenum">
              <a:rPr lang="en-US" smtClean="0"/>
              <a:pPr/>
              <a:t>44</a:t>
            </a:fld>
            <a:endParaRPr lang="en-US" dirty="0"/>
          </a:p>
        </p:txBody>
      </p:sp>
    </p:spTree>
    <p:extLst>
      <p:ext uri="{BB962C8B-B14F-4D97-AF65-F5344CB8AC3E}">
        <p14:creationId xmlns:p14="http://schemas.microsoft.com/office/powerpoint/2010/main" val="55760779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liennummernplatzhalter 3"/>
          <p:cNvSpPr>
            <a:spLocks noGrp="1"/>
          </p:cNvSpPr>
          <p:nvPr>
            <p:ph type="sldNum" sz="quarter" idx="10"/>
          </p:nvPr>
        </p:nvSpPr>
        <p:spPr/>
        <p:txBody>
          <a:bodyPr/>
          <a:lstStyle/>
          <a:p>
            <a:fld id="{32F3CE37-8989-471A-BC57-D3CAAD03839D}" type="slidenum">
              <a:rPr lang="en-US" smtClean="0"/>
              <a:pPr/>
              <a:t>49</a:t>
            </a:fld>
            <a:endParaRPr lang="en-US" dirty="0"/>
          </a:p>
        </p:txBody>
      </p:sp>
      <p:sp>
        <p:nvSpPr>
          <p:cNvPr id="6" name="Slide Image Placeholder 5"/>
          <p:cNvSpPr>
            <a:spLocks noGrp="1" noRot="1" noChangeAspect="1"/>
          </p:cNvSpPr>
          <p:nvPr>
            <p:ph type="sldImg"/>
          </p:nvPr>
        </p:nvSpPr>
        <p:spPr/>
      </p:sp>
      <p:sp>
        <p:nvSpPr>
          <p:cNvPr id="7" name="Notes Placeholder 6"/>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805456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32F3CE37-8989-471A-BC57-D3CAAD03839D}" type="slidenum">
              <a:rPr lang="en-US" smtClean="0"/>
              <a:pPr/>
              <a:t>3</a:t>
            </a:fld>
            <a:endParaRPr lang="en-US" dirty="0"/>
          </a:p>
        </p:txBody>
      </p:sp>
    </p:spTree>
    <p:extLst>
      <p:ext uri="{BB962C8B-B14F-4D97-AF65-F5344CB8AC3E}">
        <p14:creationId xmlns:p14="http://schemas.microsoft.com/office/powerpoint/2010/main" val="22910074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32F3CE37-8989-471A-BC57-D3CAAD03839D}" type="slidenum">
              <a:rPr lang="en-US" smtClean="0"/>
              <a:pPr/>
              <a:t>5</a:t>
            </a:fld>
            <a:endParaRPr lang="en-US" dirty="0"/>
          </a:p>
        </p:txBody>
      </p:sp>
    </p:spTree>
    <p:extLst>
      <p:ext uri="{BB962C8B-B14F-4D97-AF65-F5344CB8AC3E}">
        <p14:creationId xmlns:p14="http://schemas.microsoft.com/office/powerpoint/2010/main" val="19869378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1200" b="0" i="0" u="none" strike="noStrike" kern="1200" baseline="0" dirty="0">
                <a:solidFill>
                  <a:schemeClr val="tx1"/>
                </a:solidFill>
                <a:latin typeface="+mn-lt"/>
                <a:ea typeface="+mn-ea"/>
                <a:cs typeface="+mn-cs"/>
              </a:rPr>
              <a:t>长治医学院附属和平医院药物临床试验机构</a:t>
            </a:r>
            <a:endParaRPr lang="en-US" altLang="zh-CN" sz="1200" b="0" i="0" u="none" strike="noStrike" kern="1200" baseline="0" dirty="0">
              <a:solidFill>
                <a:schemeClr val="tx1"/>
              </a:solidFill>
              <a:latin typeface="+mn-lt"/>
              <a:ea typeface="+mn-ea"/>
              <a:cs typeface="+mn-cs"/>
            </a:endParaRPr>
          </a:p>
          <a:p>
            <a:endParaRPr lang="en-US" sz="1200" b="0" i="0" u="none" strike="noStrike" kern="1200" baseline="0" dirty="0">
              <a:solidFill>
                <a:schemeClr val="tx1"/>
              </a:solidFill>
              <a:latin typeface="+mn-lt"/>
              <a:ea typeface="+mn-ea"/>
              <a:cs typeface="+mn-cs"/>
            </a:endParaRPr>
          </a:p>
          <a:p>
            <a:r>
              <a:rPr lang="zh-CN" altLang="en-US" sz="1200" b="0" i="0" u="none" strike="noStrike" kern="1200" baseline="0" dirty="0">
                <a:solidFill>
                  <a:schemeClr val="tx1"/>
                </a:solidFill>
                <a:latin typeface="+mn-lt"/>
                <a:ea typeface="+mn-ea"/>
                <a:cs typeface="+mn-cs"/>
              </a:rPr>
              <a:t>为促进药品医疗器械产业结构调整和技术创新，提高产业竞争力，满足公众临床需要，中共中央办公</a:t>
            </a:r>
          </a:p>
          <a:p>
            <a:r>
              <a:rPr lang="zh-CN" altLang="en-US" sz="1200" b="0" i="0" u="none" strike="noStrike" kern="1200" baseline="0" dirty="0">
                <a:solidFill>
                  <a:schemeClr val="tx1"/>
                </a:solidFill>
                <a:latin typeface="+mn-lt"/>
                <a:ea typeface="+mn-ea"/>
                <a:cs typeface="+mn-cs"/>
              </a:rPr>
              <a:t>厅、国务院办公厅于</a:t>
            </a:r>
            <a:r>
              <a:rPr lang="en-US" altLang="zh-CN" sz="1200" b="0" i="0" u="none" strike="noStrike" kern="1200" baseline="0" dirty="0">
                <a:solidFill>
                  <a:schemeClr val="tx1"/>
                </a:solidFill>
                <a:latin typeface="+mn-lt"/>
                <a:ea typeface="+mn-ea"/>
                <a:cs typeface="+mn-cs"/>
              </a:rPr>
              <a:t>2017 </a:t>
            </a:r>
            <a:r>
              <a:rPr lang="zh-CN" altLang="en-US" sz="1200" b="0" i="0" u="none" strike="noStrike" kern="1200" baseline="0" dirty="0">
                <a:solidFill>
                  <a:schemeClr val="tx1"/>
                </a:solidFill>
                <a:latin typeface="+mn-lt"/>
                <a:ea typeface="+mn-ea"/>
                <a:cs typeface="+mn-cs"/>
              </a:rPr>
              <a:t>年</a:t>
            </a:r>
            <a:r>
              <a:rPr lang="en-US" altLang="zh-CN" sz="1200" b="0" i="0" u="none" strike="noStrike" kern="1200" baseline="0" dirty="0">
                <a:solidFill>
                  <a:schemeClr val="tx1"/>
                </a:solidFill>
                <a:latin typeface="+mn-lt"/>
                <a:ea typeface="+mn-ea"/>
                <a:cs typeface="+mn-cs"/>
              </a:rPr>
              <a:t>10 </a:t>
            </a:r>
            <a:r>
              <a:rPr lang="zh-CN" altLang="en-US" sz="1200" b="0" i="0" u="none" strike="noStrike" kern="1200" baseline="0" dirty="0">
                <a:solidFill>
                  <a:schemeClr val="tx1"/>
                </a:solidFill>
                <a:latin typeface="+mn-lt"/>
                <a:ea typeface="+mn-ea"/>
                <a:cs typeface="+mn-cs"/>
              </a:rPr>
              <a:t>月印发了</a:t>
            </a:r>
            <a:r>
              <a:rPr lang="en-US" altLang="zh-CN" sz="1200" b="0" i="0" u="none" strike="noStrike" kern="1200" baseline="0" dirty="0">
                <a:solidFill>
                  <a:schemeClr val="tx1"/>
                </a:solidFill>
                <a:latin typeface="+mn-lt"/>
                <a:ea typeface="+mn-ea"/>
                <a:cs typeface="+mn-cs"/>
              </a:rPr>
              <a:t>《</a:t>
            </a:r>
            <a:r>
              <a:rPr lang="zh-CN" altLang="en-US" sz="1200" b="0" i="0" u="none" strike="noStrike" kern="1200" baseline="0" dirty="0">
                <a:solidFill>
                  <a:schemeClr val="tx1"/>
                </a:solidFill>
                <a:latin typeface="+mn-lt"/>
                <a:ea typeface="+mn-ea"/>
                <a:cs typeface="+mn-cs"/>
              </a:rPr>
              <a:t>关于深化审评审批制度改革鼓励药品医疗器械创新的意见</a:t>
            </a:r>
            <a:r>
              <a:rPr lang="en-US" altLang="zh-CN" sz="1200" b="0" i="0" u="none" strike="noStrike" kern="1200" baseline="0" dirty="0">
                <a:solidFill>
                  <a:schemeClr val="tx1"/>
                </a:solidFill>
                <a:latin typeface="+mn-lt"/>
                <a:ea typeface="+mn-ea"/>
                <a:cs typeface="+mn-cs"/>
              </a:rPr>
              <a:t>》</a:t>
            </a:r>
            <a:r>
              <a:rPr lang="zh-CN" altLang="en-US" sz="1200" b="0" i="0" u="none" strike="noStrike" kern="1200" baseline="0" dirty="0">
                <a:solidFill>
                  <a:schemeClr val="tx1"/>
                </a:solidFill>
                <a:latin typeface="+mn-lt"/>
                <a:ea typeface="+mn-ea"/>
                <a:cs typeface="+mn-cs"/>
              </a:rPr>
              <a:t>（厅</a:t>
            </a:r>
          </a:p>
          <a:p>
            <a:r>
              <a:rPr lang="zh-CN" altLang="en-US" sz="1200" b="0" i="0" u="none" strike="noStrike" kern="1200" baseline="0" dirty="0">
                <a:solidFill>
                  <a:schemeClr val="tx1"/>
                </a:solidFill>
                <a:latin typeface="+mn-lt"/>
                <a:ea typeface="+mn-ea"/>
                <a:cs typeface="+mn-cs"/>
              </a:rPr>
              <a:t>字</a:t>
            </a:r>
            <a:r>
              <a:rPr lang="en-US" altLang="zh-CN" sz="1200" b="0" i="0" u="none" strike="noStrike" kern="1200" baseline="0" dirty="0">
                <a:solidFill>
                  <a:schemeClr val="tx1"/>
                </a:solidFill>
                <a:latin typeface="+mn-lt"/>
                <a:ea typeface="+mn-ea"/>
                <a:cs typeface="+mn-cs"/>
              </a:rPr>
              <a:t>〔2017〕42 </a:t>
            </a:r>
            <a:r>
              <a:rPr lang="zh-CN" altLang="en-US" sz="1200" b="0" i="0" u="none" strike="noStrike" kern="1200" baseline="0" dirty="0">
                <a:solidFill>
                  <a:schemeClr val="tx1"/>
                </a:solidFill>
                <a:latin typeface="+mn-lt"/>
                <a:ea typeface="+mn-ea"/>
                <a:cs typeface="+mn-cs"/>
              </a:rPr>
              <a:t>号）（简称“两办意见”），其第一条意见要求临床试验机构资格认定实行备案管理</a:t>
            </a:r>
            <a:r>
              <a:rPr lang="en-US" altLang="zh-CN" sz="1200" b="0" i="0" u="none" strike="noStrike" kern="1200" baseline="0" dirty="0">
                <a:solidFill>
                  <a:schemeClr val="tx1"/>
                </a:solidFill>
                <a:latin typeface="+mn-lt"/>
                <a:ea typeface="+mn-ea"/>
                <a:cs typeface="+mn-cs"/>
              </a:rPr>
              <a:t>[1]</a:t>
            </a:r>
            <a:r>
              <a:rPr lang="zh-CN" altLang="en-US" sz="1200" b="0" i="0" u="none" strike="noStrike" kern="1200" baseline="0" dirty="0">
                <a:solidFill>
                  <a:schemeClr val="tx1"/>
                </a:solidFill>
                <a:latin typeface="+mn-lt"/>
                <a:ea typeface="+mn-ea"/>
                <a:cs typeface="+mn-cs"/>
              </a:rPr>
              <a:t>。</a:t>
            </a:r>
            <a:r>
              <a:rPr lang="en-US" altLang="zh-CN" sz="1200" b="0" i="0" u="none" strike="noStrike" kern="1200" baseline="0" dirty="0">
                <a:solidFill>
                  <a:schemeClr val="tx1"/>
                </a:solidFill>
                <a:latin typeface="+mn-lt"/>
                <a:ea typeface="+mn-ea"/>
                <a:cs typeface="+mn-cs"/>
              </a:rPr>
              <a:t>2019</a:t>
            </a:r>
          </a:p>
          <a:p>
            <a:r>
              <a:rPr lang="zh-CN" altLang="en-US" sz="1200" b="0" i="0" u="none" strike="noStrike" kern="1200" baseline="0" dirty="0">
                <a:solidFill>
                  <a:schemeClr val="tx1"/>
                </a:solidFill>
                <a:latin typeface="+mn-lt"/>
                <a:ea typeface="+mn-ea"/>
                <a:cs typeface="+mn-cs"/>
              </a:rPr>
              <a:t>年，新修订的</a:t>
            </a:r>
            <a:r>
              <a:rPr lang="en-US" altLang="zh-CN" sz="1200" b="0" i="0" u="none" strike="noStrike" kern="1200" baseline="0" dirty="0">
                <a:solidFill>
                  <a:schemeClr val="tx1"/>
                </a:solidFill>
                <a:latin typeface="+mn-lt"/>
                <a:ea typeface="+mn-ea"/>
                <a:cs typeface="+mn-cs"/>
              </a:rPr>
              <a:t>《</a:t>
            </a:r>
            <a:r>
              <a:rPr lang="zh-CN" altLang="en-US" sz="1200" b="0" i="0" u="none" strike="noStrike" kern="1200" baseline="0" dirty="0">
                <a:solidFill>
                  <a:schemeClr val="tx1"/>
                </a:solidFill>
                <a:latin typeface="+mn-lt"/>
                <a:ea typeface="+mn-ea"/>
                <a:cs typeface="+mn-cs"/>
              </a:rPr>
              <a:t>中华人民共和国药品管理法</a:t>
            </a:r>
            <a:r>
              <a:rPr lang="en-US" altLang="zh-CN" sz="1200" b="0" i="0" u="none" strike="noStrike" kern="1200" baseline="0" dirty="0">
                <a:solidFill>
                  <a:schemeClr val="tx1"/>
                </a:solidFill>
                <a:latin typeface="+mn-lt"/>
                <a:ea typeface="+mn-ea"/>
                <a:cs typeface="+mn-cs"/>
              </a:rPr>
              <a:t>》</a:t>
            </a:r>
            <a:r>
              <a:rPr lang="zh-CN" altLang="en-US" sz="1200" b="0" i="0" u="none" strike="noStrike" kern="1200" baseline="0" dirty="0">
                <a:solidFill>
                  <a:schemeClr val="tx1"/>
                </a:solidFill>
                <a:latin typeface="+mn-lt"/>
                <a:ea typeface="+mn-ea"/>
                <a:cs typeface="+mn-cs"/>
              </a:rPr>
              <a:t>（简称</a:t>
            </a:r>
            <a:r>
              <a:rPr lang="en-US" altLang="zh-CN" sz="1200" b="0" i="0" u="none" strike="noStrike" kern="1200" baseline="0" dirty="0">
                <a:solidFill>
                  <a:schemeClr val="tx1"/>
                </a:solidFill>
                <a:latin typeface="+mn-lt"/>
                <a:ea typeface="+mn-ea"/>
                <a:cs typeface="+mn-cs"/>
              </a:rPr>
              <a:t>《</a:t>
            </a:r>
            <a:r>
              <a:rPr lang="zh-CN" altLang="en-US" sz="1200" b="0" i="0" u="none" strike="noStrike" kern="1200" baseline="0" dirty="0">
                <a:solidFill>
                  <a:schemeClr val="tx1"/>
                </a:solidFill>
                <a:latin typeface="+mn-lt"/>
                <a:ea typeface="+mn-ea"/>
                <a:cs typeface="+mn-cs"/>
              </a:rPr>
              <a:t>药品管理法</a:t>
            </a:r>
            <a:r>
              <a:rPr lang="en-US" altLang="zh-CN" sz="1200" b="0" i="0" u="none" strike="noStrike" kern="1200" baseline="0" dirty="0">
                <a:solidFill>
                  <a:schemeClr val="tx1"/>
                </a:solidFill>
                <a:latin typeface="+mn-lt"/>
                <a:ea typeface="+mn-ea"/>
                <a:cs typeface="+mn-cs"/>
              </a:rPr>
              <a:t>》</a:t>
            </a:r>
            <a:r>
              <a:rPr lang="zh-CN" altLang="en-US" sz="1200" b="0" i="0" u="none" strike="noStrike" kern="1200" baseline="0" dirty="0">
                <a:solidFill>
                  <a:schemeClr val="tx1"/>
                </a:solidFill>
                <a:latin typeface="+mn-lt"/>
                <a:ea typeface="+mn-ea"/>
                <a:cs typeface="+mn-cs"/>
              </a:rPr>
              <a:t>）第十九条增加了“药物临床试验机构</a:t>
            </a:r>
          </a:p>
          <a:p>
            <a:r>
              <a:rPr lang="zh-CN" altLang="en-US" sz="1200" b="0" i="0" u="none" strike="noStrike" kern="1200" baseline="0" dirty="0">
                <a:solidFill>
                  <a:schemeClr val="tx1"/>
                </a:solidFill>
                <a:latin typeface="+mn-lt"/>
                <a:ea typeface="+mn-ea"/>
                <a:cs typeface="+mn-cs"/>
              </a:rPr>
              <a:t>实行备案管理”的表述，使药物临床试验机构（简称机构）备案管理从法律层面得以落地。根据新修订的</a:t>
            </a:r>
            <a:r>
              <a:rPr lang="en-US" altLang="zh-CN" sz="1200" b="0" i="0" u="none" strike="noStrike" kern="1200" baseline="0" dirty="0">
                <a:solidFill>
                  <a:schemeClr val="tx1"/>
                </a:solidFill>
                <a:latin typeface="+mn-lt"/>
                <a:ea typeface="+mn-ea"/>
                <a:cs typeface="+mn-cs"/>
              </a:rPr>
              <a:t>《</a:t>
            </a:r>
            <a:r>
              <a:rPr lang="zh-CN" altLang="en-US" sz="1200" b="0" i="0" u="none" strike="noStrike" kern="1200" baseline="0" dirty="0">
                <a:solidFill>
                  <a:schemeClr val="tx1"/>
                </a:solidFill>
                <a:latin typeface="+mn-lt"/>
                <a:ea typeface="+mn-ea"/>
                <a:cs typeface="+mn-cs"/>
              </a:rPr>
              <a:t>药</a:t>
            </a:r>
          </a:p>
          <a:p>
            <a:r>
              <a:rPr lang="zh-CN" altLang="en-US" sz="1200" b="0" i="0" u="none" strike="noStrike" kern="1200" baseline="0" dirty="0">
                <a:solidFill>
                  <a:schemeClr val="tx1"/>
                </a:solidFill>
                <a:latin typeface="+mn-lt"/>
                <a:ea typeface="+mn-ea"/>
                <a:cs typeface="+mn-cs"/>
              </a:rPr>
              <a:t>品管理法</a:t>
            </a:r>
            <a:r>
              <a:rPr lang="en-US" altLang="zh-CN" sz="1200" b="0" i="0" u="none" strike="noStrike" kern="1200" baseline="0" dirty="0">
                <a:solidFill>
                  <a:schemeClr val="tx1"/>
                </a:solidFill>
                <a:latin typeface="+mn-lt"/>
                <a:ea typeface="+mn-ea"/>
                <a:cs typeface="+mn-cs"/>
              </a:rPr>
              <a:t>》</a:t>
            </a:r>
            <a:r>
              <a:rPr lang="zh-CN" altLang="en-US" sz="1200" b="0" i="0" u="none" strike="noStrike" kern="1200" baseline="0" dirty="0">
                <a:solidFill>
                  <a:schemeClr val="tx1"/>
                </a:solidFill>
                <a:latin typeface="+mn-lt"/>
                <a:ea typeface="+mn-ea"/>
                <a:cs typeface="+mn-cs"/>
              </a:rPr>
              <a:t>，国家药品监督管理局（简称国家药监局）会同国家卫生健康委员会制定</a:t>
            </a:r>
            <a:r>
              <a:rPr lang="en-US" altLang="zh-CN" sz="1200" b="0" i="0" u="none" strike="noStrike" kern="1200" baseline="0" dirty="0">
                <a:solidFill>
                  <a:schemeClr val="tx1"/>
                </a:solidFill>
                <a:latin typeface="+mn-lt"/>
                <a:ea typeface="+mn-ea"/>
                <a:cs typeface="+mn-cs"/>
              </a:rPr>
              <a:t>《</a:t>
            </a:r>
            <a:r>
              <a:rPr lang="zh-CN" altLang="en-US" sz="1200" b="0" i="0" u="none" strike="noStrike" kern="1200" baseline="0" dirty="0">
                <a:solidFill>
                  <a:schemeClr val="tx1"/>
                </a:solidFill>
                <a:latin typeface="+mn-lt"/>
                <a:ea typeface="+mn-ea"/>
                <a:cs typeface="+mn-cs"/>
              </a:rPr>
              <a:t>药物临床试验机构</a:t>
            </a:r>
          </a:p>
          <a:p>
            <a:r>
              <a:rPr lang="zh-CN" altLang="en-US" sz="1200" b="0" i="0" u="none" strike="noStrike" kern="1200" baseline="0" dirty="0">
                <a:solidFill>
                  <a:schemeClr val="tx1"/>
                </a:solidFill>
                <a:latin typeface="+mn-lt"/>
                <a:ea typeface="+mn-ea"/>
                <a:cs typeface="+mn-cs"/>
              </a:rPr>
              <a:t>管理规定</a:t>
            </a:r>
            <a:r>
              <a:rPr lang="en-US" altLang="zh-CN" sz="1200" b="0" i="0" u="none" strike="noStrike" kern="1200" baseline="0" dirty="0">
                <a:solidFill>
                  <a:schemeClr val="tx1"/>
                </a:solidFill>
                <a:latin typeface="+mn-lt"/>
                <a:ea typeface="+mn-ea"/>
                <a:cs typeface="+mn-cs"/>
              </a:rPr>
              <a:t>》</a:t>
            </a:r>
            <a:r>
              <a:rPr lang="zh-CN" altLang="en-US" sz="1200" b="0" i="0" u="none" strike="noStrike" kern="1200" baseline="0" dirty="0">
                <a:solidFill>
                  <a:schemeClr val="tx1"/>
                </a:solidFill>
                <a:latin typeface="+mn-lt"/>
                <a:ea typeface="+mn-ea"/>
                <a:cs typeface="+mn-cs"/>
              </a:rPr>
              <a:t>（简称</a:t>
            </a:r>
            <a:r>
              <a:rPr lang="en-US" altLang="zh-CN" sz="1200" b="0" i="0" u="none" strike="noStrike" kern="1200" baseline="0" dirty="0">
                <a:solidFill>
                  <a:schemeClr val="tx1"/>
                </a:solidFill>
                <a:latin typeface="+mn-lt"/>
                <a:ea typeface="+mn-ea"/>
                <a:cs typeface="+mn-cs"/>
              </a:rPr>
              <a:t>《</a:t>
            </a:r>
            <a:r>
              <a:rPr lang="zh-CN" altLang="en-US" sz="1200" b="0" i="0" u="none" strike="noStrike" kern="1200" baseline="0" dirty="0">
                <a:solidFill>
                  <a:schemeClr val="tx1"/>
                </a:solidFill>
                <a:latin typeface="+mn-lt"/>
                <a:ea typeface="+mn-ea"/>
                <a:cs typeface="+mn-cs"/>
              </a:rPr>
              <a:t>机构管理规定</a:t>
            </a:r>
            <a:r>
              <a:rPr lang="en-US" altLang="zh-CN" sz="1200" b="0" i="0" u="none" strike="noStrike" kern="1200" baseline="0" dirty="0">
                <a:solidFill>
                  <a:schemeClr val="tx1"/>
                </a:solidFill>
                <a:latin typeface="+mn-lt"/>
                <a:ea typeface="+mn-ea"/>
                <a:cs typeface="+mn-cs"/>
              </a:rPr>
              <a:t>》</a:t>
            </a:r>
            <a:r>
              <a:rPr lang="zh-CN" altLang="en-US" sz="1200" b="0" i="0" u="none" strike="noStrike" kern="1200" baseline="0" dirty="0">
                <a:solidFill>
                  <a:schemeClr val="tx1"/>
                </a:solidFill>
                <a:latin typeface="+mn-lt"/>
                <a:ea typeface="+mn-ea"/>
                <a:cs typeface="+mn-cs"/>
              </a:rPr>
              <a:t>），由国家药品监督管理部门负责建立“药物临床试验机构备案管理信</a:t>
            </a:r>
          </a:p>
          <a:p>
            <a:r>
              <a:rPr lang="zh-CN" altLang="en-US" sz="1200" b="0" i="0" u="none" strike="noStrike" kern="1200" baseline="0" dirty="0">
                <a:solidFill>
                  <a:schemeClr val="tx1"/>
                </a:solidFill>
                <a:latin typeface="+mn-lt"/>
                <a:ea typeface="+mn-ea"/>
                <a:cs typeface="+mn-cs"/>
              </a:rPr>
              <a:t>息平台”（简称机构备案平台），用于机构登记备案和运行管理，以及药品监督管理部门和卫生健康主管部</a:t>
            </a:r>
          </a:p>
          <a:p>
            <a:r>
              <a:rPr lang="zh-CN" altLang="en-US" sz="1200" b="0" i="0" u="none" strike="noStrike" kern="1200" baseline="0" dirty="0">
                <a:solidFill>
                  <a:schemeClr val="tx1"/>
                </a:solidFill>
                <a:latin typeface="+mn-lt"/>
                <a:ea typeface="+mn-ea"/>
                <a:cs typeface="+mn-cs"/>
              </a:rPr>
              <a:t>门监督检查的信息录入、共享和公开</a:t>
            </a:r>
            <a:r>
              <a:rPr lang="en-US" altLang="zh-CN" sz="1200" b="0" i="0" u="none" strike="noStrike" kern="1200" baseline="0" dirty="0">
                <a:solidFill>
                  <a:schemeClr val="tx1"/>
                </a:solidFill>
                <a:latin typeface="+mn-lt"/>
                <a:ea typeface="+mn-ea"/>
                <a:cs typeface="+mn-cs"/>
              </a:rPr>
              <a:t>[2]</a:t>
            </a:r>
            <a:r>
              <a:rPr lang="zh-CN" altLang="en-US" sz="1200" b="0" i="0" u="none" strike="noStrike" kern="1200" baseline="0" dirty="0">
                <a:solidFill>
                  <a:schemeClr val="tx1"/>
                </a:solidFill>
                <a:latin typeface="+mn-lt"/>
                <a:ea typeface="+mn-ea"/>
                <a:cs typeface="+mn-cs"/>
              </a:rPr>
              <a:t>。受国家药监局委托，国家药品监督管理局食品药品审核查验中心（简</a:t>
            </a:r>
          </a:p>
          <a:p>
            <a:r>
              <a:rPr lang="zh-CN" altLang="en-US" sz="1200" b="0" i="0" u="none" strike="noStrike" kern="1200" baseline="0" dirty="0">
                <a:solidFill>
                  <a:schemeClr val="tx1"/>
                </a:solidFill>
                <a:latin typeface="+mn-lt"/>
                <a:ea typeface="+mn-ea"/>
                <a:cs typeface="+mn-cs"/>
              </a:rPr>
              <a:t>称核查中心）具体承担机构备案平台的构建、运行维护及备案资料的审核工作。本文根据</a:t>
            </a:r>
            <a:r>
              <a:rPr lang="en-US" altLang="zh-CN" sz="1200" b="0" i="0" u="none" strike="noStrike" kern="1200" baseline="0" dirty="0">
                <a:solidFill>
                  <a:schemeClr val="tx1"/>
                </a:solidFill>
                <a:latin typeface="+mn-lt"/>
                <a:ea typeface="+mn-ea"/>
                <a:cs typeface="+mn-cs"/>
              </a:rPr>
              <a:t>《</a:t>
            </a:r>
            <a:r>
              <a:rPr lang="zh-CN" altLang="en-US" sz="1200" b="0" i="0" u="none" strike="noStrike" kern="1200" baseline="0" dirty="0">
                <a:solidFill>
                  <a:schemeClr val="tx1"/>
                </a:solidFill>
                <a:latin typeface="+mn-lt"/>
                <a:ea typeface="+mn-ea"/>
                <a:cs typeface="+mn-cs"/>
              </a:rPr>
              <a:t>机构管理规定</a:t>
            </a:r>
            <a:r>
              <a:rPr lang="en-US" altLang="zh-CN" sz="1200" b="0" i="0" u="none" strike="noStrike" kern="1200" baseline="0" dirty="0">
                <a:solidFill>
                  <a:schemeClr val="tx1"/>
                </a:solidFill>
                <a:latin typeface="+mn-lt"/>
                <a:ea typeface="+mn-ea"/>
                <a:cs typeface="+mn-cs"/>
              </a:rPr>
              <a:t>》</a:t>
            </a:r>
          </a:p>
          <a:p>
            <a:r>
              <a:rPr lang="zh-CN" altLang="en-US" sz="1200" b="0" i="0" u="none" strike="noStrike" kern="1200" baseline="0" dirty="0">
                <a:solidFill>
                  <a:schemeClr val="tx1"/>
                </a:solidFill>
                <a:latin typeface="+mn-lt"/>
                <a:ea typeface="+mn-ea"/>
                <a:cs typeface="+mn-cs"/>
              </a:rPr>
              <a:t>等相关法规，介绍机构备案平台的组成及相关备案要求，对机构在备案过程中存在的常见问题进行了总结</a:t>
            </a:r>
          </a:p>
          <a:p>
            <a:r>
              <a:rPr lang="zh-CN" altLang="en-US" sz="1200" b="0" i="0" u="none" strike="noStrike" kern="1200" baseline="0" dirty="0">
                <a:solidFill>
                  <a:schemeClr val="tx1"/>
                </a:solidFill>
                <a:latin typeface="+mn-lt"/>
                <a:ea typeface="+mn-ea"/>
                <a:cs typeface="+mn-cs"/>
              </a:rPr>
              <a:t>和探讨。</a:t>
            </a:r>
            <a:endParaRPr lang="en-US" altLang="zh-CN" sz="1200" b="0" i="0" u="none" strike="noStrike" kern="1200" baseline="0" dirty="0">
              <a:solidFill>
                <a:schemeClr val="tx1"/>
              </a:solidFill>
              <a:latin typeface="+mn-lt"/>
              <a:ea typeface="+mn-ea"/>
              <a:cs typeface="+mn-cs"/>
            </a:endParaRPr>
          </a:p>
          <a:p>
            <a:endParaRPr lang="en-US" sz="1200" b="0" i="0" u="none" strike="noStrike" kern="1200" baseline="0" dirty="0">
              <a:solidFill>
                <a:schemeClr val="tx1"/>
              </a:solidFill>
              <a:latin typeface="+mn-lt"/>
              <a:ea typeface="+mn-ea"/>
              <a:cs typeface="+mn-cs"/>
            </a:endParaRPr>
          </a:p>
          <a:p>
            <a:r>
              <a:rPr lang="zh-CN" altLang="en-US" sz="1200" b="0" i="0" u="none" strike="noStrike" kern="1200" baseline="0" dirty="0">
                <a:solidFill>
                  <a:schemeClr val="tx1"/>
                </a:solidFill>
                <a:latin typeface="+mn-lt"/>
                <a:ea typeface="+mn-ea"/>
                <a:cs typeface="+mn-cs"/>
              </a:rPr>
              <a:t>针对当前临床试验大多集中在大型“三甲”医院的</a:t>
            </a:r>
          </a:p>
          <a:p>
            <a:r>
              <a:rPr lang="zh-CN" altLang="en-US" sz="1200" b="0" i="0" u="none" strike="noStrike" kern="1200" baseline="0" dirty="0">
                <a:solidFill>
                  <a:schemeClr val="tx1"/>
                </a:solidFill>
                <a:latin typeface="+mn-lt"/>
                <a:ea typeface="+mn-ea"/>
                <a:cs typeface="+mn-cs"/>
              </a:rPr>
              <a:t>问题，有必要将部分临床试验分流至非“三甲”医院投资</a:t>
            </a:r>
          </a:p>
          <a:p>
            <a:r>
              <a:rPr lang="zh-CN" altLang="en-US" sz="1200" b="0" i="0" u="none" strike="noStrike" kern="1200" baseline="0" dirty="0">
                <a:solidFill>
                  <a:schemeClr val="tx1"/>
                </a:solidFill>
                <a:latin typeface="+mn-lt"/>
                <a:ea typeface="+mn-ea"/>
                <a:cs typeface="+mn-cs"/>
              </a:rPr>
              <a:t>建设的临床试验中心。建议备案制实施后，首先应在国</a:t>
            </a:r>
          </a:p>
          <a:p>
            <a:r>
              <a:rPr lang="zh-CN" altLang="en-US" sz="1200" b="0" i="0" u="none" strike="noStrike" kern="1200" baseline="0" dirty="0">
                <a:solidFill>
                  <a:schemeClr val="tx1"/>
                </a:solidFill>
                <a:latin typeface="+mn-lt"/>
                <a:ea typeface="+mn-ea"/>
                <a:cs typeface="+mn-cs"/>
              </a:rPr>
              <a:t>家药监局备案系统中，按照机构的能力和所承接临床试</a:t>
            </a:r>
          </a:p>
          <a:p>
            <a:r>
              <a:rPr lang="zh-CN" altLang="en-US" sz="1200" b="0" i="0" u="none" strike="noStrike" kern="1200" baseline="0" dirty="0">
                <a:solidFill>
                  <a:schemeClr val="tx1"/>
                </a:solidFill>
                <a:latin typeface="+mn-lt"/>
                <a:ea typeface="+mn-ea"/>
                <a:cs typeface="+mn-cs"/>
              </a:rPr>
              <a:t>验的类型加以分类，向社会公开备案的机构信息，便于</a:t>
            </a:r>
          </a:p>
          <a:p>
            <a:r>
              <a:rPr lang="zh-CN" altLang="en-US" sz="1200" b="0" i="0" u="none" strike="noStrike" kern="1200" baseline="0" dirty="0">
                <a:solidFill>
                  <a:schemeClr val="tx1"/>
                </a:solidFill>
                <a:latin typeface="+mn-lt"/>
                <a:ea typeface="+mn-ea"/>
                <a:cs typeface="+mn-cs"/>
              </a:rPr>
              <a:t>申办方筛选。其次，药品监管机构要做好针对制药企业</a:t>
            </a:r>
          </a:p>
          <a:p>
            <a:r>
              <a:rPr lang="zh-CN" altLang="en-US" sz="1200" b="0" i="0" u="none" strike="noStrike" kern="1200" baseline="0" dirty="0">
                <a:solidFill>
                  <a:schemeClr val="tx1"/>
                </a:solidFill>
                <a:latin typeface="+mn-lt"/>
                <a:ea typeface="+mn-ea"/>
                <a:cs typeface="+mn-cs"/>
              </a:rPr>
              <a:t>和</a:t>
            </a:r>
            <a:r>
              <a:rPr lang="en-US" altLang="zh-CN" sz="1200" b="0" i="0" u="none" strike="noStrike" kern="1200" baseline="0" dirty="0">
                <a:solidFill>
                  <a:schemeClr val="tx1"/>
                </a:solidFill>
                <a:latin typeface="+mn-lt"/>
                <a:ea typeface="+mn-ea"/>
                <a:cs typeface="+mn-cs"/>
              </a:rPr>
              <a:t>CRO</a:t>
            </a:r>
            <a:r>
              <a:rPr lang="zh-CN" altLang="en-US" sz="1200" b="0" i="0" u="none" strike="noStrike" kern="1200" baseline="0" dirty="0">
                <a:solidFill>
                  <a:schemeClr val="tx1"/>
                </a:solidFill>
                <a:latin typeface="+mn-lt"/>
                <a:ea typeface="+mn-ea"/>
                <a:cs typeface="+mn-cs"/>
              </a:rPr>
              <a:t>的宣传工作，制药行业协会也应积极引导，鼓励</a:t>
            </a:r>
          </a:p>
          <a:p>
            <a:r>
              <a:rPr lang="zh-CN" altLang="en-US" sz="1200" b="0" i="0" u="none" strike="noStrike" kern="1200" baseline="0" dirty="0">
                <a:solidFill>
                  <a:schemeClr val="tx1"/>
                </a:solidFill>
                <a:latin typeface="+mn-lt"/>
                <a:ea typeface="+mn-ea"/>
                <a:cs typeface="+mn-cs"/>
              </a:rPr>
              <a:t>申办方根据自己的临床试验的级别和特点，评估试验风</a:t>
            </a:r>
          </a:p>
          <a:p>
            <a:r>
              <a:rPr lang="zh-CN" altLang="en-US" sz="1200" b="0" i="0" u="none" strike="noStrike" kern="1200" baseline="0" dirty="0">
                <a:solidFill>
                  <a:schemeClr val="tx1"/>
                </a:solidFill>
                <a:latin typeface="+mn-lt"/>
                <a:ea typeface="+mn-ea"/>
                <a:cs typeface="+mn-cs"/>
              </a:rPr>
              <a:t>险，选择合适的临床试验机构。既要避免机构的选择集</a:t>
            </a:r>
          </a:p>
          <a:p>
            <a:r>
              <a:rPr lang="zh-CN" altLang="en-US" sz="1200" b="0" i="0" u="none" strike="noStrike" kern="1200" baseline="0" dirty="0">
                <a:solidFill>
                  <a:schemeClr val="tx1"/>
                </a:solidFill>
                <a:latin typeface="+mn-lt"/>
                <a:ea typeface="+mn-ea"/>
                <a:cs typeface="+mn-cs"/>
              </a:rPr>
              <a:t>中在综合实力强的“三甲”医院，增加机构负担，影响临</a:t>
            </a:r>
          </a:p>
          <a:p>
            <a:r>
              <a:rPr lang="zh-CN" altLang="en-US" sz="1200" b="0" i="0" u="none" strike="noStrike" kern="1200" baseline="0" dirty="0">
                <a:solidFill>
                  <a:schemeClr val="tx1"/>
                </a:solidFill>
                <a:latin typeface="+mn-lt"/>
                <a:ea typeface="+mn-ea"/>
                <a:cs typeface="+mn-cs"/>
              </a:rPr>
              <a:t>床试验质量和进度；又要避免其他机构的闲置和浪费，</a:t>
            </a:r>
          </a:p>
          <a:p>
            <a:r>
              <a:rPr lang="zh-CN" altLang="en-US" sz="1200" b="0" i="0" u="none" strike="noStrike" kern="1200" baseline="0" dirty="0">
                <a:solidFill>
                  <a:schemeClr val="tx1"/>
                </a:solidFill>
                <a:latin typeface="+mn-lt"/>
                <a:ea typeface="+mn-ea"/>
                <a:cs typeface="+mn-cs"/>
              </a:rPr>
              <a:t>使临床试验资源充分有效地利用起来，加快药物的上</a:t>
            </a:r>
          </a:p>
          <a:p>
            <a:r>
              <a:rPr lang="zh-CN" altLang="en-US" sz="1200" b="0" i="0" u="none" strike="noStrike" kern="1200" baseline="0" dirty="0">
                <a:solidFill>
                  <a:schemeClr val="tx1"/>
                </a:solidFill>
                <a:latin typeface="+mn-lt"/>
                <a:ea typeface="+mn-ea"/>
                <a:cs typeface="+mn-cs"/>
              </a:rPr>
              <a:t>市，保障患者的用药需求和用药安全。</a:t>
            </a:r>
            <a:endParaRPr lang="en-US" dirty="0"/>
          </a:p>
          <a:p>
            <a:endParaRPr lang="en-US" dirty="0"/>
          </a:p>
        </p:txBody>
      </p:sp>
      <p:sp>
        <p:nvSpPr>
          <p:cNvPr id="4" name="Slide Number Placeholder 3"/>
          <p:cNvSpPr>
            <a:spLocks noGrp="1"/>
          </p:cNvSpPr>
          <p:nvPr>
            <p:ph type="sldNum" sz="quarter" idx="5"/>
          </p:nvPr>
        </p:nvSpPr>
        <p:spPr/>
        <p:txBody>
          <a:bodyPr/>
          <a:lstStyle/>
          <a:p>
            <a:fld id="{32F3CE37-8989-471A-BC57-D3CAAD03839D}" type="slidenum">
              <a:rPr lang="en-US" smtClean="0"/>
              <a:pPr/>
              <a:t>6</a:t>
            </a:fld>
            <a:endParaRPr lang="en-US" dirty="0"/>
          </a:p>
        </p:txBody>
      </p:sp>
    </p:spTree>
    <p:extLst>
      <p:ext uri="{BB962C8B-B14F-4D97-AF65-F5344CB8AC3E}">
        <p14:creationId xmlns:p14="http://schemas.microsoft.com/office/powerpoint/2010/main" val="23316182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1200" b="0" i="0" u="none" strike="noStrike" kern="1200" baseline="0" dirty="0">
                <a:solidFill>
                  <a:schemeClr val="tx1"/>
                </a:solidFill>
                <a:latin typeface="+mn-lt"/>
                <a:ea typeface="+mn-ea"/>
                <a:cs typeface="+mn-cs"/>
              </a:rPr>
              <a:t>长治医学院附属和平医院药物临床试验机构</a:t>
            </a:r>
            <a:endParaRPr lang="en-US" altLang="zh-CN" sz="1200" b="0" i="0" u="none" strike="noStrike" kern="1200" baseline="0" dirty="0">
              <a:solidFill>
                <a:schemeClr val="tx1"/>
              </a:solidFill>
              <a:latin typeface="+mn-lt"/>
              <a:ea typeface="+mn-ea"/>
              <a:cs typeface="+mn-cs"/>
            </a:endParaRPr>
          </a:p>
          <a:p>
            <a:endParaRPr lang="en-US" sz="1200" b="0" i="0" u="none" strike="noStrike" kern="1200" baseline="0" dirty="0">
              <a:solidFill>
                <a:schemeClr val="tx1"/>
              </a:solidFill>
              <a:latin typeface="+mn-lt"/>
              <a:ea typeface="+mn-ea"/>
              <a:cs typeface="+mn-cs"/>
            </a:endParaRPr>
          </a:p>
          <a:p>
            <a:r>
              <a:rPr lang="zh-CN" altLang="en-US" sz="1200" b="0" i="0" u="none" strike="noStrike" kern="1200" baseline="0" dirty="0">
                <a:solidFill>
                  <a:schemeClr val="tx1"/>
                </a:solidFill>
                <a:latin typeface="+mn-lt"/>
                <a:ea typeface="+mn-ea"/>
                <a:cs typeface="+mn-cs"/>
              </a:rPr>
              <a:t>为促进药品医疗器械产业结构调整和技术创新，提高产业竞争力，满足公众临床需要，中共中央办公</a:t>
            </a:r>
          </a:p>
          <a:p>
            <a:r>
              <a:rPr lang="zh-CN" altLang="en-US" sz="1200" b="0" i="0" u="none" strike="noStrike" kern="1200" baseline="0" dirty="0">
                <a:solidFill>
                  <a:schemeClr val="tx1"/>
                </a:solidFill>
                <a:latin typeface="+mn-lt"/>
                <a:ea typeface="+mn-ea"/>
                <a:cs typeface="+mn-cs"/>
              </a:rPr>
              <a:t>厅、国务院办公厅于</a:t>
            </a:r>
            <a:r>
              <a:rPr lang="en-US" altLang="zh-CN" sz="1200" b="0" i="0" u="none" strike="noStrike" kern="1200" baseline="0" dirty="0">
                <a:solidFill>
                  <a:schemeClr val="tx1"/>
                </a:solidFill>
                <a:latin typeface="+mn-lt"/>
                <a:ea typeface="+mn-ea"/>
                <a:cs typeface="+mn-cs"/>
              </a:rPr>
              <a:t>2017 </a:t>
            </a:r>
            <a:r>
              <a:rPr lang="zh-CN" altLang="en-US" sz="1200" b="0" i="0" u="none" strike="noStrike" kern="1200" baseline="0" dirty="0">
                <a:solidFill>
                  <a:schemeClr val="tx1"/>
                </a:solidFill>
                <a:latin typeface="+mn-lt"/>
                <a:ea typeface="+mn-ea"/>
                <a:cs typeface="+mn-cs"/>
              </a:rPr>
              <a:t>年</a:t>
            </a:r>
            <a:r>
              <a:rPr lang="en-US" altLang="zh-CN" sz="1200" b="0" i="0" u="none" strike="noStrike" kern="1200" baseline="0" dirty="0">
                <a:solidFill>
                  <a:schemeClr val="tx1"/>
                </a:solidFill>
                <a:latin typeface="+mn-lt"/>
                <a:ea typeface="+mn-ea"/>
                <a:cs typeface="+mn-cs"/>
              </a:rPr>
              <a:t>10 </a:t>
            </a:r>
            <a:r>
              <a:rPr lang="zh-CN" altLang="en-US" sz="1200" b="0" i="0" u="none" strike="noStrike" kern="1200" baseline="0" dirty="0">
                <a:solidFill>
                  <a:schemeClr val="tx1"/>
                </a:solidFill>
                <a:latin typeface="+mn-lt"/>
                <a:ea typeface="+mn-ea"/>
                <a:cs typeface="+mn-cs"/>
              </a:rPr>
              <a:t>月印发了</a:t>
            </a:r>
            <a:r>
              <a:rPr lang="en-US" altLang="zh-CN" sz="1200" b="0" i="0" u="none" strike="noStrike" kern="1200" baseline="0" dirty="0">
                <a:solidFill>
                  <a:schemeClr val="tx1"/>
                </a:solidFill>
                <a:latin typeface="+mn-lt"/>
                <a:ea typeface="+mn-ea"/>
                <a:cs typeface="+mn-cs"/>
              </a:rPr>
              <a:t>《</a:t>
            </a:r>
            <a:r>
              <a:rPr lang="zh-CN" altLang="en-US" sz="1200" b="0" i="0" u="none" strike="noStrike" kern="1200" baseline="0" dirty="0">
                <a:solidFill>
                  <a:schemeClr val="tx1"/>
                </a:solidFill>
                <a:latin typeface="+mn-lt"/>
                <a:ea typeface="+mn-ea"/>
                <a:cs typeface="+mn-cs"/>
              </a:rPr>
              <a:t>关于深化审评审批制度改革鼓励药品医疗器械创新的意见</a:t>
            </a:r>
            <a:r>
              <a:rPr lang="en-US" altLang="zh-CN" sz="1200" b="0" i="0" u="none" strike="noStrike" kern="1200" baseline="0" dirty="0">
                <a:solidFill>
                  <a:schemeClr val="tx1"/>
                </a:solidFill>
                <a:latin typeface="+mn-lt"/>
                <a:ea typeface="+mn-ea"/>
                <a:cs typeface="+mn-cs"/>
              </a:rPr>
              <a:t>》</a:t>
            </a:r>
            <a:r>
              <a:rPr lang="zh-CN" altLang="en-US" sz="1200" b="0" i="0" u="none" strike="noStrike" kern="1200" baseline="0" dirty="0">
                <a:solidFill>
                  <a:schemeClr val="tx1"/>
                </a:solidFill>
                <a:latin typeface="+mn-lt"/>
                <a:ea typeface="+mn-ea"/>
                <a:cs typeface="+mn-cs"/>
              </a:rPr>
              <a:t>（厅</a:t>
            </a:r>
          </a:p>
          <a:p>
            <a:r>
              <a:rPr lang="zh-CN" altLang="en-US" sz="1200" b="0" i="0" u="none" strike="noStrike" kern="1200" baseline="0" dirty="0">
                <a:solidFill>
                  <a:schemeClr val="tx1"/>
                </a:solidFill>
                <a:latin typeface="+mn-lt"/>
                <a:ea typeface="+mn-ea"/>
                <a:cs typeface="+mn-cs"/>
              </a:rPr>
              <a:t>字</a:t>
            </a:r>
            <a:r>
              <a:rPr lang="en-US" altLang="zh-CN" sz="1200" b="0" i="0" u="none" strike="noStrike" kern="1200" baseline="0" dirty="0">
                <a:solidFill>
                  <a:schemeClr val="tx1"/>
                </a:solidFill>
                <a:latin typeface="+mn-lt"/>
                <a:ea typeface="+mn-ea"/>
                <a:cs typeface="+mn-cs"/>
              </a:rPr>
              <a:t>〔2017〕42 </a:t>
            </a:r>
            <a:r>
              <a:rPr lang="zh-CN" altLang="en-US" sz="1200" b="0" i="0" u="none" strike="noStrike" kern="1200" baseline="0" dirty="0">
                <a:solidFill>
                  <a:schemeClr val="tx1"/>
                </a:solidFill>
                <a:latin typeface="+mn-lt"/>
                <a:ea typeface="+mn-ea"/>
                <a:cs typeface="+mn-cs"/>
              </a:rPr>
              <a:t>号）（简称“两办意见”），其第一条意见要求临床试验机构资格认定实行备案管理</a:t>
            </a:r>
            <a:r>
              <a:rPr lang="en-US" altLang="zh-CN" sz="1200" b="0" i="0" u="none" strike="noStrike" kern="1200" baseline="0" dirty="0">
                <a:solidFill>
                  <a:schemeClr val="tx1"/>
                </a:solidFill>
                <a:latin typeface="+mn-lt"/>
                <a:ea typeface="+mn-ea"/>
                <a:cs typeface="+mn-cs"/>
              </a:rPr>
              <a:t>[1]</a:t>
            </a:r>
            <a:r>
              <a:rPr lang="zh-CN" altLang="en-US" sz="1200" b="0" i="0" u="none" strike="noStrike" kern="1200" baseline="0" dirty="0">
                <a:solidFill>
                  <a:schemeClr val="tx1"/>
                </a:solidFill>
                <a:latin typeface="+mn-lt"/>
                <a:ea typeface="+mn-ea"/>
                <a:cs typeface="+mn-cs"/>
              </a:rPr>
              <a:t>。</a:t>
            </a:r>
            <a:r>
              <a:rPr lang="en-US" altLang="zh-CN" sz="1200" b="0" i="0" u="none" strike="noStrike" kern="1200" baseline="0" dirty="0">
                <a:solidFill>
                  <a:schemeClr val="tx1"/>
                </a:solidFill>
                <a:latin typeface="+mn-lt"/>
                <a:ea typeface="+mn-ea"/>
                <a:cs typeface="+mn-cs"/>
              </a:rPr>
              <a:t>2019</a:t>
            </a:r>
          </a:p>
          <a:p>
            <a:r>
              <a:rPr lang="zh-CN" altLang="en-US" sz="1200" b="0" i="0" u="none" strike="noStrike" kern="1200" baseline="0" dirty="0">
                <a:solidFill>
                  <a:schemeClr val="tx1"/>
                </a:solidFill>
                <a:latin typeface="+mn-lt"/>
                <a:ea typeface="+mn-ea"/>
                <a:cs typeface="+mn-cs"/>
              </a:rPr>
              <a:t>年，新修订的</a:t>
            </a:r>
            <a:r>
              <a:rPr lang="en-US" altLang="zh-CN" sz="1200" b="0" i="0" u="none" strike="noStrike" kern="1200" baseline="0" dirty="0">
                <a:solidFill>
                  <a:schemeClr val="tx1"/>
                </a:solidFill>
                <a:latin typeface="+mn-lt"/>
                <a:ea typeface="+mn-ea"/>
                <a:cs typeface="+mn-cs"/>
              </a:rPr>
              <a:t>《</a:t>
            </a:r>
            <a:r>
              <a:rPr lang="zh-CN" altLang="en-US" sz="1200" b="0" i="0" u="none" strike="noStrike" kern="1200" baseline="0" dirty="0">
                <a:solidFill>
                  <a:schemeClr val="tx1"/>
                </a:solidFill>
                <a:latin typeface="+mn-lt"/>
                <a:ea typeface="+mn-ea"/>
                <a:cs typeface="+mn-cs"/>
              </a:rPr>
              <a:t>中华人民共和国药品管理法</a:t>
            </a:r>
            <a:r>
              <a:rPr lang="en-US" altLang="zh-CN" sz="1200" b="0" i="0" u="none" strike="noStrike" kern="1200" baseline="0" dirty="0">
                <a:solidFill>
                  <a:schemeClr val="tx1"/>
                </a:solidFill>
                <a:latin typeface="+mn-lt"/>
                <a:ea typeface="+mn-ea"/>
                <a:cs typeface="+mn-cs"/>
              </a:rPr>
              <a:t>》</a:t>
            </a:r>
            <a:r>
              <a:rPr lang="zh-CN" altLang="en-US" sz="1200" b="0" i="0" u="none" strike="noStrike" kern="1200" baseline="0" dirty="0">
                <a:solidFill>
                  <a:schemeClr val="tx1"/>
                </a:solidFill>
                <a:latin typeface="+mn-lt"/>
                <a:ea typeface="+mn-ea"/>
                <a:cs typeface="+mn-cs"/>
              </a:rPr>
              <a:t>（简称</a:t>
            </a:r>
            <a:r>
              <a:rPr lang="en-US" altLang="zh-CN" sz="1200" b="0" i="0" u="none" strike="noStrike" kern="1200" baseline="0" dirty="0">
                <a:solidFill>
                  <a:schemeClr val="tx1"/>
                </a:solidFill>
                <a:latin typeface="+mn-lt"/>
                <a:ea typeface="+mn-ea"/>
                <a:cs typeface="+mn-cs"/>
              </a:rPr>
              <a:t>《</a:t>
            </a:r>
            <a:r>
              <a:rPr lang="zh-CN" altLang="en-US" sz="1200" b="0" i="0" u="none" strike="noStrike" kern="1200" baseline="0" dirty="0">
                <a:solidFill>
                  <a:schemeClr val="tx1"/>
                </a:solidFill>
                <a:latin typeface="+mn-lt"/>
                <a:ea typeface="+mn-ea"/>
                <a:cs typeface="+mn-cs"/>
              </a:rPr>
              <a:t>药品管理法</a:t>
            </a:r>
            <a:r>
              <a:rPr lang="en-US" altLang="zh-CN" sz="1200" b="0" i="0" u="none" strike="noStrike" kern="1200" baseline="0" dirty="0">
                <a:solidFill>
                  <a:schemeClr val="tx1"/>
                </a:solidFill>
                <a:latin typeface="+mn-lt"/>
                <a:ea typeface="+mn-ea"/>
                <a:cs typeface="+mn-cs"/>
              </a:rPr>
              <a:t>》</a:t>
            </a:r>
            <a:r>
              <a:rPr lang="zh-CN" altLang="en-US" sz="1200" b="0" i="0" u="none" strike="noStrike" kern="1200" baseline="0" dirty="0">
                <a:solidFill>
                  <a:schemeClr val="tx1"/>
                </a:solidFill>
                <a:latin typeface="+mn-lt"/>
                <a:ea typeface="+mn-ea"/>
                <a:cs typeface="+mn-cs"/>
              </a:rPr>
              <a:t>）第十九条增加了“药物临床试验机构</a:t>
            </a:r>
          </a:p>
          <a:p>
            <a:r>
              <a:rPr lang="zh-CN" altLang="en-US" sz="1200" b="0" i="0" u="none" strike="noStrike" kern="1200" baseline="0" dirty="0">
                <a:solidFill>
                  <a:schemeClr val="tx1"/>
                </a:solidFill>
                <a:latin typeface="+mn-lt"/>
                <a:ea typeface="+mn-ea"/>
                <a:cs typeface="+mn-cs"/>
              </a:rPr>
              <a:t>实行备案管理”的表述，使药物临床试验机构（简称机构）备案管理从法律层面得以落地。根据新修订的</a:t>
            </a:r>
            <a:r>
              <a:rPr lang="en-US" altLang="zh-CN" sz="1200" b="0" i="0" u="none" strike="noStrike" kern="1200" baseline="0" dirty="0">
                <a:solidFill>
                  <a:schemeClr val="tx1"/>
                </a:solidFill>
                <a:latin typeface="+mn-lt"/>
                <a:ea typeface="+mn-ea"/>
                <a:cs typeface="+mn-cs"/>
              </a:rPr>
              <a:t>《</a:t>
            </a:r>
            <a:r>
              <a:rPr lang="zh-CN" altLang="en-US" sz="1200" b="0" i="0" u="none" strike="noStrike" kern="1200" baseline="0" dirty="0">
                <a:solidFill>
                  <a:schemeClr val="tx1"/>
                </a:solidFill>
                <a:latin typeface="+mn-lt"/>
                <a:ea typeface="+mn-ea"/>
                <a:cs typeface="+mn-cs"/>
              </a:rPr>
              <a:t>药</a:t>
            </a:r>
          </a:p>
          <a:p>
            <a:r>
              <a:rPr lang="zh-CN" altLang="en-US" sz="1200" b="0" i="0" u="none" strike="noStrike" kern="1200" baseline="0" dirty="0">
                <a:solidFill>
                  <a:schemeClr val="tx1"/>
                </a:solidFill>
                <a:latin typeface="+mn-lt"/>
                <a:ea typeface="+mn-ea"/>
                <a:cs typeface="+mn-cs"/>
              </a:rPr>
              <a:t>品管理法</a:t>
            </a:r>
            <a:r>
              <a:rPr lang="en-US" altLang="zh-CN" sz="1200" b="0" i="0" u="none" strike="noStrike" kern="1200" baseline="0" dirty="0">
                <a:solidFill>
                  <a:schemeClr val="tx1"/>
                </a:solidFill>
                <a:latin typeface="+mn-lt"/>
                <a:ea typeface="+mn-ea"/>
                <a:cs typeface="+mn-cs"/>
              </a:rPr>
              <a:t>》</a:t>
            </a:r>
            <a:r>
              <a:rPr lang="zh-CN" altLang="en-US" sz="1200" b="0" i="0" u="none" strike="noStrike" kern="1200" baseline="0" dirty="0">
                <a:solidFill>
                  <a:schemeClr val="tx1"/>
                </a:solidFill>
                <a:latin typeface="+mn-lt"/>
                <a:ea typeface="+mn-ea"/>
                <a:cs typeface="+mn-cs"/>
              </a:rPr>
              <a:t>，国家药品监督管理局（简称国家药监局）会同国家卫生健康委员会制定</a:t>
            </a:r>
            <a:r>
              <a:rPr lang="en-US" altLang="zh-CN" sz="1200" b="0" i="0" u="none" strike="noStrike" kern="1200" baseline="0" dirty="0">
                <a:solidFill>
                  <a:schemeClr val="tx1"/>
                </a:solidFill>
                <a:latin typeface="+mn-lt"/>
                <a:ea typeface="+mn-ea"/>
                <a:cs typeface="+mn-cs"/>
              </a:rPr>
              <a:t>《</a:t>
            </a:r>
            <a:r>
              <a:rPr lang="zh-CN" altLang="en-US" sz="1200" b="0" i="0" u="none" strike="noStrike" kern="1200" baseline="0" dirty="0">
                <a:solidFill>
                  <a:schemeClr val="tx1"/>
                </a:solidFill>
                <a:latin typeface="+mn-lt"/>
                <a:ea typeface="+mn-ea"/>
                <a:cs typeface="+mn-cs"/>
              </a:rPr>
              <a:t>药物临床试验机构</a:t>
            </a:r>
          </a:p>
          <a:p>
            <a:r>
              <a:rPr lang="zh-CN" altLang="en-US" sz="1200" b="0" i="0" u="none" strike="noStrike" kern="1200" baseline="0" dirty="0">
                <a:solidFill>
                  <a:schemeClr val="tx1"/>
                </a:solidFill>
                <a:latin typeface="+mn-lt"/>
                <a:ea typeface="+mn-ea"/>
                <a:cs typeface="+mn-cs"/>
              </a:rPr>
              <a:t>管理规定</a:t>
            </a:r>
            <a:r>
              <a:rPr lang="en-US" altLang="zh-CN" sz="1200" b="0" i="0" u="none" strike="noStrike" kern="1200" baseline="0" dirty="0">
                <a:solidFill>
                  <a:schemeClr val="tx1"/>
                </a:solidFill>
                <a:latin typeface="+mn-lt"/>
                <a:ea typeface="+mn-ea"/>
                <a:cs typeface="+mn-cs"/>
              </a:rPr>
              <a:t>》</a:t>
            </a:r>
            <a:r>
              <a:rPr lang="zh-CN" altLang="en-US" sz="1200" b="0" i="0" u="none" strike="noStrike" kern="1200" baseline="0" dirty="0">
                <a:solidFill>
                  <a:schemeClr val="tx1"/>
                </a:solidFill>
                <a:latin typeface="+mn-lt"/>
                <a:ea typeface="+mn-ea"/>
                <a:cs typeface="+mn-cs"/>
              </a:rPr>
              <a:t>（简称</a:t>
            </a:r>
            <a:r>
              <a:rPr lang="en-US" altLang="zh-CN" sz="1200" b="0" i="0" u="none" strike="noStrike" kern="1200" baseline="0" dirty="0">
                <a:solidFill>
                  <a:schemeClr val="tx1"/>
                </a:solidFill>
                <a:latin typeface="+mn-lt"/>
                <a:ea typeface="+mn-ea"/>
                <a:cs typeface="+mn-cs"/>
              </a:rPr>
              <a:t>《</a:t>
            </a:r>
            <a:r>
              <a:rPr lang="zh-CN" altLang="en-US" sz="1200" b="0" i="0" u="none" strike="noStrike" kern="1200" baseline="0" dirty="0">
                <a:solidFill>
                  <a:schemeClr val="tx1"/>
                </a:solidFill>
                <a:latin typeface="+mn-lt"/>
                <a:ea typeface="+mn-ea"/>
                <a:cs typeface="+mn-cs"/>
              </a:rPr>
              <a:t>机构管理规定</a:t>
            </a:r>
            <a:r>
              <a:rPr lang="en-US" altLang="zh-CN" sz="1200" b="0" i="0" u="none" strike="noStrike" kern="1200" baseline="0" dirty="0">
                <a:solidFill>
                  <a:schemeClr val="tx1"/>
                </a:solidFill>
                <a:latin typeface="+mn-lt"/>
                <a:ea typeface="+mn-ea"/>
                <a:cs typeface="+mn-cs"/>
              </a:rPr>
              <a:t>》</a:t>
            </a:r>
            <a:r>
              <a:rPr lang="zh-CN" altLang="en-US" sz="1200" b="0" i="0" u="none" strike="noStrike" kern="1200" baseline="0" dirty="0">
                <a:solidFill>
                  <a:schemeClr val="tx1"/>
                </a:solidFill>
                <a:latin typeface="+mn-lt"/>
                <a:ea typeface="+mn-ea"/>
                <a:cs typeface="+mn-cs"/>
              </a:rPr>
              <a:t>），由国家药品监督管理部门负责建立“药物临床试验机构备案管理信</a:t>
            </a:r>
          </a:p>
          <a:p>
            <a:r>
              <a:rPr lang="zh-CN" altLang="en-US" sz="1200" b="0" i="0" u="none" strike="noStrike" kern="1200" baseline="0" dirty="0">
                <a:solidFill>
                  <a:schemeClr val="tx1"/>
                </a:solidFill>
                <a:latin typeface="+mn-lt"/>
                <a:ea typeface="+mn-ea"/>
                <a:cs typeface="+mn-cs"/>
              </a:rPr>
              <a:t>息平台”（简称机构备案平台），用于机构登记备案和运行管理，以及药品监督管理部门和卫生健康主管部</a:t>
            </a:r>
          </a:p>
          <a:p>
            <a:r>
              <a:rPr lang="zh-CN" altLang="en-US" sz="1200" b="0" i="0" u="none" strike="noStrike" kern="1200" baseline="0" dirty="0">
                <a:solidFill>
                  <a:schemeClr val="tx1"/>
                </a:solidFill>
                <a:latin typeface="+mn-lt"/>
                <a:ea typeface="+mn-ea"/>
                <a:cs typeface="+mn-cs"/>
              </a:rPr>
              <a:t>门监督检查的信息录入、共享和公开</a:t>
            </a:r>
            <a:r>
              <a:rPr lang="en-US" altLang="zh-CN" sz="1200" b="0" i="0" u="none" strike="noStrike" kern="1200" baseline="0" dirty="0">
                <a:solidFill>
                  <a:schemeClr val="tx1"/>
                </a:solidFill>
                <a:latin typeface="+mn-lt"/>
                <a:ea typeface="+mn-ea"/>
                <a:cs typeface="+mn-cs"/>
              </a:rPr>
              <a:t>[2]</a:t>
            </a:r>
            <a:r>
              <a:rPr lang="zh-CN" altLang="en-US" sz="1200" b="0" i="0" u="none" strike="noStrike" kern="1200" baseline="0" dirty="0">
                <a:solidFill>
                  <a:schemeClr val="tx1"/>
                </a:solidFill>
                <a:latin typeface="+mn-lt"/>
                <a:ea typeface="+mn-ea"/>
                <a:cs typeface="+mn-cs"/>
              </a:rPr>
              <a:t>。受国家药监局委托，国家药品监督管理局食品药品审核查验中心（简</a:t>
            </a:r>
          </a:p>
          <a:p>
            <a:r>
              <a:rPr lang="zh-CN" altLang="en-US" sz="1200" b="0" i="0" u="none" strike="noStrike" kern="1200" baseline="0" dirty="0">
                <a:solidFill>
                  <a:schemeClr val="tx1"/>
                </a:solidFill>
                <a:latin typeface="+mn-lt"/>
                <a:ea typeface="+mn-ea"/>
                <a:cs typeface="+mn-cs"/>
              </a:rPr>
              <a:t>称核查中心）具体承担机构备案平台的构建、运行维护及备案资料的审核工作。本文根据</a:t>
            </a:r>
            <a:r>
              <a:rPr lang="en-US" altLang="zh-CN" sz="1200" b="0" i="0" u="none" strike="noStrike" kern="1200" baseline="0" dirty="0">
                <a:solidFill>
                  <a:schemeClr val="tx1"/>
                </a:solidFill>
                <a:latin typeface="+mn-lt"/>
                <a:ea typeface="+mn-ea"/>
                <a:cs typeface="+mn-cs"/>
              </a:rPr>
              <a:t>《</a:t>
            </a:r>
            <a:r>
              <a:rPr lang="zh-CN" altLang="en-US" sz="1200" b="0" i="0" u="none" strike="noStrike" kern="1200" baseline="0" dirty="0">
                <a:solidFill>
                  <a:schemeClr val="tx1"/>
                </a:solidFill>
                <a:latin typeface="+mn-lt"/>
                <a:ea typeface="+mn-ea"/>
                <a:cs typeface="+mn-cs"/>
              </a:rPr>
              <a:t>机构管理规定</a:t>
            </a:r>
            <a:r>
              <a:rPr lang="en-US" altLang="zh-CN" sz="1200" b="0" i="0" u="none" strike="noStrike" kern="1200" baseline="0" dirty="0">
                <a:solidFill>
                  <a:schemeClr val="tx1"/>
                </a:solidFill>
                <a:latin typeface="+mn-lt"/>
                <a:ea typeface="+mn-ea"/>
                <a:cs typeface="+mn-cs"/>
              </a:rPr>
              <a:t>》</a:t>
            </a:r>
          </a:p>
          <a:p>
            <a:r>
              <a:rPr lang="zh-CN" altLang="en-US" sz="1200" b="0" i="0" u="none" strike="noStrike" kern="1200" baseline="0" dirty="0">
                <a:solidFill>
                  <a:schemeClr val="tx1"/>
                </a:solidFill>
                <a:latin typeface="+mn-lt"/>
                <a:ea typeface="+mn-ea"/>
                <a:cs typeface="+mn-cs"/>
              </a:rPr>
              <a:t>等相关法规，介绍机构备案平台的组成及相关备案要求，对机构在备案过程中存在的常见问题进行了总结</a:t>
            </a:r>
          </a:p>
          <a:p>
            <a:r>
              <a:rPr lang="zh-CN" altLang="en-US" sz="1200" b="0" i="0" u="none" strike="noStrike" kern="1200" baseline="0" dirty="0">
                <a:solidFill>
                  <a:schemeClr val="tx1"/>
                </a:solidFill>
                <a:latin typeface="+mn-lt"/>
                <a:ea typeface="+mn-ea"/>
                <a:cs typeface="+mn-cs"/>
              </a:rPr>
              <a:t>和探讨。</a:t>
            </a:r>
            <a:endParaRPr lang="en-US" altLang="zh-CN" sz="1200" b="0" i="0" u="none" strike="noStrike" kern="1200" baseline="0" dirty="0">
              <a:solidFill>
                <a:schemeClr val="tx1"/>
              </a:solidFill>
              <a:latin typeface="+mn-lt"/>
              <a:ea typeface="+mn-ea"/>
              <a:cs typeface="+mn-cs"/>
            </a:endParaRPr>
          </a:p>
          <a:p>
            <a:endParaRPr lang="en-US" sz="1200" b="0" i="0" u="none" strike="noStrike" kern="1200" baseline="0" dirty="0">
              <a:solidFill>
                <a:schemeClr val="tx1"/>
              </a:solidFill>
              <a:latin typeface="+mn-lt"/>
              <a:ea typeface="+mn-ea"/>
              <a:cs typeface="+mn-cs"/>
            </a:endParaRPr>
          </a:p>
          <a:p>
            <a:r>
              <a:rPr lang="zh-CN" altLang="en-US" sz="1200" b="0" i="0" u="none" strike="noStrike" kern="1200" baseline="0" dirty="0">
                <a:solidFill>
                  <a:schemeClr val="tx1"/>
                </a:solidFill>
                <a:latin typeface="+mn-lt"/>
                <a:ea typeface="+mn-ea"/>
                <a:cs typeface="+mn-cs"/>
              </a:rPr>
              <a:t>针对当前临床试验大多集中在大型“三甲”医院的</a:t>
            </a:r>
          </a:p>
          <a:p>
            <a:r>
              <a:rPr lang="zh-CN" altLang="en-US" sz="1200" b="0" i="0" u="none" strike="noStrike" kern="1200" baseline="0" dirty="0">
                <a:solidFill>
                  <a:schemeClr val="tx1"/>
                </a:solidFill>
                <a:latin typeface="+mn-lt"/>
                <a:ea typeface="+mn-ea"/>
                <a:cs typeface="+mn-cs"/>
              </a:rPr>
              <a:t>问题，有必要将部分临床试验分流至非“三甲”医院投资</a:t>
            </a:r>
          </a:p>
          <a:p>
            <a:r>
              <a:rPr lang="zh-CN" altLang="en-US" sz="1200" b="0" i="0" u="none" strike="noStrike" kern="1200" baseline="0" dirty="0">
                <a:solidFill>
                  <a:schemeClr val="tx1"/>
                </a:solidFill>
                <a:latin typeface="+mn-lt"/>
                <a:ea typeface="+mn-ea"/>
                <a:cs typeface="+mn-cs"/>
              </a:rPr>
              <a:t>建设的临床试验中心。建议备案制实施后，首先应在国</a:t>
            </a:r>
          </a:p>
          <a:p>
            <a:r>
              <a:rPr lang="zh-CN" altLang="en-US" sz="1200" b="0" i="0" u="none" strike="noStrike" kern="1200" baseline="0" dirty="0">
                <a:solidFill>
                  <a:schemeClr val="tx1"/>
                </a:solidFill>
                <a:latin typeface="+mn-lt"/>
                <a:ea typeface="+mn-ea"/>
                <a:cs typeface="+mn-cs"/>
              </a:rPr>
              <a:t>家药监局备案系统中，按照机构的能力和所承接临床试</a:t>
            </a:r>
          </a:p>
          <a:p>
            <a:r>
              <a:rPr lang="zh-CN" altLang="en-US" sz="1200" b="0" i="0" u="none" strike="noStrike" kern="1200" baseline="0" dirty="0">
                <a:solidFill>
                  <a:schemeClr val="tx1"/>
                </a:solidFill>
                <a:latin typeface="+mn-lt"/>
                <a:ea typeface="+mn-ea"/>
                <a:cs typeface="+mn-cs"/>
              </a:rPr>
              <a:t>验的类型加以分类，向社会公开备案的机构信息，便于</a:t>
            </a:r>
          </a:p>
          <a:p>
            <a:r>
              <a:rPr lang="zh-CN" altLang="en-US" sz="1200" b="0" i="0" u="none" strike="noStrike" kern="1200" baseline="0" dirty="0">
                <a:solidFill>
                  <a:schemeClr val="tx1"/>
                </a:solidFill>
                <a:latin typeface="+mn-lt"/>
                <a:ea typeface="+mn-ea"/>
                <a:cs typeface="+mn-cs"/>
              </a:rPr>
              <a:t>申办方筛选。其次，药品监管机构要做好针对制药企业</a:t>
            </a:r>
          </a:p>
          <a:p>
            <a:r>
              <a:rPr lang="zh-CN" altLang="en-US" sz="1200" b="0" i="0" u="none" strike="noStrike" kern="1200" baseline="0" dirty="0">
                <a:solidFill>
                  <a:schemeClr val="tx1"/>
                </a:solidFill>
                <a:latin typeface="+mn-lt"/>
                <a:ea typeface="+mn-ea"/>
                <a:cs typeface="+mn-cs"/>
              </a:rPr>
              <a:t>和</a:t>
            </a:r>
            <a:r>
              <a:rPr lang="en-US" altLang="zh-CN" sz="1200" b="0" i="0" u="none" strike="noStrike" kern="1200" baseline="0" dirty="0">
                <a:solidFill>
                  <a:schemeClr val="tx1"/>
                </a:solidFill>
                <a:latin typeface="+mn-lt"/>
                <a:ea typeface="+mn-ea"/>
                <a:cs typeface="+mn-cs"/>
              </a:rPr>
              <a:t>CRO</a:t>
            </a:r>
            <a:r>
              <a:rPr lang="zh-CN" altLang="en-US" sz="1200" b="0" i="0" u="none" strike="noStrike" kern="1200" baseline="0" dirty="0">
                <a:solidFill>
                  <a:schemeClr val="tx1"/>
                </a:solidFill>
                <a:latin typeface="+mn-lt"/>
                <a:ea typeface="+mn-ea"/>
                <a:cs typeface="+mn-cs"/>
              </a:rPr>
              <a:t>的宣传工作，制药行业协会也应积极引导，鼓励</a:t>
            </a:r>
          </a:p>
          <a:p>
            <a:r>
              <a:rPr lang="zh-CN" altLang="en-US" sz="1200" b="0" i="0" u="none" strike="noStrike" kern="1200" baseline="0" dirty="0">
                <a:solidFill>
                  <a:schemeClr val="tx1"/>
                </a:solidFill>
                <a:latin typeface="+mn-lt"/>
                <a:ea typeface="+mn-ea"/>
                <a:cs typeface="+mn-cs"/>
              </a:rPr>
              <a:t>申办方根据自己的临床试验的级别和特点，评估试验风</a:t>
            </a:r>
          </a:p>
          <a:p>
            <a:r>
              <a:rPr lang="zh-CN" altLang="en-US" sz="1200" b="0" i="0" u="none" strike="noStrike" kern="1200" baseline="0" dirty="0">
                <a:solidFill>
                  <a:schemeClr val="tx1"/>
                </a:solidFill>
                <a:latin typeface="+mn-lt"/>
                <a:ea typeface="+mn-ea"/>
                <a:cs typeface="+mn-cs"/>
              </a:rPr>
              <a:t>险，选择合适的临床试验机构。既要避免机构的选择集</a:t>
            </a:r>
          </a:p>
          <a:p>
            <a:r>
              <a:rPr lang="zh-CN" altLang="en-US" sz="1200" b="0" i="0" u="none" strike="noStrike" kern="1200" baseline="0" dirty="0">
                <a:solidFill>
                  <a:schemeClr val="tx1"/>
                </a:solidFill>
                <a:latin typeface="+mn-lt"/>
                <a:ea typeface="+mn-ea"/>
                <a:cs typeface="+mn-cs"/>
              </a:rPr>
              <a:t>中在综合实力强的“三甲”医院，增加机构负担，影响临</a:t>
            </a:r>
          </a:p>
          <a:p>
            <a:r>
              <a:rPr lang="zh-CN" altLang="en-US" sz="1200" b="0" i="0" u="none" strike="noStrike" kern="1200" baseline="0" dirty="0">
                <a:solidFill>
                  <a:schemeClr val="tx1"/>
                </a:solidFill>
                <a:latin typeface="+mn-lt"/>
                <a:ea typeface="+mn-ea"/>
                <a:cs typeface="+mn-cs"/>
              </a:rPr>
              <a:t>床试验质量和进度；又要避免其他机构的闲置和浪费，</a:t>
            </a:r>
          </a:p>
          <a:p>
            <a:r>
              <a:rPr lang="zh-CN" altLang="en-US" sz="1200" b="0" i="0" u="none" strike="noStrike" kern="1200" baseline="0" dirty="0">
                <a:solidFill>
                  <a:schemeClr val="tx1"/>
                </a:solidFill>
                <a:latin typeface="+mn-lt"/>
                <a:ea typeface="+mn-ea"/>
                <a:cs typeface="+mn-cs"/>
              </a:rPr>
              <a:t>使临床试验资源充分有效地利用起来，加快药物的上</a:t>
            </a:r>
          </a:p>
          <a:p>
            <a:r>
              <a:rPr lang="zh-CN" altLang="en-US" sz="1200" b="0" i="0" u="none" strike="noStrike" kern="1200" baseline="0" dirty="0">
                <a:solidFill>
                  <a:schemeClr val="tx1"/>
                </a:solidFill>
                <a:latin typeface="+mn-lt"/>
                <a:ea typeface="+mn-ea"/>
                <a:cs typeface="+mn-cs"/>
              </a:rPr>
              <a:t>市，保障患者的用药需求和用药安全。</a:t>
            </a:r>
            <a:endParaRPr lang="en-US" dirty="0"/>
          </a:p>
          <a:p>
            <a:endParaRPr lang="en-US" dirty="0"/>
          </a:p>
        </p:txBody>
      </p:sp>
      <p:sp>
        <p:nvSpPr>
          <p:cNvPr id="4" name="Slide Number Placeholder 3"/>
          <p:cNvSpPr>
            <a:spLocks noGrp="1"/>
          </p:cNvSpPr>
          <p:nvPr>
            <p:ph type="sldNum" sz="quarter" idx="5"/>
          </p:nvPr>
        </p:nvSpPr>
        <p:spPr/>
        <p:txBody>
          <a:bodyPr/>
          <a:lstStyle/>
          <a:p>
            <a:fld id="{32F3CE37-8989-471A-BC57-D3CAAD03839D}" type="slidenum">
              <a:rPr lang="en-US" smtClean="0"/>
              <a:pPr/>
              <a:t>7</a:t>
            </a:fld>
            <a:endParaRPr lang="en-US" dirty="0"/>
          </a:p>
        </p:txBody>
      </p:sp>
    </p:spTree>
    <p:extLst>
      <p:ext uri="{BB962C8B-B14F-4D97-AF65-F5344CB8AC3E}">
        <p14:creationId xmlns:p14="http://schemas.microsoft.com/office/powerpoint/2010/main" val="20476741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59AA3659-AAA3-467B-8804-0DB7DFA22958}" type="slidenum">
              <a:rPr lang="en-US" smtClean="0"/>
              <a:t>8</a:t>
            </a:fld>
            <a:endParaRPr lang="en-US"/>
          </a:p>
        </p:txBody>
      </p:sp>
    </p:spTree>
    <p:extLst>
      <p:ext uri="{BB962C8B-B14F-4D97-AF65-F5344CB8AC3E}">
        <p14:creationId xmlns:p14="http://schemas.microsoft.com/office/powerpoint/2010/main" val="4529383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2F3CE37-8989-471A-BC57-D3CAAD03839D}" type="slidenum">
              <a:rPr lang="en-US" smtClean="0"/>
              <a:pPr/>
              <a:t>10</a:t>
            </a:fld>
            <a:endParaRPr lang="en-US" dirty="0"/>
          </a:p>
        </p:txBody>
      </p:sp>
    </p:spTree>
    <p:extLst>
      <p:ext uri="{BB962C8B-B14F-4D97-AF65-F5344CB8AC3E}">
        <p14:creationId xmlns:p14="http://schemas.microsoft.com/office/powerpoint/2010/main" val="18064136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59AA3659-AAA3-467B-8804-0DB7DFA22958}" type="slidenum">
              <a:rPr lang="en-US" smtClean="0"/>
              <a:t>12</a:t>
            </a:fld>
            <a:endParaRPr lang="en-US"/>
          </a:p>
        </p:txBody>
      </p:sp>
    </p:spTree>
    <p:extLst>
      <p:ext uri="{BB962C8B-B14F-4D97-AF65-F5344CB8AC3E}">
        <p14:creationId xmlns:p14="http://schemas.microsoft.com/office/powerpoint/2010/main" val="192744713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slideMaster" Target="../slideMasters/slideMaster1.xml"/><Relationship Id="rId1" Type="http://schemas.openxmlformats.org/officeDocument/2006/relationships/tags" Target="../tags/tag12.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slideMaster" Target="../slideMasters/slideMaster1.xml"/><Relationship Id="rId1" Type="http://schemas.openxmlformats.org/officeDocument/2006/relationships/tags" Target="../tags/tag13.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slideMaster" Target="../slideMasters/slideMaster1.xml"/><Relationship Id="rId1" Type="http://schemas.openxmlformats.org/officeDocument/2006/relationships/tags" Target="../tags/tag1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slideMaster" Target="../slideMasters/slideMaster1.xml"/><Relationship Id="rId1" Type="http://schemas.openxmlformats.org/officeDocument/2006/relationships/tags" Target="../tags/tag15.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slideMaster" Target="../slideMasters/slideMaster1.xml"/><Relationship Id="rId1" Type="http://schemas.openxmlformats.org/officeDocument/2006/relationships/tags" Target="../tags/tag16.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slideMaster" Target="../slideMasters/slideMaster1.xml"/><Relationship Id="rId1" Type="http://schemas.openxmlformats.org/officeDocument/2006/relationships/tags" Target="../tags/tag17.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8.w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tags" Target="../tags/tag19.xml"/><Relationship Id="rId7" Type="http://schemas.openxmlformats.org/officeDocument/2006/relationships/image" Target="../media/image8.wmf"/><Relationship Id="rId2" Type="http://schemas.openxmlformats.org/officeDocument/2006/relationships/tags" Target="../tags/tag18.xml"/><Relationship Id="rId1" Type="http://schemas.openxmlformats.org/officeDocument/2006/relationships/vmlDrawing" Target="../drawings/vmlDrawing1.vml"/><Relationship Id="rId6" Type="http://schemas.openxmlformats.org/officeDocument/2006/relationships/image" Target="../media/image9.emf"/><Relationship Id="rId5" Type="http://schemas.openxmlformats.org/officeDocument/2006/relationships/oleObject" Target="../embeddings/oleObject1.bin"/><Relationship Id="rId4"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slideMaster" Target="../slideMasters/slideMaster1.xml"/><Relationship Id="rId1" Type="http://schemas.openxmlformats.org/officeDocument/2006/relationships/tags" Target="../tags/tag20.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6.emf"/><Relationship Id="rId2" Type="http://schemas.openxmlformats.org/officeDocument/2006/relationships/slideMaster" Target="../slideMasters/slideMaster1.xml"/><Relationship Id="rId1" Type="http://schemas.openxmlformats.org/officeDocument/2006/relationships/tags" Target="../tags/tag6.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slideMaster" Target="../slideMasters/slideMaster1.xml"/><Relationship Id="rId1" Type="http://schemas.openxmlformats.org/officeDocument/2006/relationships/tags" Target="../tags/tag8.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slideMaster" Target="../slideMasters/slideMaster1.xml"/><Relationship Id="rId1" Type="http://schemas.openxmlformats.org/officeDocument/2006/relationships/tags" Target="../tags/tag9.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slideMaster" Target="../slideMasters/slideMaster1.xml"/><Relationship Id="rId1" Type="http://schemas.openxmlformats.org/officeDocument/2006/relationships/tags" Target="../tags/tag10.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slideMaster" Target="../slideMasters/slideMaster1.xml"/><Relationship Id="rId1" Type="http://schemas.openxmlformats.org/officeDocument/2006/relationships/tags" Target="../tags/tag1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45A2FEF8-95DF-4328-850D-3F7840A62554}"/>
              </a:ext>
            </a:extLst>
          </p:cNvPr>
          <p:cNvSpPr/>
          <p:nvPr userDrawn="1"/>
        </p:nvSpPr>
        <p:spPr bwMode="gray">
          <a:xfrm>
            <a:off x="4075459" y="0"/>
            <a:ext cx="8114954" cy="6858000"/>
          </a:xfrm>
          <a:custGeom>
            <a:avLst/>
            <a:gdLst>
              <a:gd name="connsiteX0" fmla="*/ 1341581 w 8114954"/>
              <a:gd name="connsiteY0" fmla="*/ 0 h 6858000"/>
              <a:gd name="connsiteX1" fmla="*/ 8112574 w 8114954"/>
              <a:gd name="connsiteY1" fmla="*/ 0 h 6858000"/>
              <a:gd name="connsiteX2" fmla="*/ 8114954 w 8114954"/>
              <a:gd name="connsiteY2" fmla="*/ 6003673 h 6858000"/>
              <a:gd name="connsiteX3" fmla="*/ 3275458 w 8114954"/>
              <a:gd name="connsiteY3" fmla="*/ 6858000 h 6858000"/>
              <a:gd name="connsiteX4" fmla="*/ 0 w 8114954"/>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14954" h="6858000">
                <a:moveTo>
                  <a:pt x="1341581" y="0"/>
                </a:moveTo>
                <a:lnTo>
                  <a:pt x="8112574" y="0"/>
                </a:lnTo>
                <a:cubicBezTo>
                  <a:pt x="8112574" y="1913118"/>
                  <a:pt x="8114954" y="4090555"/>
                  <a:pt x="8114954" y="6003673"/>
                </a:cubicBezTo>
                <a:lnTo>
                  <a:pt x="3275458"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p:cNvSpPr>
            <a:spLocks noGrp="1"/>
          </p:cNvSpPr>
          <p:nvPr>
            <p:ph type="subTitle" idx="1"/>
          </p:nvPr>
        </p:nvSpPr>
        <p:spPr bwMode="black">
          <a:xfrm>
            <a:off x="709365" y="1732422"/>
            <a:ext cx="3620552" cy="592952"/>
          </a:xfrm>
        </p:spPr>
        <p:txBody>
          <a:bodyPr anchor="b"/>
          <a:lstStyle>
            <a:lvl1pPr marL="0" indent="0" algn="l">
              <a:buNone/>
              <a:defRPr sz="2000">
                <a:solidFill>
                  <a:schemeClr val="bg1"/>
                </a:solidFill>
              </a:defRPr>
            </a:lvl1pPr>
            <a:lvl2pPr marL="0" indent="0" algn="l">
              <a:buNone/>
              <a:defRPr sz="2000">
                <a:solidFill>
                  <a:schemeClr val="bg1"/>
                </a:solidFill>
              </a:defRPr>
            </a:lvl2pPr>
            <a:lvl3pPr marL="0" indent="0" algn="l">
              <a:buNone/>
              <a:defRPr sz="2000">
                <a:solidFill>
                  <a:schemeClr val="bg1"/>
                </a:solidFill>
              </a:defRPr>
            </a:lvl3pPr>
            <a:lvl4pPr marL="0" indent="0" algn="l">
              <a:buNone/>
              <a:defRPr sz="2000">
                <a:solidFill>
                  <a:schemeClr val="bg1"/>
                </a:solidFill>
              </a:defRPr>
            </a:lvl4pPr>
            <a:lvl5pPr marL="0" indent="0" algn="l">
              <a:buNone/>
              <a:defRPr sz="2000">
                <a:solidFill>
                  <a:schemeClr val="bg1"/>
                </a:solidFill>
              </a:defRPr>
            </a:lvl5pPr>
            <a:lvl6pPr marL="0" indent="0" algn="l">
              <a:buNone/>
              <a:defRPr sz="2000">
                <a:solidFill>
                  <a:schemeClr val="bg1"/>
                </a:solidFill>
              </a:defRPr>
            </a:lvl6pPr>
            <a:lvl7pPr marL="0" indent="0" algn="l">
              <a:buNone/>
              <a:defRPr sz="2000">
                <a:solidFill>
                  <a:schemeClr val="bg1"/>
                </a:solidFill>
              </a:defRPr>
            </a:lvl7pPr>
            <a:lvl8pPr marL="0" indent="0" algn="l">
              <a:buNone/>
              <a:defRPr sz="2000">
                <a:solidFill>
                  <a:schemeClr val="bg1"/>
                </a:solidFill>
              </a:defRPr>
            </a:lvl8pPr>
            <a:lvl9pPr marL="0" indent="0" algn="l">
              <a:buNone/>
              <a:defRPr sz="2000">
                <a:solidFill>
                  <a:schemeClr val="bg1"/>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p:txBody>
          <a:bodyPr/>
          <a:lstStyle/>
          <a:p>
            <a:fld id="{9453184E-21E7-418F-A1EC-A49E8D1E2D3B}" type="datetime1">
              <a:rPr lang="en-US" smtClean="0"/>
              <a:t>25/02/2023</a:t>
            </a:fld>
            <a:endParaRPr lang="en-US" dirty="0"/>
          </a:p>
        </p:txBody>
      </p:sp>
      <p:sp>
        <p:nvSpPr>
          <p:cNvPr id="5" name="Footer Placeholder 4"/>
          <p:cNvSpPr>
            <a:spLocks noGrp="1"/>
          </p:cNvSpPr>
          <p:nvPr>
            <p:ph type="ftr" sz="quarter" idx="11"/>
          </p:nvPr>
        </p:nvSpPr>
        <p:spPr bwMode="gray"/>
        <p:txBody>
          <a:bodyPr/>
          <a:lstStyle>
            <a:lvl1pPr>
              <a:defRPr>
                <a:noFill/>
              </a:defRPr>
            </a:lvl1pPr>
            <a:lvl2pPr>
              <a:defRPr>
                <a:noFill/>
              </a:defRPr>
            </a:lvl2pPr>
            <a:lvl3pPr>
              <a:defRPr>
                <a:noFill/>
              </a:defRPr>
            </a:lvl3pPr>
            <a:lvl4pPr>
              <a:defRPr>
                <a:noFill/>
              </a:defRPr>
            </a:lvl4pPr>
            <a:lvl5pPr>
              <a:defRPr>
                <a:noFill/>
              </a:defRPr>
            </a:lvl5pPr>
            <a:lvl6pPr>
              <a:defRPr>
                <a:noFill/>
              </a:defRPr>
            </a:lvl6pPr>
            <a:lvl7pPr>
              <a:defRPr>
                <a:noFill/>
              </a:defRPr>
            </a:lvl7pPr>
            <a:lvl8pPr>
              <a:defRPr>
                <a:noFill/>
              </a:defRPr>
            </a:lvl8pPr>
            <a:lvl9pPr>
              <a:defRPr>
                <a:noFill/>
              </a:defRPr>
            </a:lvl9pPr>
          </a:lstStyle>
          <a:p>
            <a:r>
              <a:rPr lang="en-US"/>
              <a:t>/// Bayer 16:9 Template /// September 2018</a:t>
            </a:r>
            <a:endParaRPr lang="en-US" dirty="0"/>
          </a:p>
        </p:txBody>
      </p:sp>
      <p:sp>
        <p:nvSpPr>
          <p:cNvPr id="6" name="Slide Number Placeholder 5"/>
          <p:cNvSpPr>
            <a:spLocks noGrp="1"/>
          </p:cNvSpPr>
          <p:nvPr>
            <p:ph type="sldNum" sz="quarter" idx="12"/>
          </p:nvPr>
        </p:nvSpPr>
        <p:spPr bwMode="gray"/>
        <p:txBody>
          <a:bodyPr/>
          <a:lstStyle>
            <a:lvl1pPr>
              <a:defRPr>
                <a:noFill/>
              </a:defRPr>
            </a:lvl1pPr>
            <a:lvl2pPr>
              <a:defRPr>
                <a:noFill/>
              </a:defRPr>
            </a:lvl2pPr>
            <a:lvl3pPr>
              <a:defRPr>
                <a:noFill/>
              </a:defRPr>
            </a:lvl3pPr>
            <a:lvl4pPr>
              <a:defRPr>
                <a:noFill/>
              </a:defRPr>
            </a:lvl4pPr>
            <a:lvl5pPr>
              <a:defRPr>
                <a:noFill/>
              </a:defRPr>
            </a:lvl5pPr>
            <a:lvl6pPr>
              <a:defRPr>
                <a:noFill/>
              </a:defRPr>
            </a:lvl6pPr>
            <a:lvl7pPr>
              <a:defRPr>
                <a:noFill/>
              </a:defRPr>
            </a:lvl7pPr>
            <a:lvl8pPr>
              <a:defRPr>
                <a:noFill/>
              </a:defRPr>
            </a:lvl8pPr>
            <a:lvl9pPr>
              <a:defRPr>
                <a:noFill/>
              </a:defRPr>
            </a:lvl9pPr>
          </a:lstStyle>
          <a:p>
            <a:fld id="{EEAD9179-7A6B-4268-BEB2-F3B8EB06115B}" type="slidenum">
              <a:rPr lang="en-US" smtClean="0"/>
              <a:pPr/>
              <a:t>‹#›</a:t>
            </a:fld>
            <a:endParaRPr lang="en-US" dirty="0"/>
          </a:p>
        </p:txBody>
      </p:sp>
      <p:sp>
        <p:nvSpPr>
          <p:cNvPr id="2" name="Title 1"/>
          <p:cNvSpPr>
            <a:spLocks noGrp="1"/>
          </p:cNvSpPr>
          <p:nvPr>
            <p:ph type="ctrTitle"/>
          </p:nvPr>
        </p:nvSpPr>
        <p:spPr bwMode="black">
          <a:xfrm>
            <a:off x="709560" y="2424948"/>
            <a:ext cx="3620357" cy="1440000"/>
          </a:xfrm>
        </p:spPr>
        <p:txBody>
          <a:bodyPr anchor="t"/>
          <a:lstStyle>
            <a:lvl1pPr>
              <a:defRPr sz="3200" i="1">
                <a:solidFill>
                  <a:schemeClr val="accent4"/>
                </a:solidFill>
              </a:defRPr>
            </a:lvl1pPr>
          </a:lstStyle>
          <a:p>
            <a:r>
              <a:rPr lang="en-US"/>
              <a:t>Click to edit Master title style</a:t>
            </a:r>
            <a:endParaRPr lang="en-US" dirty="0"/>
          </a:p>
        </p:txBody>
      </p:sp>
      <p:sp>
        <p:nvSpPr>
          <p:cNvPr id="18" name="TextBox 17">
            <a:extLst>
              <a:ext uri="{FF2B5EF4-FFF2-40B4-BE49-F238E27FC236}">
                <a16:creationId xmlns:a16="http://schemas.microsoft.com/office/drawing/2014/main" id="{5EE7DB5C-15A7-4763-A498-7608598D843B}"/>
              </a:ext>
            </a:extLst>
          </p:cNvPr>
          <p:cNvSpPr txBox="1"/>
          <p:nvPr/>
        </p:nvSpPr>
        <p:spPr bwMode="black">
          <a:xfrm>
            <a:off x="1378683" y="4041068"/>
            <a:ext cx="480832" cy="179724"/>
          </a:xfrm>
          <a:prstGeom prst="rect">
            <a:avLst/>
          </a:prstGeom>
          <a:noFill/>
        </p:spPr>
        <p:txBody>
          <a:bodyPr wrap="none" lIns="0" tIns="0" rIns="0" bIns="0" rtlCol="0" anchor="ctr">
            <a:noAutofit/>
          </a:bodyPr>
          <a:lstStyle/>
          <a:p>
            <a:pPr marL="0" marR="0" lvl="0" indent="0" algn="ctr" defTabSz="915680" eaLnBrk="1" fontAlgn="auto" latinLnBrk="0" hangingPunct="1">
              <a:lnSpc>
                <a:spcPct val="100000"/>
              </a:lnSpc>
              <a:spcBef>
                <a:spcPts val="0"/>
              </a:spcBef>
              <a:spcAft>
                <a:spcPts val="0"/>
              </a:spcAft>
              <a:buClrTx/>
              <a:buSzTx/>
              <a:buFontTx/>
              <a:buNone/>
              <a:tabLst/>
              <a:defRPr/>
            </a:pPr>
            <a:r>
              <a:rPr kumimoji="0" lang="en-US" sz="1051" b="0" i="0" u="none" strike="noStrike" kern="0" cap="none" spc="0" normalizeH="0" baseline="0" noProof="0" dirty="0">
                <a:ln>
                  <a:noFill/>
                </a:ln>
                <a:solidFill>
                  <a:schemeClr val="tx2"/>
                </a:solidFill>
                <a:effectLst/>
                <a:uLnTx/>
                <a:uFillTx/>
              </a:rPr>
              <a:t>///////////</a:t>
            </a:r>
          </a:p>
        </p:txBody>
      </p:sp>
      <p:sp>
        <p:nvSpPr>
          <p:cNvPr id="21" name="Text Placeholder 20"/>
          <p:cNvSpPr>
            <a:spLocks noGrp="1"/>
          </p:cNvSpPr>
          <p:nvPr>
            <p:ph type="body" sz="quarter" idx="13"/>
          </p:nvPr>
        </p:nvSpPr>
        <p:spPr bwMode="black">
          <a:xfrm>
            <a:off x="1414398" y="4262151"/>
            <a:ext cx="2915519" cy="1080000"/>
          </a:xfrm>
        </p:spPr>
        <p:txBody>
          <a:bodyPr/>
          <a:lstStyle>
            <a:lvl1pPr>
              <a:spcBef>
                <a:spcPts val="0"/>
              </a:spcBef>
              <a:spcAft>
                <a:spcPts val="0"/>
              </a:spcAft>
              <a:defRPr b="1">
                <a:solidFill>
                  <a:schemeClr val="bg1"/>
                </a:solidFill>
              </a:defRPr>
            </a:lvl1pPr>
            <a:lvl2pPr marL="0" indent="0">
              <a:spcBef>
                <a:spcPts val="1800"/>
              </a:spcBef>
              <a:spcAft>
                <a:spcPts val="0"/>
              </a:spcAft>
              <a:buFont typeface="Arial" panose="020B0604020202020204" pitchFamily="34" charset="0"/>
              <a:buNone/>
              <a:defRPr sz="1050">
                <a:solidFill>
                  <a:schemeClr val="bg1"/>
                </a:solidFill>
              </a:defRPr>
            </a:lvl2pPr>
            <a:lvl3pPr marL="0" indent="0">
              <a:spcBef>
                <a:spcPts val="0"/>
              </a:spcBef>
              <a:spcAft>
                <a:spcPts val="0"/>
              </a:spcAft>
              <a:buFont typeface="Arial" panose="020B0604020202020204" pitchFamily="34" charset="0"/>
              <a:buNone/>
              <a:defRPr sz="1050">
                <a:solidFill>
                  <a:schemeClr val="bg1"/>
                </a:solidFill>
              </a:defRPr>
            </a:lvl3pPr>
            <a:lvl4pPr marL="0" indent="0">
              <a:spcBef>
                <a:spcPts val="0"/>
              </a:spcBef>
              <a:spcAft>
                <a:spcPts val="0"/>
              </a:spcAft>
              <a:buFont typeface="Arial" panose="020B0604020202020204" pitchFamily="34" charset="0"/>
              <a:buNone/>
              <a:defRPr sz="1050">
                <a:solidFill>
                  <a:schemeClr val="bg1"/>
                </a:solidFill>
              </a:defRPr>
            </a:lvl4pPr>
            <a:lvl5pPr marL="0" indent="0">
              <a:spcBef>
                <a:spcPts val="0"/>
              </a:spcBef>
              <a:spcAft>
                <a:spcPts val="0"/>
              </a:spcAft>
              <a:buFont typeface="Arial" panose="020B0604020202020204" pitchFamily="34" charset="0"/>
              <a:buNone/>
              <a:defRPr sz="1050">
                <a:solidFill>
                  <a:schemeClr val="bg1"/>
                </a:solidFill>
              </a:defRPr>
            </a:lvl5pPr>
            <a:lvl6pPr marL="0" indent="0">
              <a:spcBef>
                <a:spcPts val="0"/>
              </a:spcBef>
              <a:spcAft>
                <a:spcPts val="0"/>
              </a:spcAft>
              <a:buFont typeface="Arial" panose="020B0604020202020204" pitchFamily="34" charset="0"/>
              <a:buNone/>
              <a:defRPr sz="1050">
                <a:solidFill>
                  <a:schemeClr val="bg1"/>
                </a:solidFill>
              </a:defRPr>
            </a:lvl6pPr>
            <a:lvl7pPr marL="0" indent="0">
              <a:spcBef>
                <a:spcPts val="0"/>
              </a:spcBef>
              <a:spcAft>
                <a:spcPts val="0"/>
              </a:spcAft>
              <a:buFont typeface="Arial" panose="020B0604020202020204" pitchFamily="34" charset="0"/>
              <a:buNone/>
              <a:defRPr sz="1050">
                <a:solidFill>
                  <a:schemeClr val="bg1"/>
                </a:solidFill>
              </a:defRPr>
            </a:lvl7pPr>
            <a:lvl8pPr marL="0" indent="0">
              <a:spcBef>
                <a:spcPts val="0"/>
              </a:spcBef>
              <a:spcAft>
                <a:spcPts val="0"/>
              </a:spcAft>
              <a:buFont typeface="Arial" panose="020B0604020202020204" pitchFamily="34" charset="0"/>
              <a:buNone/>
              <a:defRPr sz="1050">
                <a:solidFill>
                  <a:schemeClr val="bg1"/>
                </a:solidFill>
              </a:defRPr>
            </a:lvl8pPr>
            <a:lvl9pPr marL="0" indent="0">
              <a:spcBef>
                <a:spcPts val="0"/>
              </a:spcBef>
              <a:spcAft>
                <a:spcPts val="0"/>
              </a:spcAft>
              <a:buFont typeface="Arial" panose="020B0604020202020204" pitchFamily="34" charset="0"/>
              <a:buNone/>
              <a:defRPr sz="1050">
                <a:solidFill>
                  <a:schemeClr val="bg1"/>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6"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black">
          <a:xfrm>
            <a:off x="701676" y="704850"/>
            <a:ext cx="720000" cy="720000"/>
          </a:xfrm>
          <a:prstGeom prst="rect">
            <a:avLst/>
          </a:prstGeom>
          <a:noFill/>
          <a:extLst>
            <a:ext uri="{909E8E84-426E-40DD-AFC4-6F175D3DCCD1}">
              <a14:hiddenFill xmlns:a14="http://schemas.microsoft.com/office/drawing/2010/main">
                <a:solidFill>
                  <a:srgbClr val="FFFFFF"/>
                </a:solidFill>
              </a14:hiddenFill>
            </a:ext>
          </a:extLst>
        </p:spPr>
      </p:pic>
      <p:sp>
        <p:nvSpPr>
          <p:cNvPr id="17" name="Picture Placeholder 16">
            <a:extLst>
              <a:ext uri="{FF2B5EF4-FFF2-40B4-BE49-F238E27FC236}">
                <a16:creationId xmlns:a16="http://schemas.microsoft.com/office/drawing/2014/main" id="{13F626E8-4D4D-4477-BEF3-9372D1A5AD54}"/>
              </a:ext>
            </a:extLst>
          </p:cNvPr>
          <p:cNvSpPr>
            <a:spLocks noGrp="1"/>
          </p:cNvSpPr>
          <p:nvPr>
            <p:ph type="pic" sz="quarter" idx="14"/>
          </p:nvPr>
        </p:nvSpPr>
        <p:spPr bwMode="gray">
          <a:xfrm>
            <a:off x="4112872" y="0"/>
            <a:ext cx="8079923" cy="6858000"/>
          </a:xfrm>
          <a:custGeom>
            <a:avLst/>
            <a:gdLst>
              <a:gd name="connsiteX0" fmla="*/ 1331361 w 8079923"/>
              <a:gd name="connsiteY0" fmla="*/ 0 h 6858000"/>
              <a:gd name="connsiteX1" fmla="*/ 8077543 w 8079923"/>
              <a:gd name="connsiteY1" fmla="*/ 0 h 6858000"/>
              <a:gd name="connsiteX2" fmla="*/ 8079923 w 8079923"/>
              <a:gd name="connsiteY2" fmla="*/ 6003673 h 6858000"/>
              <a:gd name="connsiteX3" fmla="*/ 3240429 w 8079923"/>
              <a:gd name="connsiteY3" fmla="*/ 6858000 h 6858000"/>
              <a:gd name="connsiteX4" fmla="*/ 0 w 8079923"/>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79923" h="6858000">
                <a:moveTo>
                  <a:pt x="1331361" y="0"/>
                </a:moveTo>
                <a:lnTo>
                  <a:pt x="8077543" y="0"/>
                </a:lnTo>
                <a:cubicBezTo>
                  <a:pt x="8077543" y="1913118"/>
                  <a:pt x="8079923" y="4090555"/>
                  <a:pt x="8079923" y="6003673"/>
                </a:cubicBezTo>
                <a:lnTo>
                  <a:pt x="3240429" y="6858000"/>
                </a:lnTo>
                <a:lnTo>
                  <a:pt x="0" y="6858000"/>
                </a:lnTo>
                <a:close/>
              </a:path>
            </a:pathLst>
          </a:custGeom>
        </p:spPr>
        <p:txBody>
          <a:bodyPr wrap="square" tIns="540000" anchor="ctr">
            <a:noAutofit/>
          </a:bodyPr>
          <a:lstStyle>
            <a:lvl1pPr algn="ctr">
              <a:defRPr>
                <a:solidFill>
                  <a:schemeClr val="tx1"/>
                </a:solidFill>
              </a:defRPr>
            </a:lvl1pPr>
          </a:lstStyle>
          <a:p>
            <a:r>
              <a:rPr lang="en-US"/>
              <a:t>Click icon to add picture</a:t>
            </a:r>
            <a:endParaRPr lang="de-DE" dirty="0"/>
          </a:p>
        </p:txBody>
      </p:sp>
      <p:sp>
        <p:nvSpPr>
          <p:cNvPr id="12" name="Logoschutz" hidden="1">
            <a:extLst>
              <a:ext uri="{FF2B5EF4-FFF2-40B4-BE49-F238E27FC236}">
                <a16:creationId xmlns:a16="http://schemas.microsoft.com/office/drawing/2014/main" id="{C9A9C5E1-5EC5-4E10-A801-6F56DB71E6CD}"/>
              </a:ext>
            </a:extLst>
          </p:cNvPr>
          <p:cNvSpPr/>
          <p:nvPr userDrawn="1">
            <p:custDataLst>
              <p:tags r:id="rId1"/>
            </p:custDataLst>
          </p:nvPr>
        </p:nvSpPr>
        <p:spPr bwMode="gray">
          <a:xfrm>
            <a:off x="521832" y="524850"/>
            <a:ext cx="1080000" cy="1080000"/>
          </a:xfrm>
          <a:prstGeom prst="rect">
            <a:avLst/>
          </a:prstGeom>
          <a:solidFill>
            <a:srgbClr val="00BCFF">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solidFill>
                  <a:schemeClr val="tx1"/>
                </a:solidFill>
              </a:rPr>
              <a:t>Logo</a:t>
            </a:r>
          </a:p>
          <a:p>
            <a:pPr algn="ctr"/>
            <a:r>
              <a:rPr lang="de-DE" dirty="0">
                <a:solidFill>
                  <a:schemeClr val="tx1"/>
                </a:solidFill>
              </a:rPr>
              <a:t>Schutz</a:t>
            </a:r>
          </a:p>
        </p:txBody>
      </p:sp>
    </p:spTree>
    <p:extLst>
      <p:ext uri="{BB962C8B-B14F-4D97-AF65-F5344CB8AC3E}">
        <p14:creationId xmlns:p14="http://schemas.microsoft.com/office/powerpoint/2010/main" val="23360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ext (2) &amp; Images (2)">
    <p:spTree>
      <p:nvGrpSpPr>
        <p:cNvPr id="1" name=""/>
        <p:cNvGrpSpPr/>
        <p:nvPr/>
      </p:nvGrpSpPr>
      <p:grpSpPr>
        <a:xfrm>
          <a:off x="0" y="0"/>
          <a:ext cx="0" cy="0"/>
          <a:chOff x="0" y="0"/>
          <a:chExt cx="0" cy="0"/>
        </a:xfrm>
      </p:grpSpPr>
      <p:sp>
        <p:nvSpPr>
          <p:cNvPr id="8" name="Subtitle 2"/>
          <p:cNvSpPr>
            <a:spLocks noGrp="1"/>
          </p:cNvSpPr>
          <p:nvPr>
            <p:ph type="subTitle" idx="13"/>
          </p:nvPr>
        </p:nvSpPr>
        <p:spPr bwMode="gray">
          <a:xfrm>
            <a:off x="981820" y="1138299"/>
            <a:ext cx="10798461" cy="252000"/>
          </a:xfrm>
        </p:spPr>
        <p:txBody>
          <a:bodyPr anchor="t"/>
          <a:lstStyle>
            <a:lvl1pPr marL="0" indent="0" algn="l">
              <a:buNone/>
              <a:defRPr sz="1800">
                <a:solidFill>
                  <a:schemeClr val="accent1"/>
                </a:solidFill>
              </a:defRPr>
            </a:lvl1pPr>
            <a:lvl2pPr marL="0" indent="0" algn="l">
              <a:buNone/>
              <a:defRPr sz="1800">
                <a:solidFill>
                  <a:schemeClr val="accent1"/>
                </a:solidFill>
              </a:defRPr>
            </a:lvl2pPr>
            <a:lvl3pPr marL="0" indent="0" algn="l">
              <a:buNone/>
              <a:defRPr sz="1800">
                <a:solidFill>
                  <a:schemeClr val="accent1"/>
                </a:solidFill>
              </a:defRPr>
            </a:lvl3pPr>
            <a:lvl4pPr marL="0" indent="0" algn="l">
              <a:buNone/>
              <a:defRPr sz="1800">
                <a:solidFill>
                  <a:schemeClr val="accent1"/>
                </a:solidFill>
              </a:defRPr>
            </a:lvl4pPr>
            <a:lvl5pPr marL="0" indent="0" algn="l">
              <a:buNone/>
              <a:defRPr sz="1800">
                <a:solidFill>
                  <a:schemeClr val="accent1"/>
                </a:solidFill>
              </a:defRPr>
            </a:lvl5pPr>
            <a:lvl6pPr marL="0" indent="0" algn="l">
              <a:buNone/>
              <a:defRPr sz="1800">
                <a:solidFill>
                  <a:schemeClr val="accent1"/>
                </a:solidFill>
              </a:defRPr>
            </a:lvl6pPr>
            <a:lvl7pPr marL="0" indent="0" algn="l">
              <a:buNone/>
              <a:defRPr sz="1800">
                <a:solidFill>
                  <a:schemeClr val="accent1"/>
                </a:solidFill>
              </a:defRPr>
            </a:lvl7pPr>
            <a:lvl8pPr marL="0" indent="0" algn="l">
              <a:buNone/>
              <a:defRPr sz="1800">
                <a:solidFill>
                  <a:schemeClr val="accent1"/>
                </a:solidFill>
              </a:defRPr>
            </a:lvl8pPr>
            <a:lvl9pPr marL="0" indent="0" algn="l">
              <a:buNone/>
              <a:defRPr sz="1800">
                <a:solidFill>
                  <a:schemeClr val="accent1"/>
                </a:solidFill>
              </a:defRPr>
            </a:lvl9pPr>
          </a:lstStyle>
          <a:p>
            <a:pPr lvl="0"/>
            <a:r>
              <a:rPr lang="en-US"/>
              <a:t>Click to edit Master subtitle style</a:t>
            </a:r>
            <a:endParaRPr lang="en-US" dirty="0"/>
          </a:p>
        </p:txBody>
      </p:sp>
      <p:sp>
        <p:nvSpPr>
          <p:cNvPr id="2" name="Title 1"/>
          <p:cNvSpPr>
            <a:spLocks noGrp="1"/>
          </p:cNvSpPr>
          <p:nvPr>
            <p:ph type="title"/>
          </p:nvPr>
        </p:nvSpPr>
        <p:spPr bwMode="gray"/>
        <p:txBody>
          <a:bodyPr/>
          <a:lstStyle/>
          <a:p>
            <a:r>
              <a:rPr lang="en-US"/>
              <a:t>Click to edit Master title style</a:t>
            </a:r>
            <a:endParaRPr lang="en-US" dirty="0"/>
          </a:p>
        </p:txBody>
      </p:sp>
      <p:sp>
        <p:nvSpPr>
          <p:cNvPr id="4" name="Date Placeholder 3"/>
          <p:cNvSpPr>
            <a:spLocks noGrp="1"/>
          </p:cNvSpPr>
          <p:nvPr>
            <p:ph type="dt" sz="half" idx="10"/>
          </p:nvPr>
        </p:nvSpPr>
        <p:spPr bwMode="gray"/>
        <p:txBody>
          <a:bodyPr/>
          <a:lstStyle/>
          <a:p>
            <a:fld id="{A13F43FA-A88D-45CF-A998-B7633C7E9A49}" type="datetime1">
              <a:rPr lang="en-US" smtClean="0"/>
              <a:t>25/02/2023</a:t>
            </a:fld>
            <a:endParaRPr lang="en-US" dirty="0"/>
          </a:p>
        </p:txBody>
      </p:sp>
      <p:sp>
        <p:nvSpPr>
          <p:cNvPr id="5" name="Footer Placeholder 4"/>
          <p:cNvSpPr>
            <a:spLocks noGrp="1"/>
          </p:cNvSpPr>
          <p:nvPr>
            <p:ph type="ftr" sz="quarter" idx="11"/>
          </p:nvPr>
        </p:nvSpPr>
        <p:spPr bwMode="gray"/>
        <p:txBody>
          <a:bodyPr/>
          <a:lstStyle/>
          <a:p>
            <a:r>
              <a:rPr lang="en-US"/>
              <a:t>/// Bayer 16:9 Template /// September 2018</a:t>
            </a:r>
            <a:endParaRPr lang="en-US" dirty="0"/>
          </a:p>
        </p:txBody>
      </p:sp>
      <p:sp>
        <p:nvSpPr>
          <p:cNvPr id="6" name="Slide Number Placeholder 5"/>
          <p:cNvSpPr>
            <a:spLocks noGrp="1"/>
          </p:cNvSpPr>
          <p:nvPr>
            <p:ph type="sldNum" sz="quarter" idx="12"/>
          </p:nvPr>
        </p:nvSpPr>
        <p:spPr bwMode="gray"/>
        <p:txBody>
          <a:bodyPr/>
          <a:lstStyle/>
          <a:p>
            <a:fld id="{EEAD9179-7A6B-4268-BEB2-F3B8EB06115B}" type="slidenum">
              <a:rPr lang="en-US" smtClean="0"/>
              <a:t>‹#›</a:t>
            </a:fld>
            <a:endParaRPr lang="en-US" dirty="0"/>
          </a:p>
        </p:txBody>
      </p:sp>
      <p:sp>
        <p:nvSpPr>
          <p:cNvPr id="11" name="Text Placeholder 10 (left)"/>
          <p:cNvSpPr>
            <a:spLocks noGrp="1"/>
          </p:cNvSpPr>
          <p:nvPr>
            <p:ph type="body" sz="quarter" idx="14"/>
          </p:nvPr>
        </p:nvSpPr>
        <p:spPr bwMode="gray">
          <a:xfrm>
            <a:off x="981820" y="3892749"/>
            <a:ext cx="5220000" cy="25920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0 (right)"/>
          <p:cNvSpPr>
            <a:spLocks noGrp="1"/>
          </p:cNvSpPr>
          <p:nvPr>
            <p:ph type="body" sz="quarter" idx="15"/>
          </p:nvPr>
        </p:nvSpPr>
        <p:spPr bwMode="gray">
          <a:xfrm>
            <a:off x="6559719" y="3892749"/>
            <a:ext cx="5220000" cy="2592001"/>
          </a:xfrm>
        </p:spPr>
        <p:txBody>
          <a:bodyPr/>
          <a:lstStyle>
            <a:lvl1pPr>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Picture Placeholder 14 (left)"/>
          <p:cNvSpPr>
            <a:spLocks noGrp="1"/>
          </p:cNvSpPr>
          <p:nvPr>
            <p:ph type="pic" sz="quarter" idx="16"/>
          </p:nvPr>
        </p:nvSpPr>
        <p:spPr bwMode="gray">
          <a:xfrm>
            <a:off x="981820" y="1732750"/>
            <a:ext cx="5220000" cy="1800000"/>
          </a:xfrm>
        </p:spPr>
        <p:txBody>
          <a:bodyPr tIns="540000" anchor="ctr"/>
          <a:lstStyle>
            <a:lvl1pPr algn="ctr">
              <a:defRPr/>
            </a:lvl1pPr>
          </a:lstStyle>
          <a:p>
            <a:r>
              <a:rPr lang="en-US"/>
              <a:t>Click icon to add picture</a:t>
            </a:r>
            <a:endParaRPr lang="en-US" dirty="0"/>
          </a:p>
        </p:txBody>
      </p:sp>
      <p:sp>
        <p:nvSpPr>
          <p:cNvPr id="16" name="Picture Placeholder 14 (right)"/>
          <p:cNvSpPr>
            <a:spLocks noGrp="1"/>
          </p:cNvSpPr>
          <p:nvPr>
            <p:ph type="pic" sz="quarter" idx="17"/>
          </p:nvPr>
        </p:nvSpPr>
        <p:spPr bwMode="gray">
          <a:xfrm>
            <a:off x="6559719" y="1732750"/>
            <a:ext cx="5220000" cy="1800000"/>
          </a:xfrm>
        </p:spPr>
        <p:txBody>
          <a:bodyPr tIns="540000" anchor="ctr"/>
          <a:lstStyle>
            <a:lvl1pPr algn="ctr">
              <a:defRPr/>
            </a:lvl1pPr>
          </a:lstStyle>
          <a:p>
            <a:r>
              <a:rPr lang="en-US"/>
              <a:t>Click icon to add picture</a:t>
            </a:r>
          </a:p>
        </p:txBody>
      </p:sp>
      <p:pic>
        <p:nvPicPr>
          <p:cNvPr id="13"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gray">
          <a:xfrm>
            <a:off x="196104" y="617155"/>
            <a:ext cx="399600" cy="399600"/>
          </a:xfrm>
          <a:prstGeom prst="rect">
            <a:avLst/>
          </a:prstGeom>
          <a:noFill/>
          <a:extLst>
            <a:ext uri="{909E8E84-426E-40DD-AFC4-6F175D3DCCD1}">
              <a14:hiddenFill xmlns:a14="http://schemas.microsoft.com/office/drawing/2010/main">
                <a:solidFill>
                  <a:srgbClr val="FFFFFF"/>
                </a:solidFill>
              </a14:hiddenFill>
            </a:ext>
          </a:extLst>
        </p:spPr>
      </p:pic>
      <p:sp>
        <p:nvSpPr>
          <p:cNvPr id="14" name="Logoschutz" hidden="1"/>
          <p:cNvSpPr/>
          <p:nvPr userDrawn="1">
            <p:custDataLst>
              <p:tags r:id="rId1"/>
            </p:custDataLst>
          </p:nvPr>
        </p:nvSpPr>
        <p:spPr bwMode="gray">
          <a:xfrm>
            <a:off x="86006" y="509323"/>
            <a:ext cx="612000" cy="612000"/>
          </a:xfrm>
          <a:prstGeom prst="rect">
            <a:avLst/>
          </a:prstGeom>
          <a:solidFill>
            <a:srgbClr val="00BCFF">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900" dirty="0">
                <a:solidFill>
                  <a:schemeClr val="tx1"/>
                </a:solidFill>
              </a:rPr>
              <a:t>Logo</a:t>
            </a:r>
          </a:p>
          <a:p>
            <a:pPr algn="ctr"/>
            <a:r>
              <a:rPr lang="de-DE" sz="900" dirty="0">
                <a:solidFill>
                  <a:schemeClr val="tx1"/>
                </a:solidFill>
              </a:rPr>
              <a:t>Schutz</a:t>
            </a:r>
          </a:p>
        </p:txBody>
      </p:sp>
    </p:spTree>
    <p:extLst>
      <p:ext uri="{BB962C8B-B14F-4D97-AF65-F5344CB8AC3E}">
        <p14:creationId xmlns:p14="http://schemas.microsoft.com/office/powerpoint/2010/main" val="3839903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908">
          <p15:clr>
            <a:srgbClr val="FBAE40"/>
          </p15:clr>
        </p15:guide>
        <p15:guide id="2" pos="4134">
          <p15:clr>
            <a:srgbClr val="FBAE40"/>
          </p15:clr>
        </p15:guide>
        <p15:guide id="3" orient="horz" pos="2228">
          <p15:clr>
            <a:srgbClr val="FBAE40"/>
          </p15:clr>
        </p15:guide>
        <p15:guide id="4" orient="horz" pos="2455">
          <p15:clr>
            <a:srgbClr val="FBAE40"/>
          </p15:clr>
        </p15:guide>
        <p15:guide id="5" pos="619">
          <p15:clr>
            <a:srgbClr val="FBAE40"/>
          </p15:clr>
        </p15:guide>
        <p15:guide id="6" pos="7423">
          <p15:clr>
            <a:srgbClr val="FBAE40"/>
          </p15:clr>
        </p15:guide>
        <p15:guide id="7" orient="horz" pos="1094">
          <p15:clr>
            <a:srgbClr val="FBAE40"/>
          </p15:clr>
        </p15:guide>
        <p15:guide id="8" orient="horz" pos="4085">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only (color)">
    <p:spTree>
      <p:nvGrpSpPr>
        <p:cNvPr id="1" name=""/>
        <p:cNvGrpSpPr/>
        <p:nvPr/>
      </p:nvGrpSpPr>
      <p:grpSpPr>
        <a:xfrm>
          <a:off x="0" y="0"/>
          <a:ext cx="0" cy="0"/>
          <a:chOff x="0" y="0"/>
          <a:chExt cx="0" cy="0"/>
        </a:xfrm>
      </p:grpSpPr>
      <p:sp>
        <p:nvSpPr>
          <p:cNvPr id="8" name="Subtitle 2"/>
          <p:cNvSpPr>
            <a:spLocks noGrp="1"/>
          </p:cNvSpPr>
          <p:nvPr>
            <p:ph type="subTitle" idx="13"/>
          </p:nvPr>
        </p:nvSpPr>
        <p:spPr bwMode="gray">
          <a:xfrm>
            <a:off x="981820" y="1138299"/>
            <a:ext cx="10798461" cy="252000"/>
          </a:xfrm>
        </p:spPr>
        <p:txBody>
          <a:bodyPr anchor="t"/>
          <a:lstStyle>
            <a:lvl1pPr marL="0" indent="0" algn="l">
              <a:buNone/>
              <a:defRPr sz="1800">
                <a:solidFill>
                  <a:schemeClr val="accent1"/>
                </a:solidFill>
              </a:defRPr>
            </a:lvl1pPr>
            <a:lvl2pPr marL="0" indent="0" algn="l">
              <a:buNone/>
              <a:defRPr sz="1800">
                <a:solidFill>
                  <a:schemeClr val="accent1"/>
                </a:solidFill>
              </a:defRPr>
            </a:lvl2pPr>
            <a:lvl3pPr marL="0" indent="0" algn="l">
              <a:buNone/>
              <a:defRPr sz="1800">
                <a:solidFill>
                  <a:schemeClr val="accent1"/>
                </a:solidFill>
              </a:defRPr>
            </a:lvl3pPr>
            <a:lvl4pPr marL="0" indent="0" algn="l">
              <a:buNone/>
              <a:defRPr sz="1800">
                <a:solidFill>
                  <a:schemeClr val="accent1"/>
                </a:solidFill>
              </a:defRPr>
            </a:lvl4pPr>
            <a:lvl5pPr marL="0" indent="0" algn="l">
              <a:buNone/>
              <a:defRPr sz="1800">
                <a:solidFill>
                  <a:schemeClr val="accent1"/>
                </a:solidFill>
              </a:defRPr>
            </a:lvl5pPr>
            <a:lvl6pPr marL="0" indent="0" algn="l">
              <a:buNone/>
              <a:defRPr sz="1800">
                <a:solidFill>
                  <a:schemeClr val="accent1"/>
                </a:solidFill>
              </a:defRPr>
            </a:lvl6pPr>
            <a:lvl7pPr marL="0" indent="0" algn="l">
              <a:buNone/>
              <a:defRPr sz="1800">
                <a:solidFill>
                  <a:schemeClr val="accent1"/>
                </a:solidFill>
              </a:defRPr>
            </a:lvl7pPr>
            <a:lvl8pPr marL="0" indent="0" algn="l">
              <a:buNone/>
              <a:defRPr sz="1800">
                <a:solidFill>
                  <a:schemeClr val="accent1"/>
                </a:solidFill>
              </a:defRPr>
            </a:lvl8pPr>
            <a:lvl9pPr marL="0" indent="0" algn="l">
              <a:buNone/>
              <a:defRPr sz="1800">
                <a:solidFill>
                  <a:schemeClr val="accent1"/>
                </a:solidFill>
              </a:defRPr>
            </a:lvl9pPr>
          </a:lstStyle>
          <a:p>
            <a:pPr lvl="0"/>
            <a:r>
              <a:rPr lang="en-US"/>
              <a:t>Click to edit Master subtitle style</a:t>
            </a:r>
            <a:endParaRPr lang="en-US" dirty="0"/>
          </a:p>
        </p:txBody>
      </p:sp>
      <p:sp>
        <p:nvSpPr>
          <p:cNvPr id="2" name="Title 1"/>
          <p:cNvSpPr>
            <a:spLocks noGrp="1"/>
          </p:cNvSpPr>
          <p:nvPr>
            <p:ph type="title"/>
          </p:nvPr>
        </p:nvSpPr>
        <p:spPr bwMode="gray">
          <a:xfrm>
            <a:off x="981821" y="181938"/>
            <a:ext cx="10798460" cy="864000"/>
          </a:xfrm>
        </p:spPr>
        <p:txBody>
          <a:bodyPr/>
          <a:lstStyle/>
          <a:p>
            <a:r>
              <a:rPr lang="en-US"/>
              <a:t>Click to edit Master title style</a:t>
            </a:r>
            <a:endParaRPr lang="en-US" dirty="0"/>
          </a:p>
        </p:txBody>
      </p:sp>
      <p:sp>
        <p:nvSpPr>
          <p:cNvPr id="4" name="Date Placeholder 3"/>
          <p:cNvSpPr>
            <a:spLocks noGrp="1"/>
          </p:cNvSpPr>
          <p:nvPr>
            <p:ph type="dt" sz="half" idx="10"/>
          </p:nvPr>
        </p:nvSpPr>
        <p:spPr bwMode="gray"/>
        <p:txBody>
          <a:bodyPr/>
          <a:lstStyle/>
          <a:p>
            <a:fld id="{B6DB8775-8226-4E8C-BBBC-5A871E3E17A7}" type="datetime1">
              <a:rPr lang="en-US" smtClean="0"/>
              <a:t>25/02/2023</a:t>
            </a:fld>
            <a:endParaRPr lang="en-US" dirty="0"/>
          </a:p>
        </p:txBody>
      </p:sp>
      <p:sp>
        <p:nvSpPr>
          <p:cNvPr id="5" name="Footer Placeholder 4"/>
          <p:cNvSpPr>
            <a:spLocks noGrp="1"/>
          </p:cNvSpPr>
          <p:nvPr>
            <p:ph type="ftr" sz="quarter" idx="11"/>
          </p:nvPr>
        </p:nvSpPr>
        <p:spPr bwMode="gray"/>
        <p:txBody>
          <a:bodyPr/>
          <a:lstStyle/>
          <a:p>
            <a:r>
              <a:rPr lang="en-US"/>
              <a:t>/// Bayer 16:9 Template /// September 2018</a:t>
            </a:r>
            <a:endParaRPr lang="en-US" dirty="0"/>
          </a:p>
        </p:txBody>
      </p:sp>
      <p:sp>
        <p:nvSpPr>
          <p:cNvPr id="6" name="Slide Number Placeholder 5"/>
          <p:cNvSpPr>
            <a:spLocks noGrp="1"/>
          </p:cNvSpPr>
          <p:nvPr>
            <p:ph type="sldNum" sz="quarter" idx="12"/>
          </p:nvPr>
        </p:nvSpPr>
        <p:spPr bwMode="gray"/>
        <p:txBody>
          <a:bodyPr/>
          <a:lstStyle/>
          <a:p>
            <a:fld id="{EEAD9179-7A6B-4268-BEB2-F3B8EB06115B}" type="slidenum">
              <a:rPr lang="en-US" smtClean="0"/>
              <a:t>‹#›</a:t>
            </a:fld>
            <a:endParaRPr lang="en-US" dirty="0"/>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gray">
          <a:xfrm>
            <a:off x="196104" y="617155"/>
            <a:ext cx="399600" cy="399600"/>
          </a:xfrm>
          <a:prstGeom prst="rect">
            <a:avLst/>
          </a:prstGeom>
          <a:noFill/>
          <a:extLst>
            <a:ext uri="{909E8E84-426E-40DD-AFC4-6F175D3DCCD1}">
              <a14:hiddenFill xmlns:a14="http://schemas.microsoft.com/office/drawing/2010/main">
                <a:solidFill>
                  <a:srgbClr val="FFFFFF"/>
                </a:solidFill>
              </a14:hiddenFill>
            </a:ext>
          </a:extLst>
        </p:spPr>
      </p:pic>
      <p:sp>
        <p:nvSpPr>
          <p:cNvPr id="9" name="Logoschutz" hidden="1"/>
          <p:cNvSpPr/>
          <p:nvPr userDrawn="1">
            <p:custDataLst>
              <p:tags r:id="rId1"/>
            </p:custDataLst>
          </p:nvPr>
        </p:nvSpPr>
        <p:spPr bwMode="gray">
          <a:xfrm>
            <a:off x="86006" y="509323"/>
            <a:ext cx="612000" cy="612000"/>
          </a:xfrm>
          <a:prstGeom prst="rect">
            <a:avLst/>
          </a:prstGeom>
          <a:solidFill>
            <a:srgbClr val="00BCFF">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900" dirty="0">
                <a:solidFill>
                  <a:schemeClr val="tx1"/>
                </a:solidFill>
              </a:rPr>
              <a:t>Logo</a:t>
            </a:r>
          </a:p>
          <a:p>
            <a:pPr algn="ctr"/>
            <a:r>
              <a:rPr lang="de-DE" sz="900" dirty="0">
                <a:solidFill>
                  <a:schemeClr val="tx1"/>
                </a:solidFill>
              </a:rPr>
              <a:t>Schutz</a:t>
            </a:r>
          </a:p>
        </p:txBody>
      </p:sp>
    </p:spTree>
    <p:extLst>
      <p:ext uri="{BB962C8B-B14F-4D97-AF65-F5344CB8AC3E}">
        <p14:creationId xmlns:p14="http://schemas.microsoft.com/office/powerpoint/2010/main" val="4289235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619">
          <p15:clr>
            <a:srgbClr val="FBAE40"/>
          </p15:clr>
        </p15:guide>
        <p15:guide id="2" pos="7423">
          <p15:clr>
            <a:srgbClr val="FBAE40"/>
          </p15:clr>
        </p15:guide>
        <p15:guide id="3" orient="horz" pos="4086">
          <p15:clr>
            <a:srgbClr val="FBAE40"/>
          </p15:clr>
        </p15:guide>
        <p15:guide id="4" orient="horz" pos="1094">
          <p15:clr>
            <a:srgbClr val="FBAE40"/>
          </p15:clr>
        </p15:guide>
        <p15:guide id="5" pos="2150">
          <p15:clr>
            <a:srgbClr val="FBAE40"/>
          </p15:clr>
        </p15:guide>
        <p15:guide id="6" pos="2376">
          <p15:clr>
            <a:srgbClr val="FBAE40"/>
          </p15:clr>
        </p15:guide>
        <p15:guide id="7" pos="3908">
          <p15:clr>
            <a:srgbClr val="FBAE40"/>
          </p15:clr>
        </p15:guide>
        <p15:guide id="8" pos="4021">
          <p15:clr>
            <a:srgbClr val="FBAE40"/>
          </p15:clr>
        </p15:guide>
        <p15:guide id="9" pos="4134">
          <p15:clr>
            <a:srgbClr val="FBAE40"/>
          </p15:clr>
        </p15:guide>
        <p15:guide id="10" pos="5667">
          <p15:clr>
            <a:srgbClr val="FBAE40"/>
          </p15:clr>
        </p15:guide>
        <p15:guide id="11" pos="5894">
          <p15:clr>
            <a:srgbClr val="FBAE40"/>
          </p15:clr>
        </p15:guide>
        <p15:guide id="12" orient="horz" pos="2478">
          <p15:clr>
            <a:srgbClr val="FBAE40"/>
          </p15:clr>
        </p15:guide>
        <p15:guide id="13" orient="horz" pos="2704">
          <p15:clr>
            <a:srgbClr val="FBAE40"/>
          </p15:clr>
        </p15:guide>
        <p15:guide id="14" orient="horz" pos="259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9" name="Subtitle 2"/>
          <p:cNvSpPr>
            <a:spLocks noGrp="1"/>
          </p:cNvSpPr>
          <p:nvPr>
            <p:ph type="subTitle" idx="1"/>
          </p:nvPr>
        </p:nvSpPr>
        <p:spPr bwMode="gray">
          <a:xfrm>
            <a:off x="980282" y="1052513"/>
            <a:ext cx="10800000" cy="5432237"/>
          </a:xfrm>
        </p:spPr>
        <p:txBody>
          <a:bodyPr bIns="0" anchor="ctr"/>
          <a:lstStyle>
            <a:lvl1pPr marL="0" indent="0" algn="l">
              <a:buNone/>
              <a:defRPr sz="6600">
                <a:solidFill>
                  <a:schemeClr val="tx2"/>
                </a:solidFill>
              </a:defRPr>
            </a:lvl1pPr>
            <a:lvl2pPr marL="0" indent="0" algn="l">
              <a:buNone/>
              <a:defRPr sz="6600">
                <a:solidFill>
                  <a:schemeClr val="tx2"/>
                </a:solidFill>
              </a:defRPr>
            </a:lvl2pPr>
            <a:lvl3pPr marL="0" indent="0" algn="l">
              <a:buNone/>
              <a:defRPr sz="6600">
                <a:solidFill>
                  <a:schemeClr val="tx2"/>
                </a:solidFill>
              </a:defRPr>
            </a:lvl3pPr>
            <a:lvl4pPr marL="0" indent="0" algn="l">
              <a:buNone/>
              <a:defRPr sz="6600">
                <a:solidFill>
                  <a:schemeClr val="tx2"/>
                </a:solidFill>
              </a:defRPr>
            </a:lvl4pPr>
            <a:lvl5pPr marL="0" indent="0" algn="l">
              <a:buNone/>
              <a:defRPr sz="6600">
                <a:solidFill>
                  <a:schemeClr val="tx2"/>
                </a:solidFill>
              </a:defRPr>
            </a:lvl5pPr>
            <a:lvl6pPr marL="0" indent="0" algn="l">
              <a:buNone/>
              <a:defRPr sz="6600">
                <a:solidFill>
                  <a:schemeClr val="tx2"/>
                </a:solidFill>
              </a:defRPr>
            </a:lvl6pPr>
            <a:lvl7pPr marL="0" indent="0" algn="l">
              <a:buNone/>
              <a:defRPr sz="6600">
                <a:solidFill>
                  <a:schemeClr val="tx2"/>
                </a:solidFill>
              </a:defRPr>
            </a:lvl7pPr>
            <a:lvl8pPr marL="0" indent="0" algn="l">
              <a:buNone/>
              <a:defRPr sz="6600">
                <a:solidFill>
                  <a:schemeClr val="tx2"/>
                </a:solidFill>
              </a:defRPr>
            </a:lvl8pPr>
            <a:lvl9pPr marL="0" indent="0" algn="l">
              <a:buNone/>
              <a:defRPr sz="6600">
                <a:solidFill>
                  <a:schemeClr val="tx2"/>
                </a:solidFill>
              </a:defRPr>
            </a:lvl9pPr>
          </a:lstStyle>
          <a:p>
            <a:pPr lvl="0"/>
            <a:r>
              <a:rPr lang="en-US"/>
              <a:t>Click to edit Master subtitle style</a:t>
            </a:r>
            <a:endParaRPr lang="en-US" dirty="0"/>
          </a:p>
        </p:txBody>
      </p:sp>
      <p:sp>
        <p:nvSpPr>
          <p:cNvPr id="3" name="Date Placeholder 2"/>
          <p:cNvSpPr>
            <a:spLocks noGrp="1"/>
          </p:cNvSpPr>
          <p:nvPr>
            <p:ph type="dt" sz="half" idx="10"/>
          </p:nvPr>
        </p:nvSpPr>
        <p:spPr bwMode="gray"/>
        <p:txBody>
          <a:bodyPr/>
          <a:lstStyle/>
          <a:p>
            <a:fld id="{8096B027-38B9-43F7-A592-83EA0A775820}" type="datetime1">
              <a:rPr lang="en-US" smtClean="0"/>
              <a:t>25/02/2023</a:t>
            </a:fld>
            <a:endParaRPr lang="en-US" dirty="0"/>
          </a:p>
        </p:txBody>
      </p:sp>
      <p:sp>
        <p:nvSpPr>
          <p:cNvPr id="4" name="Footer Placeholder 3"/>
          <p:cNvSpPr>
            <a:spLocks noGrp="1"/>
          </p:cNvSpPr>
          <p:nvPr>
            <p:ph type="ftr" sz="quarter" idx="11"/>
          </p:nvPr>
        </p:nvSpPr>
        <p:spPr bwMode="gray"/>
        <p:txBody>
          <a:bodyPr/>
          <a:lstStyle/>
          <a:p>
            <a:r>
              <a:rPr lang="en-US"/>
              <a:t>/// Bayer 16:9 Template /// September 2018</a:t>
            </a:r>
            <a:endParaRPr lang="en-US" dirty="0"/>
          </a:p>
        </p:txBody>
      </p:sp>
      <p:sp>
        <p:nvSpPr>
          <p:cNvPr id="5" name="Slide Number Placeholder 4"/>
          <p:cNvSpPr>
            <a:spLocks noGrp="1"/>
          </p:cNvSpPr>
          <p:nvPr>
            <p:ph type="sldNum" sz="quarter" idx="12"/>
          </p:nvPr>
        </p:nvSpPr>
        <p:spPr bwMode="gray"/>
        <p:txBody>
          <a:bodyPr/>
          <a:lstStyle/>
          <a:p>
            <a:fld id="{EEAD9179-7A6B-4268-BEB2-F3B8EB06115B}" type="slidenum">
              <a:rPr lang="en-US" smtClean="0"/>
              <a:pPr/>
              <a:t>‹#›</a:t>
            </a:fld>
            <a:endParaRPr lang="en-US" dirty="0"/>
          </a:p>
        </p:txBody>
      </p:sp>
      <p:sp>
        <p:nvSpPr>
          <p:cNvPr id="2" name="Title 1"/>
          <p:cNvSpPr>
            <a:spLocks noGrp="1"/>
          </p:cNvSpPr>
          <p:nvPr>
            <p:ph type="title"/>
          </p:nvPr>
        </p:nvSpPr>
        <p:spPr bwMode="gray"/>
        <p:txBody>
          <a:bodyPr/>
          <a:lstStyle/>
          <a:p>
            <a:r>
              <a:rPr lang="en-US"/>
              <a:t>Click to edit Master title style</a:t>
            </a:r>
            <a:endParaRPr lang="en-US" dirty="0"/>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gray">
          <a:xfrm>
            <a:off x="196104" y="617155"/>
            <a:ext cx="399600" cy="399600"/>
          </a:xfrm>
          <a:prstGeom prst="rect">
            <a:avLst/>
          </a:prstGeom>
          <a:noFill/>
          <a:extLst>
            <a:ext uri="{909E8E84-426E-40DD-AFC4-6F175D3DCCD1}">
              <a14:hiddenFill xmlns:a14="http://schemas.microsoft.com/office/drawing/2010/main">
                <a:solidFill>
                  <a:srgbClr val="FFFFFF"/>
                </a:solidFill>
              </a14:hiddenFill>
            </a:ext>
          </a:extLst>
        </p:spPr>
      </p:pic>
      <p:sp>
        <p:nvSpPr>
          <p:cNvPr id="8" name="Logoschutz" hidden="1"/>
          <p:cNvSpPr/>
          <p:nvPr userDrawn="1">
            <p:custDataLst>
              <p:tags r:id="rId1"/>
            </p:custDataLst>
          </p:nvPr>
        </p:nvSpPr>
        <p:spPr bwMode="gray">
          <a:xfrm>
            <a:off x="86006" y="509323"/>
            <a:ext cx="612000" cy="612000"/>
          </a:xfrm>
          <a:prstGeom prst="rect">
            <a:avLst/>
          </a:prstGeom>
          <a:solidFill>
            <a:srgbClr val="00BCFF">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900" dirty="0">
                <a:solidFill>
                  <a:schemeClr val="tx1"/>
                </a:solidFill>
              </a:rPr>
              <a:t>Logo</a:t>
            </a:r>
          </a:p>
          <a:p>
            <a:pPr algn="ctr"/>
            <a:r>
              <a:rPr lang="de-DE" sz="900" dirty="0">
                <a:solidFill>
                  <a:schemeClr val="tx1"/>
                </a:solidFill>
              </a:rPr>
              <a:t>Schutz</a:t>
            </a:r>
          </a:p>
        </p:txBody>
      </p:sp>
    </p:spTree>
    <p:extLst>
      <p:ext uri="{BB962C8B-B14F-4D97-AF65-F5344CB8AC3E}">
        <p14:creationId xmlns:p14="http://schemas.microsoft.com/office/powerpoint/2010/main" val="4197065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619">
          <p15:clr>
            <a:srgbClr val="FBAE40"/>
          </p15:clr>
        </p15:guide>
        <p15:guide id="2" pos="7423">
          <p15:clr>
            <a:srgbClr val="FBAE40"/>
          </p15:clr>
        </p15:guide>
        <p15:guide id="3" orient="horz" pos="663">
          <p15:clr>
            <a:srgbClr val="FBAE40"/>
          </p15:clr>
        </p15:guide>
        <p15:guide id="4" orient="horz" pos="4085">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Image">
    <p:spTree>
      <p:nvGrpSpPr>
        <p:cNvPr id="1" name=""/>
        <p:cNvGrpSpPr/>
        <p:nvPr/>
      </p:nvGrpSpPr>
      <p:grpSpPr>
        <a:xfrm>
          <a:off x="0" y="0"/>
          <a:ext cx="0" cy="0"/>
          <a:chOff x="0" y="0"/>
          <a:chExt cx="0" cy="0"/>
        </a:xfrm>
      </p:grpSpPr>
      <p:sp>
        <p:nvSpPr>
          <p:cNvPr id="3" name="Date Placeholder 2"/>
          <p:cNvSpPr>
            <a:spLocks noGrp="1"/>
          </p:cNvSpPr>
          <p:nvPr>
            <p:ph type="dt" sz="half" idx="10"/>
          </p:nvPr>
        </p:nvSpPr>
        <p:spPr bwMode="gray"/>
        <p:txBody>
          <a:bodyPr/>
          <a:lstStyle/>
          <a:p>
            <a:fld id="{74F30451-A35E-4E06-ABE9-57892F294C45}" type="datetime1">
              <a:rPr lang="en-US" smtClean="0"/>
              <a:t>25/02/2023</a:t>
            </a:fld>
            <a:endParaRPr lang="en-US" dirty="0"/>
          </a:p>
        </p:txBody>
      </p:sp>
      <p:sp>
        <p:nvSpPr>
          <p:cNvPr id="4" name="Footer Placeholder 3"/>
          <p:cNvSpPr>
            <a:spLocks noGrp="1"/>
          </p:cNvSpPr>
          <p:nvPr>
            <p:ph type="ftr" sz="quarter" idx="11"/>
          </p:nvPr>
        </p:nvSpPr>
        <p:spPr bwMode="gray"/>
        <p:txBody>
          <a:bodyPr/>
          <a:lstStyle>
            <a:lvl1pPr>
              <a:defRPr>
                <a:noFill/>
              </a:defRPr>
            </a:lvl1pPr>
            <a:lvl2pPr>
              <a:defRPr>
                <a:noFill/>
              </a:defRPr>
            </a:lvl2pPr>
            <a:lvl3pPr>
              <a:defRPr>
                <a:noFill/>
              </a:defRPr>
            </a:lvl3pPr>
            <a:lvl4pPr>
              <a:defRPr>
                <a:noFill/>
              </a:defRPr>
            </a:lvl4pPr>
            <a:lvl5pPr>
              <a:defRPr>
                <a:noFill/>
              </a:defRPr>
            </a:lvl5pPr>
            <a:lvl6pPr>
              <a:defRPr>
                <a:noFill/>
              </a:defRPr>
            </a:lvl6pPr>
            <a:lvl7pPr>
              <a:defRPr>
                <a:noFill/>
              </a:defRPr>
            </a:lvl7pPr>
            <a:lvl8pPr>
              <a:defRPr>
                <a:noFill/>
              </a:defRPr>
            </a:lvl8pPr>
            <a:lvl9pPr>
              <a:defRPr>
                <a:noFill/>
              </a:defRPr>
            </a:lvl9pPr>
          </a:lstStyle>
          <a:p>
            <a:r>
              <a:rPr lang="en-US"/>
              <a:t>/// Bayer 16:9 Template /// September 2018</a:t>
            </a:r>
            <a:endParaRPr lang="en-US" dirty="0"/>
          </a:p>
        </p:txBody>
      </p:sp>
      <p:sp>
        <p:nvSpPr>
          <p:cNvPr id="5" name="Slide Number Placeholder 4"/>
          <p:cNvSpPr>
            <a:spLocks noGrp="1"/>
          </p:cNvSpPr>
          <p:nvPr>
            <p:ph type="sldNum" sz="quarter" idx="12"/>
          </p:nvPr>
        </p:nvSpPr>
        <p:spPr bwMode="gray"/>
        <p:txBody>
          <a:bodyPr/>
          <a:lstStyle>
            <a:lvl1pPr>
              <a:defRPr>
                <a:noFill/>
              </a:defRPr>
            </a:lvl1pPr>
            <a:lvl2pPr>
              <a:defRPr>
                <a:noFill/>
              </a:defRPr>
            </a:lvl2pPr>
            <a:lvl3pPr>
              <a:defRPr>
                <a:noFill/>
              </a:defRPr>
            </a:lvl3pPr>
            <a:lvl4pPr>
              <a:defRPr>
                <a:noFill/>
              </a:defRPr>
            </a:lvl4pPr>
            <a:lvl5pPr>
              <a:defRPr>
                <a:noFill/>
              </a:defRPr>
            </a:lvl5pPr>
            <a:lvl6pPr>
              <a:defRPr>
                <a:noFill/>
              </a:defRPr>
            </a:lvl6pPr>
            <a:lvl7pPr>
              <a:defRPr>
                <a:noFill/>
              </a:defRPr>
            </a:lvl7pPr>
            <a:lvl8pPr>
              <a:defRPr>
                <a:noFill/>
              </a:defRPr>
            </a:lvl8pPr>
            <a:lvl9pPr>
              <a:defRPr>
                <a:noFill/>
              </a:defRPr>
            </a:lvl9pPr>
          </a:lstStyle>
          <a:p>
            <a:fld id="{EEAD9179-7A6B-4268-BEB2-F3B8EB06115B}" type="slidenum">
              <a:rPr lang="en-US" smtClean="0"/>
              <a:pPr/>
              <a:t>‹#›</a:t>
            </a:fld>
            <a:endParaRPr lang="en-US" dirty="0"/>
          </a:p>
        </p:txBody>
      </p:sp>
      <p:sp>
        <p:nvSpPr>
          <p:cNvPr id="6" name="Picture Placeholder 14"/>
          <p:cNvSpPr>
            <a:spLocks noGrp="1"/>
          </p:cNvSpPr>
          <p:nvPr>
            <p:ph type="pic" sz="quarter" idx="16"/>
          </p:nvPr>
        </p:nvSpPr>
        <p:spPr bwMode="gray">
          <a:xfrm>
            <a:off x="0" y="0"/>
            <a:ext cx="12190413" cy="6858000"/>
          </a:xfrm>
        </p:spPr>
        <p:txBody>
          <a:bodyPr tIns="540000" anchor="ctr"/>
          <a:lstStyle>
            <a:lvl1pPr algn="ctr">
              <a:defRPr/>
            </a:lvl1pPr>
          </a:lstStyle>
          <a:p>
            <a:r>
              <a:rPr lang="en-US"/>
              <a:t>Click icon to add picture</a:t>
            </a:r>
          </a:p>
        </p:txBody>
      </p:sp>
    </p:spTree>
    <p:extLst>
      <p:ext uri="{BB962C8B-B14F-4D97-AF65-F5344CB8AC3E}">
        <p14:creationId xmlns:p14="http://schemas.microsoft.com/office/powerpoint/2010/main" val="5593455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Final Slide">
    <p:spTree>
      <p:nvGrpSpPr>
        <p:cNvPr id="1" name=""/>
        <p:cNvGrpSpPr/>
        <p:nvPr/>
      </p:nvGrpSpPr>
      <p:grpSpPr>
        <a:xfrm>
          <a:off x="0" y="0"/>
          <a:ext cx="0" cy="0"/>
          <a:chOff x="0" y="0"/>
          <a:chExt cx="0" cy="0"/>
        </a:xfrm>
      </p:grpSpPr>
      <p:sp>
        <p:nvSpPr>
          <p:cNvPr id="16" name="Freeform 15"/>
          <p:cNvSpPr/>
          <p:nvPr/>
        </p:nvSpPr>
        <p:spPr bwMode="gray">
          <a:xfrm flipV="1">
            <a:off x="0" y="0"/>
            <a:ext cx="8198127" cy="6877050"/>
          </a:xfrm>
          <a:custGeom>
            <a:avLst/>
            <a:gdLst>
              <a:gd name="connsiteX0" fmla="*/ 0 w 8198127"/>
              <a:gd name="connsiteY0" fmla="*/ 6877050 h 6877050"/>
              <a:gd name="connsiteX1" fmla="*/ 6090082 w 8198127"/>
              <a:gd name="connsiteY1" fmla="*/ 6877050 h 6877050"/>
              <a:gd name="connsiteX2" fmla="*/ 8198127 w 8198127"/>
              <a:gd name="connsiteY2" fmla="*/ 6877050 h 6877050"/>
              <a:gd name="connsiteX3" fmla="*/ 6090082 w 8198127"/>
              <a:gd name="connsiteY3" fmla="*/ 0 h 6877050"/>
              <a:gd name="connsiteX4" fmla="*/ 0 w 8198127"/>
              <a:gd name="connsiteY4" fmla="*/ 0 h 6877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98127" h="6877050">
                <a:moveTo>
                  <a:pt x="0" y="6877050"/>
                </a:moveTo>
                <a:lnTo>
                  <a:pt x="6090082" y="6877050"/>
                </a:lnTo>
                <a:lnTo>
                  <a:pt x="8198127" y="6877050"/>
                </a:lnTo>
                <a:lnTo>
                  <a:pt x="6090082" y="0"/>
                </a:lnTo>
                <a:lnTo>
                  <a:pt x="0" y="0"/>
                </a:lnTo>
                <a:close/>
              </a:path>
            </a:pathLst>
          </a:custGeom>
          <a:gradFill flip="none" rotWithShape="1">
            <a:gsLst>
              <a:gs pos="32760">
                <a:srgbClr val="00617F"/>
              </a:gs>
              <a:gs pos="0">
                <a:srgbClr val="00617F"/>
              </a:gs>
              <a:gs pos="72000">
                <a:srgbClr val="10384F"/>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Subtitle 2"/>
          <p:cNvSpPr>
            <a:spLocks noGrp="1"/>
          </p:cNvSpPr>
          <p:nvPr>
            <p:ph type="subTitle" idx="1"/>
          </p:nvPr>
        </p:nvSpPr>
        <p:spPr bwMode="white">
          <a:xfrm>
            <a:off x="708819" y="1732422"/>
            <a:ext cx="5381498" cy="592952"/>
          </a:xfrm>
        </p:spPr>
        <p:txBody>
          <a:bodyPr anchor="b"/>
          <a:lstStyle>
            <a:lvl1pPr marL="0" indent="0" algn="l">
              <a:buNone/>
              <a:defRPr sz="2000">
                <a:solidFill>
                  <a:schemeClr val="bg1"/>
                </a:solidFill>
              </a:defRPr>
            </a:lvl1pPr>
            <a:lvl2pPr marL="0" indent="0" algn="l">
              <a:buNone/>
              <a:defRPr sz="2000">
                <a:solidFill>
                  <a:schemeClr val="bg1"/>
                </a:solidFill>
              </a:defRPr>
            </a:lvl2pPr>
            <a:lvl3pPr marL="0" indent="0" algn="l">
              <a:buNone/>
              <a:defRPr sz="2000">
                <a:solidFill>
                  <a:schemeClr val="bg1"/>
                </a:solidFill>
              </a:defRPr>
            </a:lvl3pPr>
            <a:lvl4pPr marL="0" indent="0" algn="l">
              <a:buNone/>
              <a:defRPr sz="2000">
                <a:solidFill>
                  <a:schemeClr val="bg1"/>
                </a:solidFill>
              </a:defRPr>
            </a:lvl4pPr>
            <a:lvl5pPr marL="0" indent="0" algn="l">
              <a:buNone/>
              <a:defRPr sz="2000">
                <a:solidFill>
                  <a:schemeClr val="bg1"/>
                </a:solidFill>
              </a:defRPr>
            </a:lvl5pPr>
            <a:lvl6pPr marL="0" indent="0" algn="l">
              <a:buNone/>
              <a:defRPr sz="2000">
                <a:solidFill>
                  <a:schemeClr val="bg1"/>
                </a:solidFill>
              </a:defRPr>
            </a:lvl6pPr>
            <a:lvl7pPr marL="0" indent="0" algn="l">
              <a:buNone/>
              <a:defRPr sz="2000">
                <a:solidFill>
                  <a:schemeClr val="bg1"/>
                </a:solidFill>
              </a:defRPr>
            </a:lvl7pPr>
            <a:lvl8pPr marL="0" indent="0" algn="l">
              <a:buNone/>
              <a:defRPr sz="2000">
                <a:solidFill>
                  <a:schemeClr val="bg1"/>
                </a:solidFill>
              </a:defRPr>
            </a:lvl8pPr>
            <a:lvl9pPr marL="0" indent="0" algn="l">
              <a:buNone/>
              <a:defRPr sz="2000">
                <a:solidFill>
                  <a:schemeClr val="bg1"/>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p:txBody>
          <a:bodyPr/>
          <a:lstStyle/>
          <a:p>
            <a:fld id="{A3BDA798-F8E0-4709-A972-C462B33FAF2F}" type="datetime1">
              <a:rPr lang="en-US" smtClean="0"/>
              <a:t>25/02/2023</a:t>
            </a:fld>
            <a:endParaRPr lang="en-US" dirty="0"/>
          </a:p>
        </p:txBody>
      </p:sp>
      <p:sp>
        <p:nvSpPr>
          <p:cNvPr id="5" name="Footer Placeholder 4"/>
          <p:cNvSpPr>
            <a:spLocks noGrp="1"/>
          </p:cNvSpPr>
          <p:nvPr>
            <p:ph type="ftr" sz="quarter" idx="11"/>
          </p:nvPr>
        </p:nvSpPr>
        <p:spPr bwMode="gray"/>
        <p:txBody>
          <a:bodyPr/>
          <a:lstStyle>
            <a:lvl1pPr>
              <a:defRPr>
                <a:noFill/>
              </a:defRPr>
            </a:lvl1pPr>
            <a:lvl2pPr>
              <a:defRPr>
                <a:noFill/>
              </a:defRPr>
            </a:lvl2pPr>
            <a:lvl3pPr>
              <a:defRPr>
                <a:noFill/>
              </a:defRPr>
            </a:lvl3pPr>
            <a:lvl4pPr>
              <a:defRPr>
                <a:noFill/>
              </a:defRPr>
            </a:lvl4pPr>
            <a:lvl5pPr>
              <a:defRPr>
                <a:noFill/>
              </a:defRPr>
            </a:lvl5pPr>
            <a:lvl6pPr>
              <a:defRPr>
                <a:noFill/>
              </a:defRPr>
            </a:lvl6pPr>
            <a:lvl7pPr>
              <a:defRPr>
                <a:noFill/>
              </a:defRPr>
            </a:lvl7pPr>
            <a:lvl8pPr>
              <a:defRPr>
                <a:noFill/>
              </a:defRPr>
            </a:lvl8pPr>
            <a:lvl9pPr>
              <a:defRPr>
                <a:noFill/>
              </a:defRPr>
            </a:lvl9pPr>
          </a:lstStyle>
          <a:p>
            <a:r>
              <a:rPr lang="en-US"/>
              <a:t>/// Bayer 16:9 Template /// September 2018</a:t>
            </a:r>
            <a:endParaRPr lang="en-US" dirty="0"/>
          </a:p>
        </p:txBody>
      </p:sp>
      <p:sp>
        <p:nvSpPr>
          <p:cNvPr id="6" name="Slide Number Placeholder 5"/>
          <p:cNvSpPr>
            <a:spLocks noGrp="1"/>
          </p:cNvSpPr>
          <p:nvPr>
            <p:ph type="sldNum" sz="quarter" idx="12"/>
          </p:nvPr>
        </p:nvSpPr>
        <p:spPr bwMode="gray"/>
        <p:txBody>
          <a:bodyPr/>
          <a:lstStyle>
            <a:lvl1pPr>
              <a:defRPr>
                <a:noFill/>
              </a:defRPr>
            </a:lvl1pPr>
            <a:lvl2pPr>
              <a:defRPr>
                <a:noFill/>
              </a:defRPr>
            </a:lvl2pPr>
            <a:lvl3pPr>
              <a:defRPr>
                <a:noFill/>
              </a:defRPr>
            </a:lvl3pPr>
            <a:lvl4pPr>
              <a:defRPr>
                <a:noFill/>
              </a:defRPr>
            </a:lvl4pPr>
            <a:lvl5pPr>
              <a:defRPr>
                <a:noFill/>
              </a:defRPr>
            </a:lvl5pPr>
            <a:lvl6pPr>
              <a:defRPr>
                <a:noFill/>
              </a:defRPr>
            </a:lvl6pPr>
            <a:lvl7pPr>
              <a:defRPr>
                <a:noFill/>
              </a:defRPr>
            </a:lvl7pPr>
            <a:lvl8pPr>
              <a:defRPr>
                <a:noFill/>
              </a:defRPr>
            </a:lvl8pPr>
            <a:lvl9pPr>
              <a:defRPr>
                <a:noFill/>
              </a:defRPr>
            </a:lvl9pPr>
          </a:lstStyle>
          <a:p>
            <a:fld id="{EEAD9179-7A6B-4268-BEB2-F3B8EB06115B}" type="slidenum">
              <a:rPr lang="en-US" smtClean="0"/>
              <a:pPr/>
              <a:t>‹#›</a:t>
            </a:fld>
            <a:endParaRPr lang="en-US" dirty="0"/>
          </a:p>
        </p:txBody>
      </p:sp>
      <p:sp>
        <p:nvSpPr>
          <p:cNvPr id="2" name="Title 1"/>
          <p:cNvSpPr>
            <a:spLocks noGrp="1"/>
          </p:cNvSpPr>
          <p:nvPr>
            <p:ph type="ctrTitle"/>
          </p:nvPr>
        </p:nvSpPr>
        <p:spPr bwMode="white">
          <a:xfrm>
            <a:off x="708819" y="2424948"/>
            <a:ext cx="5381498" cy="1620000"/>
          </a:xfrm>
        </p:spPr>
        <p:txBody>
          <a:bodyPr anchor="t"/>
          <a:lstStyle>
            <a:lvl1pPr>
              <a:defRPr sz="5400" i="1">
                <a:solidFill>
                  <a:schemeClr val="accent4"/>
                </a:solidFill>
              </a:defRPr>
            </a:lvl1pPr>
          </a:lstStyle>
          <a:p>
            <a:r>
              <a:rPr lang="en-US"/>
              <a:t>Click to edit Master title style</a:t>
            </a:r>
            <a:endParaRPr lang="en-US" dirty="0"/>
          </a:p>
        </p:txBody>
      </p:sp>
      <p:sp>
        <p:nvSpPr>
          <p:cNvPr id="18" name="TextBox 17">
            <a:extLst>
              <a:ext uri="{FF2B5EF4-FFF2-40B4-BE49-F238E27FC236}">
                <a16:creationId xmlns:a16="http://schemas.microsoft.com/office/drawing/2014/main" id="{5EE7DB5C-15A7-4763-A498-7608598D843B}"/>
              </a:ext>
            </a:extLst>
          </p:cNvPr>
          <p:cNvSpPr txBox="1"/>
          <p:nvPr/>
        </p:nvSpPr>
        <p:spPr bwMode="white">
          <a:xfrm>
            <a:off x="1378683" y="4041068"/>
            <a:ext cx="480832" cy="179724"/>
          </a:xfrm>
          <a:prstGeom prst="rect">
            <a:avLst/>
          </a:prstGeom>
          <a:noFill/>
        </p:spPr>
        <p:txBody>
          <a:bodyPr wrap="none" lIns="0" tIns="0" rIns="0" bIns="0" rtlCol="0" anchor="ctr">
            <a:noAutofit/>
          </a:bodyPr>
          <a:lstStyle/>
          <a:p>
            <a:pPr marL="0" marR="0" lvl="0" indent="0" algn="ctr" defTabSz="915680" eaLnBrk="1" fontAlgn="auto" latinLnBrk="0" hangingPunct="1">
              <a:lnSpc>
                <a:spcPct val="100000"/>
              </a:lnSpc>
              <a:spcBef>
                <a:spcPts val="0"/>
              </a:spcBef>
              <a:spcAft>
                <a:spcPts val="0"/>
              </a:spcAft>
              <a:buClrTx/>
              <a:buSzTx/>
              <a:buFontTx/>
              <a:buNone/>
              <a:tabLst/>
              <a:defRPr/>
            </a:pPr>
            <a:r>
              <a:rPr kumimoji="0" lang="en-US" sz="1051" b="0" i="0" u="none" strike="noStrike" kern="0" cap="none" spc="0" normalizeH="0" baseline="0" noProof="0" dirty="0">
                <a:ln>
                  <a:noFill/>
                </a:ln>
                <a:solidFill>
                  <a:schemeClr val="tx2"/>
                </a:solidFill>
                <a:effectLst/>
                <a:uLnTx/>
                <a:uFillTx/>
              </a:rPr>
              <a:t>///////////</a:t>
            </a:r>
          </a:p>
        </p:txBody>
      </p:sp>
      <p:sp>
        <p:nvSpPr>
          <p:cNvPr id="21" name="Text Placeholder 20"/>
          <p:cNvSpPr>
            <a:spLocks noGrp="1"/>
          </p:cNvSpPr>
          <p:nvPr>
            <p:ph type="body" sz="quarter" idx="13"/>
          </p:nvPr>
        </p:nvSpPr>
        <p:spPr bwMode="white">
          <a:xfrm>
            <a:off x="1414398" y="4262151"/>
            <a:ext cx="3600000" cy="1080000"/>
          </a:xfrm>
        </p:spPr>
        <p:txBody>
          <a:bodyPr/>
          <a:lstStyle>
            <a:lvl1pPr>
              <a:spcBef>
                <a:spcPts val="0"/>
              </a:spcBef>
              <a:spcAft>
                <a:spcPts val="0"/>
              </a:spcAft>
              <a:defRPr b="1">
                <a:solidFill>
                  <a:schemeClr val="bg1"/>
                </a:solidFill>
              </a:defRPr>
            </a:lvl1pPr>
            <a:lvl2pPr marL="0" indent="0">
              <a:spcBef>
                <a:spcPts val="1800"/>
              </a:spcBef>
              <a:spcAft>
                <a:spcPts val="0"/>
              </a:spcAft>
              <a:buFont typeface="Arial" panose="020B0604020202020204" pitchFamily="34" charset="0"/>
              <a:buNone/>
              <a:defRPr sz="1050">
                <a:solidFill>
                  <a:schemeClr val="bg1"/>
                </a:solidFill>
              </a:defRPr>
            </a:lvl2pPr>
            <a:lvl3pPr marL="0" indent="0">
              <a:spcBef>
                <a:spcPts val="0"/>
              </a:spcBef>
              <a:spcAft>
                <a:spcPts val="0"/>
              </a:spcAft>
              <a:buFont typeface="Arial" panose="020B0604020202020204" pitchFamily="34" charset="0"/>
              <a:buNone/>
              <a:defRPr sz="1050">
                <a:solidFill>
                  <a:schemeClr val="bg1"/>
                </a:solidFill>
              </a:defRPr>
            </a:lvl3pPr>
            <a:lvl4pPr marL="0" indent="0">
              <a:spcBef>
                <a:spcPts val="0"/>
              </a:spcBef>
              <a:spcAft>
                <a:spcPts val="0"/>
              </a:spcAft>
              <a:buFont typeface="Arial" panose="020B0604020202020204" pitchFamily="34" charset="0"/>
              <a:buNone/>
              <a:defRPr sz="1050">
                <a:solidFill>
                  <a:schemeClr val="bg1"/>
                </a:solidFill>
              </a:defRPr>
            </a:lvl4pPr>
            <a:lvl5pPr marL="0" indent="0">
              <a:spcBef>
                <a:spcPts val="0"/>
              </a:spcBef>
              <a:spcAft>
                <a:spcPts val="0"/>
              </a:spcAft>
              <a:buFont typeface="Arial" panose="020B0604020202020204" pitchFamily="34" charset="0"/>
              <a:buNone/>
              <a:defRPr sz="1050">
                <a:solidFill>
                  <a:schemeClr val="bg1"/>
                </a:solidFill>
              </a:defRPr>
            </a:lvl5pPr>
            <a:lvl6pPr marL="0" indent="0">
              <a:spcBef>
                <a:spcPts val="0"/>
              </a:spcBef>
              <a:spcAft>
                <a:spcPts val="0"/>
              </a:spcAft>
              <a:buFont typeface="Arial" panose="020B0604020202020204" pitchFamily="34" charset="0"/>
              <a:buNone/>
              <a:defRPr sz="1050">
                <a:solidFill>
                  <a:schemeClr val="bg1"/>
                </a:solidFill>
              </a:defRPr>
            </a:lvl6pPr>
            <a:lvl7pPr marL="0" indent="0">
              <a:spcBef>
                <a:spcPts val="0"/>
              </a:spcBef>
              <a:spcAft>
                <a:spcPts val="0"/>
              </a:spcAft>
              <a:buFont typeface="Arial" panose="020B0604020202020204" pitchFamily="34" charset="0"/>
              <a:buNone/>
              <a:defRPr sz="1050">
                <a:solidFill>
                  <a:schemeClr val="bg1"/>
                </a:solidFill>
              </a:defRPr>
            </a:lvl7pPr>
            <a:lvl8pPr marL="0" indent="0">
              <a:spcBef>
                <a:spcPts val="0"/>
              </a:spcBef>
              <a:spcAft>
                <a:spcPts val="0"/>
              </a:spcAft>
              <a:buFont typeface="Arial" panose="020B0604020202020204" pitchFamily="34" charset="0"/>
              <a:buNone/>
              <a:defRPr sz="1050">
                <a:solidFill>
                  <a:schemeClr val="bg1"/>
                </a:solidFill>
              </a:defRPr>
            </a:lvl8pPr>
            <a:lvl9pPr marL="0" indent="0">
              <a:spcBef>
                <a:spcPts val="0"/>
              </a:spcBef>
              <a:spcAft>
                <a:spcPts val="0"/>
              </a:spcAft>
              <a:buFont typeface="Arial" panose="020B0604020202020204" pitchFamily="34" charset="0"/>
              <a:buNone/>
              <a:defRPr sz="1050">
                <a:solidFill>
                  <a:schemeClr val="bg1"/>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Picture Placeholder 16"/>
          <p:cNvSpPr>
            <a:spLocks noGrp="1"/>
          </p:cNvSpPr>
          <p:nvPr>
            <p:ph type="pic" sz="quarter" idx="14"/>
          </p:nvPr>
        </p:nvSpPr>
        <p:spPr bwMode="gray">
          <a:xfrm>
            <a:off x="6095922" y="0"/>
            <a:ext cx="6094492" cy="6858000"/>
          </a:xfrm>
          <a:custGeom>
            <a:avLst/>
            <a:gdLst>
              <a:gd name="connsiteX0" fmla="*/ 2102205 w 6094492"/>
              <a:gd name="connsiteY0" fmla="*/ 0 h 6858000"/>
              <a:gd name="connsiteX1" fmla="*/ 6094492 w 6094492"/>
              <a:gd name="connsiteY1" fmla="*/ 0 h 6858000"/>
              <a:gd name="connsiteX2" fmla="*/ 6094492 w 6094492"/>
              <a:gd name="connsiteY2" fmla="*/ 6858000 h 6858000"/>
              <a:gd name="connsiteX3" fmla="*/ 0 w 609449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4492" h="6858000">
                <a:moveTo>
                  <a:pt x="2102205" y="0"/>
                </a:moveTo>
                <a:lnTo>
                  <a:pt x="6094492" y="0"/>
                </a:lnTo>
                <a:lnTo>
                  <a:pt x="6094492" y="6858000"/>
                </a:lnTo>
                <a:lnTo>
                  <a:pt x="0" y="6858000"/>
                </a:lnTo>
                <a:close/>
              </a:path>
            </a:pathLst>
          </a:custGeom>
        </p:spPr>
        <p:txBody>
          <a:bodyPr wrap="square" tIns="540000" anchor="ctr">
            <a:noAutofit/>
          </a:bodyPr>
          <a:lstStyle>
            <a:lvl1pPr algn="ctr">
              <a:defRPr/>
            </a:lvl1pPr>
          </a:lstStyle>
          <a:p>
            <a:r>
              <a:rPr lang="en-US"/>
              <a:t>Click icon to add picture</a:t>
            </a:r>
            <a:endParaRPr lang="de-DE" dirty="0"/>
          </a:p>
        </p:txBody>
      </p:sp>
      <p:pic>
        <p:nvPicPr>
          <p:cNvPr id="14"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gray">
          <a:xfrm>
            <a:off x="701676" y="704850"/>
            <a:ext cx="720000" cy="720000"/>
          </a:xfrm>
          <a:prstGeom prst="rect">
            <a:avLst/>
          </a:prstGeom>
          <a:noFill/>
          <a:extLst>
            <a:ext uri="{909E8E84-426E-40DD-AFC4-6F175D3DCCD1}">
              <a14:hiddenFill xmlns:a14="http://schemas.microsoft.com/office/drawing/2010/main">
                <a:solidFill>
                  <a:srgbClr val="FFFFFF"/>
                </a:solidFill>
              </a14:hiddenFill>
            </a:ext>
          </a:extLst>
        </p:spPr>
      </p:pic>
      <p:sp>
        <p:nvSpPr>
          <p:cNvPr id="23" name="Freeform 6"/>
          <p:cNvSpPr>
            <a:spLocks/>
          </p:cNvSpPr>
          <p:nvPr/>
        </p:nvSpPr>
        <p:spPr bwMode="gray">
          <a:xfrm>
            <a:off x="5111334" y="0"/>
            <a:ext cx="2938864" cy="6877050"/>
          </a:xfrm>
          <a:custGeom>
            <a:avLst/>
            <a:gdLst>
              <a:gd name="T0" fmla="*/ 10 w 2188"/>
              <a:gd name="T1" fmla="*/ 5120 h 5120"/>
              <a:gd name="T2" fmla="*/ 2188 w 2188"/>
              <a:gd name="T3" fmla="*/ 0 h 5120"/>
              <a:gd name="T4" fmla="*/ 2179 w 2188"/>
              <a:gd name="T5" fmla="*/ 0 h 5120"/>
              <a:gd name="T6" fmla="*/ 0 w 2188"/>
              <a:gd name="T7" fmla="*/ 5120 h 5120"/>
              <a:gd name="T8" fmla="*/ 10 w 2188"/>
              <a:gd name="T9" fmla="*/ 5120 h 5120"/>
            </a:gdLst>
            <a:ahLst/>
            <a:cxnLst>
              <a:cxn ang="0">
                <a:pos x="T0" y="T1"/>
              </a:cxn>
              <a:cxn ang="0">
                <a:pos x="T2" y="T3"/>
              </a:cxn>
              <a:cxn ang="0">
                <a:pos x="T4" y="T5"/>
              </a:cxn>
              <a:cxn ang="0">
                <a:pos x="T6" y="T7"/>
              </a:cxn>
              <a:cxn ang="0">
                <a:pos x="T8" y="T9"/>
              </a:cxn>
            </a:cxnLst>
            <a:rect l="0" t="0" r="r" b="b"/>
            <a:pathLst>
              <a:path w="2188" h="5120">
                <a:moveTo>
                  <a:pt x="10" y="5120"/>
                </a:moveTo>
                <a:lnTo>
                  <a:pt x="2188" y="0"/>
                </a:lnTo>
                <a:lnTo>
                  <a:pt x="2179" y="0"/>
                </a:lnTo>
                <a:lnTo>
                  <a:pt x="0" y="5120"/>
                </a:lnTo>
                <a:lnTo>
                  <a:pt x="10" y="5120"/>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Logoschutz" hidden="1"/>
          <p:cNvSpPr/>
          <p:nvPr userDrawn="1">
            <p:custDataLst>
              <p:tags r:id="rId1"/>
            </p:custDataLst>
          </p:nvPr>
        </p:nvSpPr>
        <p:spPr bwMode="gray">
          <a:xfrm>
            <a:off x="521832" y="524850"/>
            <a:ext cx="1080000" cy="1080000"/>
          </a:xfrm>
          <a:prstGeom prst="rect">
            <a:avLst/>
          </a:prstGeom>
          <a:solidFill>
            <a:srgbClr val="00BCFF">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solidFill>
                  <a:schemeClr val="tx1"/>
                </a:solidFill>
              </a:rPr>
              <a:t>Logo</a:t>
            </a:r>
          </a:p>
          <a:p>
            <a:pPr algn="ctr"/>
            <a:r>
              <a:rPr lang="de-DE" dirty="0">
                <a:solidFill>
                  <a:schemeClr val="tx1"/>
                </a:solidFill>
              </a:rPr>
              <a:t>Schutz</a:t>
            </a:r>
          </a:p>
        </p:txBody>
      </p:sp>
    </p:spTree>
    <p:extLst>
      <p:ext uri="{BB962C8B-B14F-4D97-AF65-F5344CB8AC3E}">
        <p14:creationId xmlns:p14="http://schemas.microsoft.com/office/powerpoint/2010/main" val="1043114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Final Slide 2">
    <p:spTree>
      <p:nvGrpSpPr>
        <p:cNvPr id="1" name=""/>
        <p:cNvGrpSpPr/>
        <p:nvPr/>
      </p:nvGrpSpPr>
      <p:grpSpPr>
        <a:xfrm>
          <a:off x="0" y="0"/>
          <a:ext cx="0" cy="0"/>
          <a:chOff x="0" y="0"/>
          <a:chExt cx="0" cy="0"/>
        </a:xfrm>
      </p:grpSpPr>
      <p:sp>
        <p:nvSpPr>
          <p:cNvPr id="16" name="Freeform 15"/>
          <p:cNvSpPr/>
          <p:nvPr/>
        </p:nvSpPr>
        <p:spPr bwMode="gray">
          <a:xfrm flipV="1">
            <a:off x="0" y="0"/>
            <a:ext cx="8198127" cy="6877050"/>
          </a:xfrm>
          <a:custGeom>
            <a:avLst/>
            <a:gdLst>
              <a:gd name="connsiteX0" fmla="*/ 0 w 8198127"/>
              <a:gd name="connsiteY0" fmla="*/ 6877050 h 6877050"/>
              <a:gd name="connsiteX1" fmla="*/ 6090082 w 8198127"/>
              <a:gd name="connsiteY1" fmla="*/ 6877050 h 6877050"/>
              <a:gd name="connsiteX2" fmla="*/ 8198127 w 8198127"/>
              <a:gd name="connsiteY2" fmla="*/ 6877050 h 6877050"/>
              <a:gd name="connsiteX3" fmla="*/ 6090082 w 8198127"/>
              <a:gd name="connsiteY3" fmla="*/ 0 h 6877050"/>
              <a:gd name="connsiteX4" fmla="*/ 0 w 8198127"/>
              <a:gd name="connsiteY4" fmla="*/ 0 h 6877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98127" h="6877050">
                <a:moveTo>
                  <a:pt x="0" y="6877050"/>
                </a:moveTo>
                <a:lnTo>
                  <a:pt x="6090082" y="6877050"/>
                </a:lnTo>
                <a:lnTo>
                  <a:pt x="8198127" y="6877050"/>
                </a:lnTo>
                <a:lnTo>
                  <a:pt x="6090082" y="0"/>
                </a:lnTo>
                <a:lnTo>
                  <a:pt x="0" y="0"/>
                </a:lnTo>
                <a:close/>
              </a:path>
            </a:pathLst>
          </a:custGeom>
          <a:gradFill>
            <a:gsLst>
              <a:gs pos="28000">
                <a:srgbClr val="2B6636"/>
              </a:gs>
              <a:gs pos="0">
                <a:srgbClr val="2B6636"/>
              </a:gs>
              <a:gs pos="72000">
                <a:srgbClr val="004422"/>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Subtitle 2"/>
          <p:cNvSpPr>
            <a:spLocks noGrp="1"/>
          </p:cNvSpPr>
          <p:nvPr>
            <p:ph type="subTitle" idx="1"/>
          </p:nvPr>
        </p:nvSpPr>
        <p:spPr bwMode="white">
          <a:xfrm>
            <a:off x="708821" y="1732757"/>
            <a:ext cx="5381496" cy="592617"/>
          </a:xfrm>
        </p:spPr>
        <p:txBody>
          <a:bodyPr anchor="b"/>
          <a:lstStyle>
            <a:lvl1pPr marL="0" indent="0" algn="l">
              <a:buNone/>
              <a:defRPr sz="2000">
                <a:solidFill>
                  <a:schemeClr val="bg1"/>
                </a:solidFill>
              </a:defRPr>
            </a:lvl1pPr>
            <a:lvl2pPr marL="0" indent="0" algn="l">
              <a:buNone/>
              <a:defRPr sz="2000">
                <a:solidFill>
                  <a:schemeClr val="bg1"/>
                </a:solidFill>
              </a:defRPr>
            </a:lvl2pPr>
            <a:lvl3pPr marL="0" indent="0" algn="l">
              <a:buNone/>
              <a:defRPr sz="2000">
                <a:solidFill>
                  <a:schemeClr val="bg1"/>
                </a:solidFill>
              </a:defRPr>
            </a:lvl3pPr>
            <a:lvl4pPr marL="0" indent="0" algn="l">
              <a:buNone/>
              <a:defRPr sz="2000">
                <a:solidFill>
                  <a:schemeClr val="bg1"/>
                </a:solidFill>
              </a:defRPr>
            </a:lvl4pPr>
            <a:lvl5pPr marL="0" indent="0" algn="l">
              <a:buNone/>
              <a:defRPr sz="2000">
                <a:solidFill>
                  <a:schemeClr val="bg1"/>
                </a:solidFill>
              </a:defRPr>
            </a:lvl5pPr>
            <a:lvl6pPr marL="0" indent="0" algn="l">
              <a:buNone/>
              <a:defRPr sz="2000">
                <a:solidFill>
                  <a:schemeClr val="bg1"/>
                </a:solidFill>
              </a:defRPr>
            </a:lvl6pPr>
            <a:lvl7pPr marL="0" indent="0" algn="l">
              <a:buNone/>
              <a:defRPr sz="2000">
                <a:solidFill>
                  <a:schemeClr val="bg1"/>
                </a:solidFill>
              </a:defRPr>
            </a:lvl7pPr>
            <a:lvl8pPr marL="0" indent="0" algn="l">
              <a:buNone/>
              <a:defRPr sz="2000">
                <a:solidFill>
                  <a:schemeClr val="bg1"/>
                </a:solidFill>
              </a:defRPr>
            </a:lvl8pPr>
            <a:lvl9pPr marL="0" indent="0" algn="l">
              <a:buNone/>
              <a:defRPr sz="2000">
                <a:solidFill>
                  <a:schemeClr val="bg1"/>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p:txBody>
          <a:bodyPr/>
          <a:lstStyle/>
          <a:p>
            <a:fld id="{E8FB917D-8BDA-4646-85F0-B3EB7EC9AA4C}" type="datetime1">
              <a:rPr lang="en-US" smtClean="0"/>
              <a:t>25/02/2023</a:t>
            </a:fld>
            <a:endParaRPr lang="en-US" dirty="0"/>
          </a:p>
        </p:txBody>
      </p:sp>
      <p:sp>
        <p:nvSpPr>
          <p:cNvPr id="5" name="Footer Placeholder 4"/>
          <p:cNvSpPr>
            <a:spLocks noGrp="1"/>
          </p:cNvSpPr>
          <p:nvPr>
            <p:ph type="ftr" sz="quarter" idx="11"/>
          </p:nvPr>
        </p:nvSpPr>
        <p:spPr bwMode="gray"/>
        <p:txBody>
          <a:bodyPr/>
          <a:lstStyle>
            <a:lvl1pPr>
              <a:defRPr>
                <a:noFill/>
              </a:defRPr>
            </a:lvl1pPr>
            <a:lvl2pPr>
              <a:defRPr>
                <a:noFill/>
              </a:defRPr>
            </a:lvl2pPr>
            <a:lvl3pPr>
              <a:defRPr>
                <a:noFill/>
              </a:defRPr>
            </a:lvl3pPr>
            <a:lvl4pPr>
              <a:defRPr>
                <a:noFill/>
              </a:defRPr>
            </a:lvl4pPr>
            <a:lvl5pPr>
              <a:defRPr>
                <a:noFill/>
              </a:defRPr>
            </a:lvl5pPr>
            <a:lvl6pPr>
              <a:defRPr>
                <a:noFill/>
              </a:defRPr>
            </a:lvl6pPr>
            <a:lvl7pPr>
              <a:defRPr>
                <a:noFill/>
              </a:defRPr>
            </a:lvl7pPr>
            <a:lvl8pPr>
              <a:defRPr>
                <a:noFill/>
              </a:defRPr>
            </a:lvl8pPr>
            <a:lvl9pPr>
              <a:defRPr>
                <a:noFill/>
              </a:defRPr>
            </a:lvl9pPr>
          </a:lstStyle>
          <a:p>
            <a:r>
              <a:rPr lang="en-US"/>
              <a:t>/// Bayer 16:9 Template /// September 2018</a:t>
            </a:r>
            <a:endParaRPr lang="en-US" dirty="0"/>
          </a:p>
        </p:txBody>
      </p:sp>
      <p:sp>
        <p:nvSpPr>
          <p:cNvPr id="6" name="Slide Number Placeholder 5"/>
          <p:cNvSpPr>
            <a:spLocks noGrp="1"/>
          </p:cNvSpPr>
          <p:nvPr>
            <p:ph type="sldNum" sz="quarter" idx="12"/>
          </p:nvPr>
        </p:nvSpPr>
        <p:spPr bwMode="gray"/>
        <p:txBody>
          <a:bodyPr/>
          <a:lstStyle>
            <a:lvl1pPr>
              <a:defRPr>
                <a:noFill/>
              </a:defRPr>
            </a:lvl1pPr>
            <a:lvl2pPr>
              <a:defRPr>
                <a:noFill/>
              </a:defRPr>
            </a:lvl2pPr>
            <a:lvl3pPr>
              <a:defRPr>
                <a:noFill/>
              </a:defRPr>
            </a:lvl3pPr>
            <a:lvl4pPr>
              <a:defRPr>
                <a:noFill/>
              </a:defRPr>
            </a:lvl4pPr>
            <a:lvl5pPr>
              <a:defRPr>
                <a:noFill/>
              </a:defRPr>
            </a:lvl5pPr>
            <a:lvl6pPr>
              <a:defRPr>
                <a:noFill/>
              </a:defRPr>
            </a:lvl6pPr>
            <a:lvl7pPr>
              <a:defRPr>
                <a:noFill/>
              </a:defRPr>
            </a:lvl7pPr>
            <a:lvl8pPr>
              <a:defRPr>
                <a:noFill/>
              </a:defRPr>
            </a:lvl8pPr>
            <a:lvl9pPr>
              <a:defRPr>
                <a:noFill/>
              </a:defRPr>
            </a:lvl9pPr>
          </a:lstStyle>
          <a:p>
            <a:fld id="{EEAD9179-7A6B-4268-BEB2-F3B8EB06115B}" type="slidenum">
              <a:rPr lang="en-US" smtClean="0"/>
              <a:pPr/>
              <a:t>‹#›</a:t>
            </a:fld>
            <a:endParaRPr lang="en-US" dirty="0"/>
          </a:p>
        </p:txBody>
      </p:sp>
      <p:sp>
        <p:nvSpPr>
          <p:cNvPr id="2" name="Title 1"/>
          <p:cNvSpPr>
            <a:spLocks noGrp="1"/>
          </p:cNvSpPr>
          <p:nvPr>
            <p:ph type="ctrTitle"/>
          </p:nvPr>
        </p:nvSpPr>
        <p:spPr bwMode="white">
          <a:xfrm>
            <a:off x="708820" y="2424948"/>
            <a:ext cx="5381498" cy="1620000"/>
          </a:xfrm>
        </p:spPr>
        <p:txBody>
          <a:bodyPr anchor="t"/>
          <a:lstStyle>
            <a:lvl1pPr>
              <a:defRPr sz="5400" i="1">
                <a:solidFill>
                  <a:schemeClr val="tx2"/>
                </a:solidFill>
              </a:defRPr>
            </a:lvl1pPr>
          </a:lstStyle>
          <a:p>
            <a:r>
              <a:rPr lang="en-US"/>
              <a:t>Click to edit Master title style</a:t>
            </a:r>
            <a:endParaRPr lang="en-US" dirty="0"/>
          </a:p>
        </p:txBody>
      </p:sp>
      <p:sp>
        <p:nvSpPr>
          <p:cNvPr id="18" name="TextBox 17">
            <a:extLst>
              <a:ext uri="{FF2B5EF4-FFF2-40B4-BE49-F238E27FC236}">
                <a16:creationId xmlns:a16="http://schemas.microsoft.com/office/drawing/2014/main" id="{5EE7DB5C-15A7-4763-A498-7608598D843B}"/>
              </a:ext>
            </a:extLst>
          </p:cNvPr>
          <p:cNvSpPr txBox="1"/>
          <p:nvPr/>
        </p:nvSpPr>
        <p:spPr bwMode="white">
          <a:xfrm>
            <a:off x="1378683" y="4041068"/>
            <a:ext cx="480832" cy="179724"/>
          </a:xfrm>
          <a:prstGeom prst="rect">
            <a:avLst/>
          </a:prstGeom>
          <a:noFill/>
        </p:spPr>
        <p:txBody>
          <a:bodyPr wrap="none" lIns="0" tIns="0" rIns="0" bIns="0" rtlCol="0" anchor="ctr">
            <a:noAutofit/>
          </a:bodyPr>
          <a:lstStyle/>
          <a:p>
            <a:pPr marL="0" marR="0" lvl="0" indent="0" algn="ctr" defTabSz="915680" eaLnBrk="1" fontAlgn="auto" latinLnBrk="0" hangingPunct="1">
              <a:lnSpc>
                <a:spcPct val="100000"/>
              </a:lnSpc>
              <a:spcBef>
                <a:spcPts val="0"/>
              </a:spcBef>
              <a:spcAft>
                <a:spcPts val="0"/>
              </a:spcAft>
              <a:buClrTx/>
              <a:buSzTx/>
              <a:buFontTx/>
              <a:buNone/>
              <a:tabLst/>
              <a:defRPr/>
            </a:pPr>
            <a:r>
              <a:rPr kumimoji="0" lang="en-US" sz="1051" b="0" i="0" u="none" strike="noStrike" kern="0" cap="none" spc="0" normalizeH="0" baseline="0" noProof="0" dirty="0">
                <a:ln>
                  <a:noFill/>
                </a:ln>
                <a:solidFill>
                  <a:schemeClr val="accent2"/>
                </a:solidFill>
                <a:effectLst/>
                <a:uLnTx/>
                <a:uFillTx/>
              </a:rPr>
              <a:t>///////////</a:t>
            </a:r>
          </a:p>
        </p:txBody>
      </p:sp>
      <p:sp>
        <p:nvSpPr>
          <p:cNvPr id="21" name="Text Placeholder 20"/>
          <p:cNvSpPr>
            <a:spLocks noGrp="1"/>
          </p:cNvSpPr>
          <p:nvPr>
            <p:ph type="body" sz="quarter" idx="13"/>
          </p:nvPr>
        </p:nvSpPr>
        <p:spPr bwMode="white">
          <a:xfrm>
            <a:off x="1414398" y="4262151"/>
            <a:ext cx="3600000" cy="1080000"/>
          </a:xfrm>
        </p:spPr>
        <p:txBody>
          <a:bodyPr/>
          <a:lstStyle>
            <a:lvl1pPr>
              <a:spcBef>
                <a:spcPts val="0"/>
              </a:spcBef>
              <a:spcAft>
                <a:spcPts val="0"/>
              </a:spcAft>
              <a:defRPr b="1">
                <a:solidFill>
                  <a:schemeClr val="bg1"/>
                </a:solidFill>
              </a:defRPr>
            </a:lvl1pPr>
            <a:lvl2pPr marL="0" indent="0">
              <a:spcBef>
                <a:spcPts val="1800"/>
              </a:spcBef>
              <a:spcAft>
                <a:spcPts val="0"/>
              </a:spcAft>
              <a:buFont typeface="Arial" panose="020B0604020202020204" pitchFamily="34" charset="0"/>
              <a:buNone/>
              <a:defRPr sz="1050">
                <a:solidFill>
                  <a:schemeClr val="bg1"/>
                </a:solidFill>
              </a:defRPr>
            </a:lvl2pPr>
            <a:lvl3pPr marL="0" indent="0">
              <a:spcBef>
                <a:spcPts val="0"/>
              </a:spcBef>
              <a:spcAft>
                <a:spcPts val="0"/>
              </a:spcAft>
              <a:buFont typeface="Arial" panose="020B0604020202020204" pitchFamily="34" charset="0"/>
              <a:buNone/>
              <a:defRPr sz="1050">
                <a:solidFill>
                  <a:schemeClr val="bg1"/>
                </a:solidFill>
              </a:defRPr>
            </a:lvl3pPr>
            <a:lvl4pPr marL="0" indent="0">
              <a:spcBef>
                <a:spcPts val="0"/>
              </a:spcBef>
              <a:spcAft>
                <a:spcPts val="0"/>
              </a:spcAft>
              <a:buFont typeface="Arial" panose="020B0604020202020204" pitchFamily="34" charset="0"/>
              <a:buNone/>
              <a:defRPr sz="1050">
                <a:solidFill>
                  <a:schemeClr val="bg1"/>
                </a:solidFill>
              </a:defRPr>
            </a:lvl4pPr>
            <a:lvl5pPr marL="0" indent="0">
              <a:spcBef>
                <a:spcPts val="0"/>
              </a:spcBef>
              <a:spcAft>
                <a:spcPts val="0"/>
              </a:spcAft>
              <a:buFont typeface="Arial" panose="020B0604020202020204" pitchFamily="34" charset="0"/>
              <a:buNone/>
              <a:defRPr sz="1050">
                <a:solidFill>
                  <a:schemeClr val="bg1"/>
                </a:solidFill>
              </a:defRPr>
            </a:lvl5pPr>
            <a:lvl6pPr marL="0" indent="0">
              <a:spcBef>
                <a:spcPts val="0"/>
              </a:spcBef>
              <a:spcAft>
                <a:spcPts val="0"/>
              </a:spcAft>
              <a:buFont typeface="Arial" panose="020B0604020202020204" pitchFamily="34" charset="0"/>
              <a:buNone/>
              <a:defRPr sz="1050">
                <a:solidFill>
                  <a:schemeClr val="bg1"/>
                </a:solidFill>
              </a:defRPr>
            </a:lvl6pPr>
            <a:lvl7pPr marL="0" indent="0">
              <a:spcBef>
                <a:spcPts val="0"/>
              </a:spcBef>
              <a:spcAft>
                <a:spcPts val="0"/>
              </a:spcAft>
              <a:buFont typeface="Arial" panose="020B0604020202020204" pitchFamily="34" charset="0"/>
              <a:buNone/>
              <a:defRPr sz="1050">
                <a:solidFill>
                  <a:schemeClr val="bg1"/>
                </a:solidFill>
              </a:defRPr>
            </a:lvl7pPr>
            <a:lvl8pPr marL="0" indent="0">
              <a:spcBef>
                <a:spcPts val="0"/>
              </a:spcBef>
              <a:spcAft>
                <a:spcPts val="0"/>
              </a:spcAft>
              <a:buFont typeface="Arial" panose="020B0604020202020204" pitchFamily="34" charset="0"/>
              <a:buNone/>
              <a:defRPr sz="1050">
                <a:solidFill>
                  <a:schemeClr val="bg1"/>
                </a:solidFill>
              </a:defRPr>
            </a:lvl8pPr>
            <a:lvl9pPr marL="0" indent="0">
              <a:spcBef>
                <a:spcPts val="0"/>
              </a:spcBef>
              <a:spcAft>
                <a:spcPts val="0"/>
              </a:spcAft>
              <a:buFont typeface="Arial" panose="020B0604020202020204" pitchFamily="34" charset="0"/>
              <a:buNone/>
              <a:defRPr sz="1050">
                <a:solidFill>
                  <a:schemeClr val="bg1"/>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Picture Placeholder 16"/>
          <p:cNvSpPr>
            <a:spLocks noGrp="1"/>
          </p:cNvSpPr>
          <p:nvPr>
            <p:ph type="pic" sz="quarter" idx="14"/>
          </p:nvPr>
        </p:nvSpPr>
        <p:spPr bwMode="gray">
          <a:xfrm>
            <a:off x="6095922" y="0"/>
            <a:ext cx="6094492" cy="6858000"/>
          </a:xfrm>
          <a:custGeom>
            <a:avLst/>
            <a:gdLst>
              <a:gd name="connsiteX0" fmla="*/ 2102205 w 6094492"/>
              <a:gd name="connsiteY0" fmla="*/ 0 h 6858000"/>
              <a:gd name="connsiteX1" fmla="*/ 6094492 w 6094492"/>
              <a:gd name="connsiteY1" fmla="*/ 0 h 6858000"/>
              <a:gd name="connsiteX2" fmla="*/ 6094492 w 6094492"/>
              <a:gd name="connsiteY2" fmla="*/ 6858000 h 6858000"/>
              <a:gd name="connsiteX3" fmla="*/ 0 w 609449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4492" h="6858000">
                <a:moveTo>
                  <a:pt x="2102205" y="0"/>
                </a:moveTo>
                <a:lnTo>
                  <a:pt x="6094492" y="0"/>
                </a:lnTo>
                <a:lnTo>
                  <a:pt x="6094492" y="6858000"/>
                </a:lnTo>
                <a:lnTo>
                  <a:pt x="0" y="6858000"/>
                </a:lnTo>
                <a:close/>
              </a:path>
            </a:pathLst>
          </a:custGeom>
        </p:spPr>
        <p:txBody>
          <a:bodyPr wrap="square" tIns="540000" anchor="ctr">
            <a:noAutofit/>
          </a:bodyPr>
          <a:lstStyle>
            <a:lvl1pPr algn="ctr">
              <a:defRPr/>
            </a:lvl1pPr>
          </a:lstStyle>
          <a:p>
            <a:r>
              <a:rPr lang="en-US"/>
              <a:t>Click icon to add picture</a:t>
            </a:r>
            <a:endParaRPr lang="de-DE" dirty="0"/>
          </a:p>
        </p:txBody>
      </p:sp>
      <p:pic>
        <p:nvPicPr>
          <p:cNvPr id="14"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gray">
          <a:xfrm>
            <a:off x="701676" y="704850"/>
            <a:ext cx="720000" cy="720000"/>
          </a:xfrm>
          <a:prstGeom prst="rect">
            <a:avLst/>
          </a:prstGeom>
          <a:noFill/>
          <a:extLst>
            <a:ext uri="{909E8E84-426E-40DD-AFC4-6F175D3DCCD1}">
              <a14:hiddenFill xmlns:a14="http://schemas.microsoft.com/office/drawing/2010/main">
                <a:solidFill>
                  <a:srgbClr val="FFFFFF"/>
                </a:solidFill>
              </a14:hiddenFill>
            </a:ext>
          </a:extLst>
        </p:spPr>
      </p:pic>
      <p:sp>
        <p:nvSpPr>
          <p:cNvPr id="23" name="Freeform 6"/>
          <p:cNvSpPr>
            <a:spLocks/>
          </p:cNvSpPr>
          <p:nvPr/>
        </p:nvSpPr>
        <p:spPr bwMode="gray">
          <a:xfrm>
            <a:off x="5111334" y="0"/>
            <a:ext cx="2938864" cy="6877050"/>
          </a:xfrm>
          <a:custGeom>
            <a:avLst/>
            <a:gdLst>
              <a:gd name="T0" fmla="*/ 10 w 2188"/>
              <a:gd name="T1" fmla="*/ 5120 h 5120"/>
              <a:gd name="T2" fmla="*/ 2188 w 2188"/>
              <a:gd name="T3" fmla="*/ 0 h 5120"/>
              <a:gd name="T4" fmla="*/ 2179 w 2188"/>
              <a:gd name="T5" fmla="*/ 0 h 5120"/>
              <a:gd name="T6" fmla="*/ 0 w 2188"/>
              <a:gd name="T7" fmla="*/ 5120 h 5120"/>
              <a:gd name="T8" fmla="*/ 10 w 2188"/>
              <a:gd name="T9" fmla="*/ 5120 h 5120"/>
            </a:gdLst>
            <a:ahLst/>
            <a:cxnLst>
              <a:cxn ang="0">
                <a:pos x="T0" y="T1"/>
              </a:cxn>
              <a:cxn ang="0">
                <a:pos x="T2" y="T3"/>
              </a:cxn>
              <a:cxn ang="0">
                <a:pos x="T4" y="T5"/>
              </a:cxn>
              <a:cxn ang="0">
                <a:pos x="T6" y="T7"/>
              </a:cxn>
              <a:cxn ang="0">
                <a:pos x="T8" y="T9"/>
              </a:cxn>
            </a:cxnLst>
            <a:rect l="0" t="0" r="r" b="b"/>
            <a:pathLst>
              <a:path w="2188" h="5120">
                <a:moveTo>
                  <a:pt x="10" y="5120"/>
                </a:moveTo>
                <a:lnTo>
                  <a:pt x="2188" y="0"/>
                </a:lnTo>
                <a:lnTo>
                  <a:pt x="2179" y="0"/>
                </a:lnTo>
                <a:lnTo>
                  <a:pt x="0" y="5120"/>
                </a:lnTo>
                <a:lnTo>
                  <a:pt x="10" y="512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Logoschutz" hidden="1"/>
          <p:cNvSpPr/>
          <p:nvPr userDrawn="1">
            <p:custDataLst>
              <p:tags r:id="rId1"/>
            </p:custDataLst>
          </p:nvPr>
        </p:nvSpPr>
        <p:spPr bwMode="gray">
          <a:xfrm>
            <a:off x="521832" y="524850"/>
            <a:ext cx="1080000" cy="1080000"/>
          </a:xfrm>
          <a:prstGeom prst="rect">
            <a:avLst/>
          </a:prstGeom>
          <a:solidFill>
            <a:srgbClr val="00BCFF">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solidFill>
                  <a:schemeClr val="tx1"/>
                </a:solidFill>
              </a:rPr>
              <a:t>Logo</a:t>
            </a:r>
          </a:p>
          <a:p>
            <a:pPr algn="ctr"/>
            <a:r>
              <a:rPr lang="de-DE" dirty="0">
                <a:solidFill>
                  <a:schemeClr val="tx1"/>
                </a:solidFill>
              </a:rPr>
              <a:t>Schutz</a:t>
            </a:r>
          </a:p>
        </p:txBody>
      </p:sp>
    </p:spTree>
    <p:extLst>
      <p:ext uri="{BB962C8B-B14F-4D97-AF65-F5344CB8AC3E}">
        <p14:creationId xmlns:p14="http://schemas.microsoft.com/office/powerpoint/2010/main" val="25627720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Final Slide 3">
    <p:spTree>
      <p:nvGrpSpPr>
        <p:cNvPr id="1" name=""/>
        <p:cNvGrpSpPr/>
        <p:nvPr/>
      </p:nvGrpSpPr>
      <p:grpSpPr>
        <a:xfrm>
          <a:off x="0" y="0"/>
          <a:ext cx="0" cy="0"/>
          <a:chOff x="0" y="0"/>
          <a:chExt cx="0" cy="0"/>
        </a:xfrm>
      </p:grpSpPr>
      <p:sp>
        <p:nvSpPr>
          <p:cNvPr id="16" name="Freeform 15"/>
          <p:cNvSpPr/>
          <p:nvPr/>
        </p:nvSpPr>
        <p:spPr bwMode="gray">
          <a:xfrm flipV="1">
            <a:off x="0" y="0"/>
            <a:ext cx="8198127" cy="6877050"/>
          </a:xfrm>
          <a:custGeom>
            <a:avLst/>
            <a:gdLst>
              <a:gd name="connsiteX0" fmla="*/ 0 w 8198127"/>
              <a:gd name="connsiteY0" fmla="*/ 6877050 h 6877050"/>
              <a:gd name="connsiteX1" fmla="*/ 6090082 w 8198127"/>
              <a:gd name="connsiteY1" fmla="*/ 6877050 h 6877050"/>
              <a:gd name="connsiteX2" fmla="*/ 8198127 w 8198127"/>
              <a:gd name="connsiteY2" fmla="*/ 6877050 h 6877050"/>
              <a:gd name="connsiteX3" fmla="*/ 6090082 w 8198127"/>
              <a:gd name="connsiteY3" fmla="*/ 0 h 6877050"/>
              <a:gd name="connsiteX4" fmla="*/ 0 w 8198127"/>
              <a:gd name="connsiteY4" fmla="*/ 0 h 6877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98127" h="6877050">
                <a:moveTo>
                  <a:pt x="0" y="6877050"/>
                </a:moveTo>
                <a:lnTo>
                  <a:pt x="6090082" y="6877050"/>
                </a:lnTo>
                <a:lnTo>
                  <a:pt x="8198127" y="6877050"/>
                </a:lnTo>
                <a:lnTo>
                  <a:pt x="6090082" y="0"/>
                </a:lnTo>
                <a:lnTo>
                  <a:pt x="0" y="0"/>
                </a:lnTo>
                <a:close/>
              </a:path>
            </a:pathLst>
          </a:custGeom>
          <a:gradFill>
            <a:gsLst>
              <a:gs pos="28000">
                <a:srgbClr val="624963"/>
              </a:gs>
              <a:gs pos="0">
                <a:srgbClr val="624963"/>
              </a:gs>
              <a:gs pos="72000">
                <a:srgbClr val="443247"/>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Subtitle 2"/>
          <p:cNvSpPr>
            <a:spLocks noGrp="1"/>
          </p:cNvSpPr>
          <p:nvPr>
            <p:ph type="subTitle" idx="1"/>
          </p:nvPr>
        </p:nvSpPr>
        <p:spPr bwMode="white">
          <a:xfrm>
            <a:off x="708820" y="1732757"/>
            <a:ext cx="5381496" cy="592617"/>
          </a:xfrm>
        </p:spPr>
        <p:txBody>
          <a:bodyPr anchor="b"/>
          <a:lstStyle>
            <a:lvl1pPr marL="0" indent="0" algn="l">
              <a:buNone/>
              <a:defRPr sz="2000">
                <a:solidFill>
                  <a:schemeClr val="bg1"/>
                </a:solidFill>
              </a:defRPr>
            </a:lvl1pPr>
            <a:lvl2pPr marL="0" indent="0" algn="l">
              <a:buNone/>
              <a:defRPr sz="2000">
                <a:solidFill>
                  <a:schemeClr val="bg1"/>
                </a:solidFill>
              </a:defRPr>
            </a:lvl2pPr>
            <a:lvl3pPr marL="0" indent="0" algn="l">
              <a:buNone/>
              <a:defRPr sz="2000">
                <a:solidFill>
                  <a:schemeClr val="bg1"/>
                </a:solidFill>
              </a:defRPr>
            </a:lvl3pPr>
            <a:lvl4pPr marL="0" indent="0" algn="l">
              <a:buNone/>
              <a:defRPr sz="2000">
                <a:solidFill>
                  <a:schemeClr val="bg1"/>
                </a:solidFill>
              </a:defRPr>
            </a:lvl4pPr>
            <a:lvl5pPr marL="0" indent="0" algn="l">
              <a:buNone/>
              <a:defRPr sz="2000">
                <a:solidFill>
                  <a:schemeClr val="bg1"/>
                </a:solidFill>
              </a:defRPr>
            </a:lvl5pPr>
            <a:lvl6pPr marL="0" indent="0" algn="l">
              <a:buNone/>
              <a:defRPr sz="2000">
                <a:solidFill>
                  <a:schemeClr val="bg1"/>
                </a:solidFill>
              </a:defRPr>
            </a:lvl6pPr>
            <a:lvl7pPr marL="0" indent="0" algn="l">
              <a:buNone/>
              <a:defRPr sz="2000">
                <a:solidFill>
                  <a:schemeClr val="bg1"/>
                </a:solidFill>
              </a:defRPr>
            </a:lvl7pPr>
            <a:lvl8pPr marL="0" indent="0" algn="l">
              <a:buNone/>
              <a:defRPr sz="2000">
                <a:solidFill>
                  <a:schemeClr val="bg1"/>
                </a:solidFill>
              </a:defRPr>
            </a:lvl8pPr>
            <a:lvl9pPr marL="0" indent="0" algn="l">
              <a:buNone/>
              <a:defRPr sz="2000">
                <a:solidFill>
                  <a:schemeClr val="bg1"/>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p:txBody>
          <a:bodyPr/>
          <a:lstStyle/>
          <a:p>
            <a:fld id="{93C03279-9369-4B60-857C-CA23090BD5EE}" type="datetime1">
              <a:rPr lang="en-US" smtClean="0"/>
              <a:t>25/02/2023</a:t>
            </a:fld>
            <a:endParaRPr lang="en-US" dirty="0"/>
          </a:p>
        </p:txBody>
      </p:sp>
      <p:sp>
        <p:nvSpPr>
          <p:cNvPr id="5" name="Footer Placeholder 4"/>
          <p:cNvSpPr>
            <a:spLocks noGrp="1"/>
          </p:cNvSpPr>
          <p:nvPr>
            <p:ph type="ftr" sz="quarter" idx="11"/>
          </p:nvPr>
        </p:nvSpPr>
        <p:spPr bwMode="gray"/>
        <p:txBody>
          <a:bodyPr/>
          <a:lstStyle>
            <a:lvl1pPr>
              <a:defRPr>
                <a:noFill/>
              </a:defRPr>
            </a:lvl1pPr>
            <a:lvl2pPr>
              <a:defRPr>
                <a:noFill/>
              </a:defRPr>
            </a:lvl2pPr>
            <a:lvl3pPr>
              <a:defRPr>
                <a:noFill/>
              </a:defRPr>
            </a:lvl3pPr>
            <a:lvl4pPr>
              <a:defRPr>
                <a:noFill/>
              </a:defRPr>
            </a:lvl4pPr>
            <a:lvl5pPr>
              <a:defRPr>
                <a:noFill/>
              </a:defRPr>
            </a:lvl5pPr>
            <a:lvl6pPr>
              <a:defRPr>
                <a:noFill/>
              </a:defRPr>
            </a:lvl6pPr>
            <a:lvl7pPr>
              <a:defRPr>
                <a:noFill/>
              </a:defRPr>
            </a:lvl7pPr>
            <a:lvl8pPr>
              <a:defRPr>
                <a:noFill/>
              </a:defRPr>
            </a:lvl8pPr>
            <a:lvl9pPr>
              <a:defRPr>
                <a:noFill/>
              </a:defRPr>
            </a:lvl9pPr>
          </a:lstStyle>
          <a:p>
            <a:r>
              <a:rPr lang="en-US"/>
              <a:t>/// Bayer 16:9 Template /// September 2018</a:t>
            </a:r>
            <a:endParaRPr lang="en-US" dirty="0"/>
          </a:p>
        </p:txBody>
      </p:sp>
      <p:sp>
        <p:nvSpPr>
          <p:cNvPr id="6" name="Slide Number Placeholder 5"/>
          <p:cNvSpPr>
            <a:spLocks noGrp="1"/>
          </p:cNvSpPr>
          <p:nvPr>
            <p:ph type="sldNum" sz="quarter" idx="12"/>
          </p:nvPr>
        </p:nvSpPr>
        <p:spPr bwMode="gray"/>
        <p:txBody>
          <a:bodyPr/>
          <a:lstStyle>
            <a:lvl1pPr>
              <a:defRPr>
                <a:noFill/>
              </a:defRPr>
            </a:lvl1pPr>
            <a:lvl2pPr>
              <a:defRPr>
                <a:noFill/>
              </a:defRPr>
            </a:lvl2pPr>
            <a:lvl3pPr>
              <a:defRPr>
                <a:noFill/>
              </a:defRPr>
            </a:lvl3pPr>
            <a:lvl4pPr>
              <a:defRPr>
                <a:noFill/>
              </a:defRPr>
            </a:lvl4pPr>
            <a:lvl5pPr>
              <a:defRPr>
                <a:noFill/>
              </a:defRPr>
            </a:lvl5pPr>
            <a:lvl6pPr>
              <a:defRPr>
                <a:noFill/>
              </a:defRPr>
            </a:lvl6pPr>
            <a:lvl7pPr>
              <a:defRPr>
                <a:noFill/>
              </a:defRPr>
            </a:lvl7pPr>
            <a:lvl8pPr>
              <a:defRPr>
                <a:noFill/>
              </a:defRPr>
            </a:lvl8pPr>
            <a:lvl9pPr>
              <a:defRPr>
                <a:noFill/>
              </a:defRPr>
            </a:lvl9pPr>
          </a:lstStyle>
          <a:p>
            <a:fld id="{EEAD9179-7A6B-4268-BEB2-F3B8EB06115B}" type="slidenum">
              <a:rPr lang="en-US" smtClean="0"/>
              <a:pPr/>
              <a:t>‹#›</a:t>
            </a:fld>
            <a:endParaRPr lang="en-US" dirty="0"/>
          </a:p>
        </p:txBody>
      </p:sp>
      <p:sp>
        <p:nvSpPr>
          <p:cNvPr id="2" name="Title 1"/>
          <p:cNvSpPr>
            <a:spLocks noGrp="1"/>
          </p:cNvSpPr>
          <p:nvPr>
            <p:ph type="ctrTitle"/>
          </p:nvPr>
        </p:nvSpPr>
        <p:spPr bwMode="white">
          <a:xfrm>
            <a:off x="708820" y="2424948"/>
            <a:ext cx="5381498" cy="1620000"/>
          </a:xfrm>
        </p:spPr>
        <p:txBody>
          <a:bodyPr anchor="t"/>
          <a:lstStyle>
            <a:lvl1pPr>
              <a:defRPr sz="5400" i="1">
                <a:solidFill>
                  <a:schemeClr val="accent2"/>
                </a:solidFill>
              </a:defRPr>
            </a:lvl1pPr>
          </a:lstStyle>
          <a:p>
            <a:r>
              <a:rPr lang="en-US"/>
              <a:t>Click to edit Master title style</a:t>
            </a:r>
            <a:endParaRPr lang="en-US" dirty="0"/>
          </a:p>
        </p:txBody>
      </p:sp>
      <p:sp>
        <p:nvSpPr>
          <p:cNvPr id="18" name="TextBox 17">
            <a:extLst>
              <a:ext uri="{FF2B5EF4-FFF2-40B4-BE49-F238E27FC236}">
                <a16:creationId xmlns:a16="http://schemas.microsoft.com/office/drawing/2014/main" id="{5EE7DB5C-15A7-4763-A498-7608598D843B}"/>
              </a:ext>
            </a:extLst>
          </p:cNvPr>
          <p:cNvSpPr txBox="1"/>
          <p:nvPr/>
        </p:nvSpPr>
        <p:spPr bwMode="white">
          <a:xfrm>
            <a:off x="1378683" y="4041068"/>
            <a:ext cx="480832" cy="179724"/>
          </a:xfrm>
          <a:prstGeom prst="rect">
            <a:avLst/>
          </a:prstGeom>
          <a:noFill/>
        </p:spPr>
        <p:txBody>
          <a:bodyPr wrap="none" lIns="0" tIns="0" rIns="0" bIns="0" rtlCol="0" anchor="ctr">
            <a:noAutofit/>
          </a:bodyPr>
          <a:lstStyle/>
          <a:p>
            <a:pPr marL="0" marR="0" lvl="0" indent="0" algn="ctr" defTabSz="915680" eaLnBrk="1" fontAlgn="auto" latinLnBrk="0" hangingPunct="1">
              <a:lnSpc>
                <a:spcPct val="100000"/>
              </a:lnSpc>
              <a:spcBef>
                <a:spcPts val="0"/>
              </a:spcBef>
              <a:spcAft>
                <a:spcPts val="0"/>
              </a:spcAft>
              <a:buClrTx/>
              <a:buSzTx/>
              <a:buFontTx/>
              <a:buNone/>
              <a:tabLst/>
              <a:defRPr/>
            </a:pPr>
            <a:r>
              <a:rPr kumimoji="0" lang="en-US" sz="1051" b="0" i="0" u="none" strike="noStrike" kern="0" cap="none" spc="0" normalizeH="0" baseline="0" noProof="0" dirty="0">
                <a:ln>
                  <a:noFill/>
                </a:ln>
                <a:solidFill>
                  <a:schemeClr val="accent4"/>
                </a:solidFill>
                <a:effectLst/>
                <a:uLnTx/>
                <a:uFillTx/>
              </a:rPr>
              <a:t>///////////</a:t>
            </a:r>
          </a:p>
        </p:txBody>
      </p:sp>
      <p:sp>
        <p:nvSpPr>
          <p:cNvPr id="21" name="Text Placeholder 20"/>
          <p:cNvSpPr>
            <a:spLocks noGrp="1"/>
          </p:cNvSpPr>
          <p:nvPr>
            <p:ph type="body" sz="quarter" idx="13"/>
          </p:nvPr>
        </p:nvSpPr>
        <p:spPr bwMode="white">
          <a:xfrm>
            <a:off x="1414398" y="4262151"/>
            <a:ext cx="3600000" cy="1080000"/>
          </a:xfrm>
        </p:spPr>
        <p:txBody>
          <a:bodyPr/>
          <a:lstStyle>
            <a:lvl1pPr>
              <a:spcBef>
                <a:spcPts val="0"/>
              </a:spcBef>
              <a:spcAft>
                <a:spcPts val="0"/>
              </a:spcAft>
              <a:defRPr b="1">
                <a:solidFill>
                  <a:schemeClr val="bg1"/>
                </a:solidFill>
              </a:defRPr>
            </a:lvl1pPr>
            <a:lvl2pPr marL="0" indent="0">
              <a:spcBef>
                <a:spcPts val="1800"/>
              </a:spcBef>
              <a:spcAft>
                <a:spcPts val="0"/>
              </a:spcAft>
              <a:buFont typeface="Arial" panose="020B0604020202020204" pitchFamily="34" charset="0"/>
              <a:buNone/>
              <a:defRPr sz="1050">
                <a:solidFill>
                  <a:schemeClr val="bg1"/>
                </a:solidFill>
              </a:defRPr>
            </a:lvl2pPr>
            <a:lvl3pPr marL="0" indent="0">
              <a:spcBef>
                <a:spcPts val="0"/>
              </a:spcBef>
              <a:spcAft>
                <a:spcPts val="0"/>
              </a:spcAft>
              <a:buFont typeface="Arial" panose="020B0604020202020204" pitchFamily="34" charset="0"/>
              <a:buNone/>
              <a:defRPr sz="1050">
                <a:solidFill>
                  <a:schemeClr val="bg1"/>
                </a:solidFill>
              </a:defRPr>
            </a:lvl3pPr>
            <a:lvl4pPr marL="0" indent="0">
              <a:spcBef>
                <a:spcPts val="0"/>
              </a:spcBef>
              <a:spcAft>
                <a:spcPts val="0"/>
              </a:spcAft>
              <a:buFont typeface="Arial" panose="020B0604020202020204" pitchFamily="34" charset="0"/>
              <a:buNone/>
              <a:defRPr sz="1050">
                <a:solidFill>
                  <a:schemeClr val="bg1"/>
                </a:solidFill>
              </a:defRPr>
            </a:lvl4pPr>
            <a:lvl5pPr marL="0" indent="0">
              <a:spcBef>
                <a:spcPts val="0"/>
              </a:spcBef>
              <a:spcAft>
                <a:spcPts val="0"/>
              </a:spcAft>
              <a:buFont typeface="Arial" panose="020B0604020202020204" pitchFamily="34" charset="0"/>
              <a:buNone/>
              <a:defRPr sz="1050">
                <a:solidFill>
                  <a:schemeClr val="bg1"/>
                </a:solidFill>
              </a:defRPr>
            </a:lvl5pPr>
            <a:lvl6pPr marL="0" indent="0">
              <a:spcBef>
                <a:spcPts val="0"/>
              </a:spcBef>
              <a:spcAft>
                <a:spcPts val="0"/>
              </a:spcAft>
              <a:buFont typeface="Arial" panose="020B0604020202020204" pitchFamily="34" charset="0"/>
              <a:buNone/>
              <a:defRPr sz="1050">
                <a:solidFill>
                  <a:schemeClr val="bg1"/>
                </a:solidFill>
              </a:defRPr>
            </a:lvl6pPr>
            <a:lvl7pPr marL="0" indent="0">
              <a:spcBef>
                <a:spcPts val="0"/>
              </a:spcBef>
              <a:spcAft>
                <a:spcPts val="0"/>
              </a:spcAft>
              <a:buFont typeface="Arial" panose="020B0604020202020204" pitchFamily="34" charset="0"/>
              <a:buNone/>
              <a:defRPr sz="1050">
                <a:solidFill>
                  <a:schemeClr val="bg1"/>
                </a:solidFill>
              </a:defRPr>
            </a:lvl7pPr>
            <a:lvl8pPr marL="0" indent="0">
              <a:spcBef>
                <a:spcPts val="0"/>
              </a:spcBef>
              <a:spcAft>
                <a:spcPts val="0"/>
              </a:spcAft>
              <a:buFont typeface="Arial" panose="020B0604020202020204" pitchFamily="34" charset="0"/>
              <a:buNone/>
              <a:defRPr sz="1050">
                <a:solidFill>
                  <a:schemeClr val="bg1"/>
                </a:solidFill>
              </a:defRPr>
            </a:lvl8pPr>
            <a:lvl9pPr marL="0" indent="0">
              <a:spcBef>
                <a:spcPts val="0"/>
              </a:spcBef>
              <a:spcAft>
                <a:spcPts val="0"/>
              </a:spcAft>
              <a:buFont typeface="Arial" panose="020B0604020202020204" pitchFamily="34" charset="0"/>
              <a:buNone/>
              <a:defRPr sz="1050">
                <a:solidFill>
                  <a:schemeClr val="bg1"/>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Picture Placeholder 16"/>
          <p:cNvSpPr>
            <a:spLocks noGrp="1"/>
          </p:cNvSpPr>
          <p:nvPr>
            <p:ph type="pic" sz="quarter" idx="14"/>
          </p:nvPr>
        </p:nvSpPr>
        <p:spPr bwMode="gray">
          <a:xfrm>
            <a:off x="6095922" y="0"/>
            <a:ext cx="6094492" cy="6858000"/>
          </a:xfrm>
          <a:custGeom>
            <a:avLst/>
            <a:gdLst>
              <a:gd name="connsiteX0" fmla="*/ 2102205 w 6094492"/>
              <a:gd name="connsiteY0" fmla="*/ 0 h 6858000"/>
              <a:gd name="connsiteX1" fmla="*/ 6094492 w 6094492"/>
              <a:gd name="connsiteY1" fmla="*/ 0 h 6858000"/>
              <a:gd name="connsiteX2" fmla="*/ 6094492 w 6094492"/>
              <a:gd name="connsiteY2" fmla="*/ 6858000 h 6858000"/>
              <a:gd name="connsiteX3" fmla="*/ 0 w 609449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4492" h="6858000">
                <a:moveTo>
                  <a:pt x="2102205" y="0"/>
                </a:moveTo>
                <a:lnTo>
                  <a:pt x="6094492" y="0"/>
                </a:lnTo>
                <a:lnTo>
                  <a:pt x="6094492" y="6858000"/>
                </a:lnTo>
                <a:lnTo>
                  <a:pt x="0" y="6858000"/>
                </a:lnTo>
                <a:close/>
              </a:path>
            </a:pathLst>
          </a:custGeom>
        </p:spPr>
        <p:txBody>
          <a:bodyPr wrap="square" tIns="540000" anchor="ctr">
            <a:noAutofit/>
          </a:bodyPr>
          <a:lstStyle>
            <a:lvl1pPr algn="ctr">
              <a:defRPr/>
            </a:lvl1pPr>
          </a:lstStyle>
          <a:p>
            <a:r>
              <a:rPr lang="en-US"/>
              <a:t>Click icon to add picture</a:t>
            </a:r>
            <a:endParaRPr lang="de-DE" dirty="0"/>
          </a:p>
        </p:txBody>
      </p:sp>
      <p:pic>
        <p:nvPicPr>
          <p:cNvPr id="14"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gray">
          <a:xfrm>
            <a:off x="701676" y="704850"/>
            <a:ext cx="720000" cy="720000"/>
          </a:xfrm>
          <a:prstGeom prst="rect">
            <a:avLst/>
          </a:prstGeom>
          <a:noFill/>
          <a:extLst>
            <a:ext uri="{909E8E84-426E-40DD-AFC4-6F175D3DCCD1}">
              <a14:hiddenFill xmlns:a14="http://schemas.microsoft.com/office/drawing/2010/main">
                <a:solidFill>
                  <a:srgbClr val="FFFFFF"/>
                </a:solidFill>
              </a14:hiddenFill>
            </a:ext>
          </a:extLst>
        </p:spPr>
      </p:pic>
      <p:sp>
        <p:nvSpPr>
          <p:cNvPr id="23" name="Freeform 6"/>
          <p:cNvSpPr>
            <a:spLocks/>
          </p:cNvSpPr>
          <p:nvPr/>
        </p:nvSpPr>
        <p:spPr bwMode="gray">
          <a:xfrm>
            <a:off x="5111334" y="0"/>
            <a:ext cx="2938864" cy="6877050"/>
          </a:xfrm>
          <a:custGeom>
            <a:avLst/>
            <a:gdLst>
              <a:gd name="T0" fmla="*/ 10 w 2188"/>
              <a:gd name="T1" fmla="*/ 5120 h 5120"/>
              <a:gd name="T2" fmla="*/ 2188 w 2188"/>
              <a:gd name="T3" fmla="*/ 0 h 5120"/>
              <a:gd name="T4" fmla="*/ 2179 w 2188"/>
              <a:gd name="T5" fmla="*/ 0 h 5120"/>
              <a:gd name="T6" fmla="*/ 0 w 2188"/>
              <a:gd name="T7" fmla="*/ 5120 h 5120"/>
              <a:gd name="T8" fmla="*/ 10 w 2188"/>
              <a:gd name="T9" fmla="*/ 5120 h 5120"/>
            </a:gdLst>
            <a:ahLst/>
            <a:cxnLst>
              <a:cxn ang="0">
                <a:pos x="T0" y="T1"/>
              </a:cxn>
              <a:cxn ang="0">
                <a:pos x="T2" y="T3"/>
              </a:cxn>
              <a:cxn ang="0">
                <a:pos x="T4" y="T5"/>
              </a:cxn>
              <a:cxn ang="0">
                <a:pos x="T6" y="T7"/>
              </a:cxn>
              <a:cxn ang="0">
                <a:pos x="T8" y="T9"/>
              </a:cxn>
            </a:cxnLst>
            <a:rect l="0" t="0" r="r" b="b"/>
            <a:pathLst>
              <a:path w="2188" h="5120">
                <a:moveTo>
                  <a:pt x="10" y="5120"/>
                </a:moveTo>
                <a:lnTo>
                  <a:pt x="2188" y="0"/>
                </a:lnTo>
                <a:lnTo>
                  <a:pt x="2179" y="0"/>
                </a:lnTo>
                <a:lnTo>
                  <a:pt x="0" y="5120"/>
                </a:lnTo>
                <a:lnTo>
                  <a:pt x="10" y="5120"/>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Logoschutz" hidden="1"/>
          <p:cNvSpPr/>
          <p:nvPr userDrawn="1">
            <p:custDataLst>
              <p:tags r:id="rId1"/>
            </p:custDataLst>
          </p:nvPr>
        </p:nvSpPr>
        <p:spPr bwMode="gray">
          <a:xfrm>
            <a:off x="521832" y="524850"/>
            <a:ext cx="1080000" cy="1080000"/>
          </a:xfrm>
          <a:prstGeom prst="rect">
            <a:avLst/>
          </a:prstGeom>
          <a:solidFill>
            <a:srgbClr val="00BCFF">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solidFill>
                  <a:schemeClr val="tx1"/>
                </a:solidFill>
              </a:rPr>
              <a:t>Logo</a:t>
            </a:r>
          </a:p>
          <a:p>
            <a:pPr algn="ctr"/>
            <a:r>
              <a:rPr lang="de-DE" dirty="0">
                <a:solidFill>
                  <a:schemeClr val="tx1"/>
                </a:solidFill>
              </a:rPr>
              <a:t>Schutz</a:t>
            </a:r>
          </a:p>
        </p:txBody>
      </p:sp>
    </p:spTree>
    <p:extLst>
      <p:ext uri="{BB962C8B-B14F-4D97-AF65-F5344CB8AC3E}">
        <p14:creationId xmlns:p14="http://schemas.microsoft.com/office/powerpoint/2010/main" val="18710548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Titelfolie">
    <p:bg>
      <p:bgPr>
        <a:solidFill>
          <a:schemeClr val="accent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bwMode="black">
          <a:xfrm>
            <a:off x="709365" y="1732422"/>
            <a:ext cx="3620552" cy="592952"/>
          </a:xfrm>
        </p:spPr>
        <p:txBody>
          <a:bodyPr anchor="b"/>
          <a:lstStyle>
            <a:lvl1pPr marL="0" indent="0" algn="l">
              <a:buNone/>
              <a:defRPr sz="2000">
                <a:solidFill>
                  <a:schemeClr val="bg1"/>
                </a:solidFill>
              </a:defRPr>
            </a:lvl1pPr>
            <a:lvl2pPr marL="0" indent="0" algn="l">
              <a:buNone/>
              <a:defRPr sz="2000">
                <a:solidFill>
                  <a:schemeClr val="bg1"/>
                </a:solidFill>
              </a:defRPr>
            </a:lvl2pPr>
            <a:lvl3pPr marL="0" indent="0" algn="l">
              <a:buNone/>
              <a:defRPr sz="2000">
                <a:solidFill>
                  <a:schemeClr val="bg1"/>
                </a:solidFill>
              </a:defRPr>
            </a:lvl3pPr>
            <a:lvl4pPr marL="0" indent="0" algn="l">
              <a:buNone/>
              <a:defRPr sz="2000">
                <a:solidFill>
                  <a:schemeClr val="bg1"/>
                </a:solidFill>
              </a:defRPr>
            </a:lvl4pPr>
            <a:lvl5pPr marL="0" indent="0" algn="l">
              <a:buNone/>
              <a:defRPr sz="2000">
                <a:solidFill>
                  <a:schemeClr val="bg1"/>
                </a:solidFill>
              </a:defRPr>
            </a:lvl5pPr>
            <a:lvl6pPr marL="0" indent="0" algn="l">
              <a:buNone/>
              <a:defRPr sz="2000">
                <a:solidFill>
                  <a:schemeClr val="bg1"/>
                </a:solidFill>
              </a:defRPr>
            </a:lvl6pPr>
            <a:lvl7pPr marL="0" indent="0" algn="l">
              <a:buNone/>
              <a:defRPr sz="2000">
                <a:solidFill>
                  <a:schemeClr val="bg1"/>
                </a:solidFill>
              </a:defRPr>
            </a:lvl7pPr>
            <a:lvl8pPr marL="0" indent="0" algn="l">
              <a:buNone/>
              <a:defRPr sz="2000">
                <a:solidFill>
                  <a:schemeClr val="bg1"/>
                </a:solidFill>
              </a:defRPr>
            </a:lvl8pPr>
            <a:lvl9pPr marL="0" indent="0" algn="l">
              <a:buNone/>
              <a:defRPr sz="2000">
                <a:solidFill>
                  <a:schemeClr val="bg1"/>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p:txBody>
          <a:bodyPr/>
          <a:lstStyle/>
          <a:p>
            <a:fld id="{2ED9FCB3-9B29-42A8-A735-DBF9B3C4108B}" type="datetime1">
              <a:rPr lang="en-US" smtClean="0"/>
              <a:t>25/02/2023</a:t>
            </a:fld>
            <a:endParaRPr lang="en-US" dirty="0"/>
          </a:p>
        </p:txBody>
      </p:sp>
      <p:sp>
        <p:nvSpPr>
          <p:cNvPr id="5" name="Footer Placeholder 4"/>
          <p:cNvSpPr>
            <a:spLocks noGrp="1"/>
          </p:cNvSpPr>
          <p:nvPr>
            <p:ph type="ftr" sz="quarter" idx="11"/>
          </p:nvPr>
        </p:nvSpPr>
        <p:spPr bwMode="gray"/>
        <p:txBody>
          <a:bodyPr/>
          <a:lstStyle>
            <a:lvl1pPr>
              <a:defRPr>
                <a:noFill/>
              </a:defRPr>
            </a:lvl1pPr>
            <a:lvl2pPr>
              <a:defRPr>
                <a:noFill/>
              </a:defRPr>
            </a:lvl2pPr>
            <a:lvl3pPr>
              <a:defRPr>
                <a:noFill/>
              </a:defRPr>
            </a:lvl3pPr>
            <a:lvl4pPr>
              <a:defRPr>
                <a:noFill/>
              </a:defRPr>
            </a:lvl4pPr>
            <a:lvl5pPr>
              <a:defRPr>
                <a:noFill/>
              </a:defRPr>
            </a:lvl5pPr>
            <a:lvl6pPr>
              <a:defRPr>
                <a:noFill/>
              </a:defRPr>
            </a:lvl6pPr>
            <a:lvl7pPr>
              <a:defRPr>
                <a:noFill/>
              </a:defRPr>
            </a:lvl7pPr>
            <a:lvl8pPr>
              <a:defRPr>
                <a:noFill/>
              </a:defRPr>
            </a:lvl8pPr>
            <a:lvl9pPr>
              <a:defRPr>
                <a:noFill/>
              </a:defRPr>
            </a:lvl9pPr>
          </a:lstStyle>
          <a:p>
            <a:r>
              <a:rPr lang="en-US"/>
              <a:t>/// Bayer 16:9 Template /// September 2018</a:t>
            </a:r>
            <a:endParaRPr lang="en-US" dirty="0"/>
          </a:p>
        </p:txBody>
      </p:sp>
      <p:sp>
        <p:nvSpPr>
          <p:cNvPr id="6" name="Slide Number Placeholder 5"/>
          <p:cNvSpPr>
            <a:spLocks noGrp="1"/>
          </p:cNvSpPr>
          <p:nvPr>
            <p:ph type="sldNum" sz="quarter" idx="12"/>
          </p:nvPr>
        </p:nvSpPr>
        <p:spPr bwMode="gray"/>
        <p:txBody>
          <a:bodyPr/>
          <a:lstStyle>
            <a:lvl1pPr>
              <a:defRPr>
                <a:noFill/>
              </a:defRPr>
            </a:lvl1pPr>
            <a:lvl2pPr>
              <a:defRPr>
                <a:noFill/>
              </a:defRPr>
            </a:lvl2pPr>
            <a:lvl3pPr>
              <a:defRPr>
                <a:noFill/>
              </a:defRPr>
            </a:lvl3pPr>
            <a:lvl4pPr>
              <a:defRPr>
                <a:noFill/>
              </a:defRPr>
            </a:lvl4pPr>
            <a:lvl5pPr>
              <a:defRPr>
                <a:noFill/>
              </a:defRPr>
            </a:lvl5pPr>
            <a:lvl6pPr>
              <a:defRPr>
                <a:noFill/>
              </a:defRPr>
            </a:lvl6pPr>
            <a:lvl7pPr>
              <a:defRPr>
                <a:noFill/>
              </a:defRPr>
            </a:lvl7pPr>
            <a:lvl8pPr>
              <a:defRPr>
                <a:noFill/>
              </a:defRPr>
            </a:lvl8pPr>
            <a:lvl9pPr>
              <a:defRPr>
                <a:noFill/>
              </a:defRPr>
            </a:lvl9pPr>
          </a:lstStyle>
          <a:p>
            <a:fld id="{EEAD9179-7A6B-4268-BEB2-F3B8EB06115B}" type="slidenum">
              <a:rPr lang="en-US" smtClean="0"/>
              <a:pPr/>
              <a:t>‹#›</a:t>
            </a:fld>
            <a:endParaRPr lang="en-US" dirty="0"/>
          </a:p>
        </p:txBody>
      </p:sp>
      <p:sp>
        <p:nvSpPr>
          <p:cNvPr id="2" name="Title 1"/>
          <p:cNvSpPr>
            <a:spLocks noGrp="1"/>
          </p:cNvSpPr>
          <p:nvPr>
            <p:ph type="ctrTitle"/>
          </p:nvPr>
        </p:nvSpPr>
        <p:spPr bwMode="black">
          <a:xfrm>
            <a:off x="709560" y="2424948"/>
            <a:ext cx="3620357" cy="1440000"/>
          </a:xfrm>
        </p:spPr>
        <p:txBody>
          <a:bodyPr anchor="t"/>
          <a:lstStyle>
            <a:lvl1pPr>
              <a:defRPr sz="3200" i="1">
                <a:solidFill>
                  <a:schemeClr val="accent4"/>
                </a:solidFill>
              </a:defRPr>
            </a:lvl1pPr>
          </a:lstStyle>
          <a:p>
            <a:r>
              <a:rPr lang="en-US"/>
              <a:t>Click to edit Master title style</a:t>
            </a:r>
            <a:endParaRPr lang="en-US" dirty="0"/>
          </a:p>
        </p:txBody>
      </p:sp>
      <p:sp>
        <p:nvSpPr>
          <p:cNvPr id="18" name="TextBox 17">
            <a:extLst>
              <a:ext uri="{FF2B5EF4-FFF2-40B4-BE49-F238E27FC236}">
                <a16:creationId xmlns:a16="http://schemas.microsoft.com/office/drawing/2014/main" id="{5EE7DB5C-15A7-4763-A498-7608598D843B}"/>
              </a:ext>
            </a:extLst>
          </p:cNvPr>
          <p:cNvSpPr txBox="1"/>
          <p:nvPr/>
        </p:nvSpPr>
        <p:spPr bwMode="black">
          <a:xfrm>
            <a:off x="1378683" y="4041068"/>
            <a:ext cx="480832" cy="179724"/>
          </a:xfrm>
          <a:prstGeom prst="rect">
            <a:avLst/>
          </a:prstGeom>
          <a:noFill/>
        </p:spPr>
        <p:txBody>
          <a:bodyPr wrap="none" lIns="0" tIns="0" rIns="0" bIns="0" rtlCol="0" anchor="ctr">
            <a:noAutofit/>
          </a:bodyPr>
          <a:lstStyle/>
          <a:p>
            <a:pPr marL="0" marR="0" lvl="0" indent="0" algn="ctr" defTabSz="915680" eaLnBrk="1" fontAlgn="auto" latinLnBrk="0" hangingPunct="1">
              <a:lnSpc>
                <a:spcPct val="100000"/>
              </a:lnSpc>
              <a:spcBef>
                <a:spcPts val="0"/>
              </a:spcBef>
              <a:spcAft>
                <a:spcPts val="0"/>
              </a:spcAft>
              <a:buClrTx/>
              <a:buSzTx/>
              <a:buFontTx/>
              <a:buNone/>
              <a:tabLst/>
              <a:defRPr/>
            </a:pPr>
            <a:r>
              <a:rPr kumimoji="0" lang="en-US" sz="1051" b="0" i="0" u="none" strike="noStrike" kern="0" cap="none" spc="0" normalizeH="0" baseline="0" noProof="0" dirty="0">
                <a:ln>
                  <a:noFill/>
                </a:ln>
                <a:solidFill>
                  <a:schemeClr val="tx2"/>
                </a:solidFill>
                <a:effectLst/>
                <a:uLnTx/>
                <a:uFillTx/>
              </a:rPr>
              <a:t>///////////</a:t>
            </a:r>
          </a:p>
        </p:txBody>
      </p:sp>
      <p:sp>
        <p:nvSpPr>
          <p:cNvPr id="21" name="Text Placeholder 20"/>
          <p:cNvSpPr>
            <a:spLocks noGrp="1"/>
          </p:cNvSpPr>
          <p:nvPr>
            <p:ph type="body" sz="quarter" idx="13"/>
          </p:nvPr>
        </p:nvSpPr>
        <p:spPr bwMode="black">
          <a:xfrm>
            <a:off x="1414398" y="4262151"/>
            <a:ext cx="2915519" cy="1080000"/>
          </a:xfrm>
        </p:spPr>
        <p:txBody>
          <a:bodyPr/>
          <a:lstStyle>
            <a:lvl1pPr>
              <a:spcBef>
                <a:spcPts val="0"/>
              </a:spcBef>
              <a:spcAft>
                <a:spcPts val="0"/>
              </a:spcAft>
              <a:defRPr b="1">
                <a:solidFill>
                  <a:schemeClr val="bg1"/>
                </a:solidFill>
              </a:defRPr>
            </a:lvl1pPr>
            <a:lvl2pPr marL="0" indent="0">
              <a:spcBef>
                <a:spcPts val="1800"/>
              </a:spcBef>
              <a:spcAft>
                <a:spcPts val="0"/>
              </a:spcAft>
              <a:buFont typeface="Arial" panose="020B0604020202020204" pitchFamily="34" charset="0"/>
              <a:buNone/>
              <a:defRPr sz="1050">
                <a:solidFill>
                  <a:schemeClr val="bg1"/>
                </a:solidFill>
              </a:defRPr>
            </a:lvl2pPr>
            <a:lvl3pPr marL="0" indent="0">
              <a:spcBef>
                <a:spcPts val="0"/>
              </a:spcBef>
              <a:spcAft>
                <a:spcPts val="0"/>
              </a:spcAft>
              <a:buFont typeface="Arial" panose="020B0604020202020204" pitchFamily="34" charset="0"/>
              <a:buNone/>
              <a:defRPr sz="1050">
                <a:solidFill>
                  <a:schemeClr val="bg1"/>
                </a:solidFill>
              </a:defRPr>
            </a:lvl3pPr>
            <a:lvl4pPr marL="0" indent="0">
              <a:spcBef>
                <a:spcPts val="0"/>
              </a:spcBef>
              <a:spcAft>
                <a:spcPts val="0"/>
              </a:spcAft>
              <a:buFont typeface="Arial" panose="020B0604020202020204" pitchFamily="34" charset="0"/>
              <a:buNone/>
              <a:defRPr sz="1050">
                <a:solidFill>
                  <a:schemeClr val="bg1"/>
                </a:solidFill>
              </a:defRPr>
            </a:lvl4pPr>
            <a:lvl5pPr marL="0" indent="0">
              <a:spcBef>
                <a:spcPts val="0"/>
              </a:spcBef>
              <a:spcAft>
                <a:spcPts val="0"/>
              </a:spcAft>
              <a:buFont typeface="Arial" panose="020B0604020202020204" pitchFamily="34" charset="0"/>
              <a:buNone/>
              <a:defRPr sz="1050">
                <a:solidFill>
                  <a:schemeClr val="bg1"/>
                </a:solidFill>
              </a:defRPr>
            </a:lvl5pPr>
            <a:lvl6pPr marL="0" indent="0">
              <a:spcBef>
                <a:spcPts val="0"/>
              </a:spcBef>
              <a:spcAft>
                <a:spcPts val="0"/>
              </a:spcAft>
              <a:buFont typeface="Arial" panose="020B0604020202020204" pitchFamily="34" charset="0"/>
              <a:buNone/>
              <a:defRPr sz="1050">
                <a:solidFill>
                  <a:schemeClr val="bg1"/>
                </a:solidFill>
              </a:defRPr>
            </a:lvl6pPr>
            <a:lvl7pPr marL="0" indent="0">
              <a:spcBef>
                <a:spcPts val="0"/>
              </a:spcBef>
              <a:spcAft>
                <a:spcPts val="0"/>
              </a:spcAft>
              <a:buFont typeface="Arial" panose="020B0604020202020204" pitchFamily="34" charset="0"/>
              <a:buNone/>
              <a:defRPr sz="1050">
                <a:solidFill>
                  <a:schemeClr val="bg1"/>
                </a:solidFill>
              </a:defRPr>
            </a:lvl7pPr>
            <a:lvl8pPr marL="0" indent="0">
              <a:spcBef>
                <a:spcPts val="0"/>
              </a:spcBef>
              <a:spcAft>
                <a:spcPts val="0"/>
              </a:spcAft>
              <a:buFont typeface="Arial" panose="020B0604020202020204" pitchFamily="34" charset="0"/>
              <a:buNone/>
              <a:defRPr sz="1050">
                <a:solidFill>
                  <a:schemeClr val="bg1"/>
                </a:solidFill>
              </a:defRPr>
            </a:lvl8pPr>
            <a:lvl9pPr marL="0" indent="0">
              <a:spcBef>
                <a:spcPts val="0"/>
              </a:spcBef>
              <a:spcAft>
                <a:spcPts val="0"/>
              </a:spcAft>
              <a:buFont typeface="Arial" panose="020B0604020202020204" pitchFamily="34" charset="0"/>
              <a:buNone/>
              <a:defRPr sz="1050">
                <a:solidFill>
                  <a:schemeClr val="bg1"/>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Picture Placeholder 12"/>
          <p:cNvSpPr>
            <a:spLocks noGrp="1"/>
          </p:cNvSpPr>
          <p:nvPr>
            <p:ph type="pic" sz="quarter" idx="14"/>
          </p:nvPr>
        </p:nvSpPr>
        <p:spPr bwMode="gray">
          <a:xfrm>
            <a:off x="4077841" y="0"/>
            <a:ext cx="8114953" cy="6858000"/>
          </a:xfrm>
          <a:custGeom>
            <a:avLst/>
            <a:gdLst>
              <a:gd name="connsiteX0" fmla="*/ 1341581 w 8112573"/>
              <a:gd name="connsiteY0" fmla="*/ 0 h 6858000"/>
              <a:gd name="connsiteX1" fmla="*/ 8112573 w 8112573"/>
              <a:gd name="connsiteY1" fmla="*/ 0 h 6858000"/>
              <a:gd name="connsiteX2" fmla="*/ 8112573 w 8112573"/>
              <a:gd name="connsiteY2" fmla="*/ 6858000 h 6858000"/>
              <a:gd name="connsiteX3" fmla="*/ 8112572 w 8112573"/>
              <a:gd name="connsiteY3" fmla="*/ 6858000 h 6858000"/>
              <a:gd name="connsiteX4" fmla="*/ 8112572 w 8112573"/>
              <a:gd name="connsiteY4" fmla="*/ 5739354 h 6858000"/>
              <a:gd name="connsiteX5" fmla="*/ 3275459 w 8112573"/>
              <a:gd name="connsiteY5" fmla="*/ 6858000 h 6858000"/>
              <a:gd name="connsiteX6" fmla="*/ 0 w 8112573"/>
              <a:gd name="connsiteY6" fmla="*/ 6858000 h 6858000"/>
              <a:gd name="connsiteX0" fmla="*/ 1341581 w 8112573"/>
              <a:gd name="connsiteY0" fmla="*/ 0 h 6858000"/>
              <a:gd name="connsiteX1" fmla="*/ 8112573 w 8112573"/>
              <a:gd name="connsiteY1" fmla="*/ 0 h 6858000"/>
              <a:gd name="connsiteX2" fmla="*/ 8112573 w 8112573"/>
              <a:gd name="connsiteY2" fmla="*/ 6858000 h 6858000"/>
              <a:gd name="connsiteX3" fmla="*/ 8112572 w 8112573"/>
              <a:gd name="connsiteY3" fmla="*/ 5739354 h 6858000"/>
              <a:gd name="connsiteX4" fmla="*/ 3275459 w 8112573"/>
              <a:gd name="connsiteY4" fmla="*/ 6858000 h 6858000"/>
              <a:gd name="connsiteX5" fmla="*/ 0 w 8112573"/>
              <a:gd name="connsiteY5" fmla="*/ 6858000 h 6858000"/>
              <a:gd name="connsiteX6" fmla="*/ 1341581 w 8112573"/>
              <a:gd name="connsiteY6" fmla="*/ 0 h 6858000"/>
              <a:gd name="connsiteX0" fmla="*/ 1341581 w 8112573"/>
              <a:gd name="connsiteY0" fmla="*/ 0 h 6858000"/>
              <a:gd name="connsiteX1" fmla="*/ 8112573 w 8112573"/>
              <a:gd name="connsiteY1" fmla="*/ 0 h 6858000"/>
              <a:gd name="connsiteX2" fmla="*/ 8112572 w 8112573"/>
              <a:gd name="connsiteY2" fmla="*/ 5739354 h 6858000"/>
              <a:gd name="connsiteX3" fmla="*/ 3275459 w 8112573"/>
              <a:gd name="connsiteY3" fmla="*/ 6858000 h 6858000"/>
              <a:gd name="connsiteX4" fmla="*/ 0 w 8112573"/>
              <a:gd name="connsiteY4" fmla="*/ 6858000 h 6858000"/>
              <a:gd name="connsiteX5" fmla="*/ 1341581 w 8112573"/>
              <a:gd name="connsiteY5" fmla="*/ 0 h 6858000"/>
              <a:gd name="connsiteX0" fmla="*/ 1341581 w 8114953"/>
              <a:gd name="connsiteY0" fmla="*/ 0 h 6858000"/>
              <a:gd name="connsiteX1" fmla="*/ 8112573 w 8114953"/>
              <a:gd name="connsiteY1" fmla="*/ 0 h 6858000"/>
              <a:gd name="connsiteX2" fmla="*/ 8114953 w 8114953"/>
              <a:gd name="connsiteY2" fmla="*/ 6003673 h 6858000"/>
              <a:gd name="connsiteX3" fmla="*/ 3275459 w 8114953"/>
              <a:gd name="connsiteY3" fmla="*/ 6858000 h 6858000"/>
              <a:gd name="connsiteX4" fmla="*/ 0 w 8114953"/>
              <a:gd name="connsiteY4" fmla="*/ 6858000 h 6858000"/>
              <a:gd name="connsiteX5" fmla="*/ 1341581 w 8114953"/>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14953" h="6858000">
                <a:moveTo>
                  <a:pt x="1341581" y="0"/>
                </a:moveTo>
                <a:lnTo>
                  <a:pt x="8112573" y="0"/>
                </a:lnTo>
                <a:cubicBezTo>
                  <a:pt x="8112573" y="1913118"/>
                  <a:pt x="8114953" y="4090555"/>
                  <a:pt x="8114953" y="6003673"/>
                </a:cubicBezTo>
                <a:lnTo>
                  <a:pt x="3275459" y="6858000"/>
                </a:lnTo>
                <a:lnTo>
                  <a:pt x="0" y="6858000"/>
                </a:lnTo>
                <a:lnTo>
                  <a:pt x="1341581" y="0"/>
                </a:lnTo>
                <a:close/>
              </a:path>
            </a:pathLst>
          </a:custGeom>
        </p:spPr>
        <p:txBody>
          <a:bodyPr wrap="square" tIns="540000" anchor="ctr">
            <a:noAutofit/>
          </a:bodyPr>
          <a:lstStyle>
            <a:lvl1pPr algn="ctr">
              <a:defRPr/>
            </a:lvl1pPr>
          </a:lstStyle>
          <a:p>
            <a:r>
              <a:rPr lang="en-US"/>
              <a:t>Click icon to add picture</a:t>
            </a:r>
            <a:endParaRPr lang="de-DE" dirty="0"/>
          </a:p>
        </p:txBody>
      </p:sp>
      <p:pic>
        <p:nvPicPr>
          <p:cNvPr id="16"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black">
          <a:xfrm>
            <a:off x="701676" y="704850"/>
            <a:ext cx="720000" cy="72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610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Text">
    <p:spTree>
      <p:nvGrpSpPr>
        <p:cNvPr id="1" name=""/>
        <p:cNvGrpSpPr/>
        <p:nvPr/>
      </p:nvGrpSpPr>
      <p:grpSpPr>
        <a:xfrm>
          <a:off x="0" y="0"/>
          <a:ext cx="0" cy="0"/>
          <a:chOff x="0" y="0"/>
          <a:chExt cx="0" cy="0"/>
        </a:xfrm>
      </p:grpSpPr>
      <p:sp>
        <p:nvSpPr>
          <p:cNvPr id="8" name="Subtitle 2"/>
          <p:cNvSpPr>
            <a:spLocks noGrp="1"/>
          </p:cNvSpPr>
          <p:nvPr>
            <p:ph type="subTitle" idx="13"/>
          </p:nvPr>
        </p:nvSpPr>
        <p:spPr bwMode="gray">
          <a:xfrm>
            <a:off x="981821" y="1138299"/>
            <a:ext cx="10798460" cy="252000"/>
          </a:xfrm>
        </p:spPr>
        <p:txBody>
          <a:bodyPr anchor="t"/>
          <a:lstStyle>
            <a:lvl1pPr marL="0" indent="0" algn="l">
              <a:buNone/>
              <a:defRPr sz="1800">
                <a:solidFill>
                  <a:schemeClr val="accent1"/>
                </a:solidFill>
              </a:defRPr>
            </a:lvl1pPr>
            <a:lvl2pPr marL="0" indent="0" algn="l">
              <a:buNone/>
              <a:defRPr sz="1800">
                <a:solidFill>
                  <a:schemeClr val="accent1"/>
                </a:solidFill>
              </a:defRPr>
            </a:lvl2pPr>
            <a:lvl3pPr marL="0" indent="0" algn="l">
              <a:buNone/>
              <a:defRPr sz="1800">
                <a:solidFill>
                  <a:schemeClr val="accent1"/>
                </a:solidFill>
              </a:defRPr>
            </a:lvl3pPr>
            <a:lvl4pPr marL="0" indent="0" algn="l">
              <a:buNone/>
              <a:defRPr sz="1800">
                <a:solidFill>
                  <a:schemeClr val="accent1"/>
                </a:solidFill>
              </a:defRPr>
            </a:lvl4pPr>
            <a:lvl5pPr marL="0" indent="0" algn="l">
              <a:buNone/>
              <a:defRPr sz="1800">
                <a:solidFill>
                  <a:schemeClr val="accent1"/>
                </a:solidFill>
              </a:defRPr>
            </a:lvl5pPr>
            <a:lvl6pPr marL="0" indent="0" algn="l">
              <a:buNone/>
              <a:defRPr sz="1800">
                <a:solidFill>
                  <a:schemeClr val="accent1"/>
                </a:solidFill>
              </a:defRPr>
            </a:lvl6pPr>
            <a:lvl7pPr marL="0" indent="0" algn="l">
              <a:buNone/>
              <a:defRPr sz="1800">
                <a:solidFill>
                  <a:schemeClr val="accent1"/>
                </a:solidFill>
              </a:defRPr>
            </a:lvl7pPr>
            <a:lvl8pPr marL="0" indent="0" algn="l">
              <a:buNone/>
              <a:defRPr sz="1800">
                <a:solidFill>
                  <a:schemeClr val="accent1"/>
                </a:solidFill>
              </a:defRPr>
            </a:lvl8pPr>
            <a:lvl9pPr marL="0" indent="0" algn="l">
              <a:buNone/>
              <a:defRPr sz="1800">
                <a:solidFill>
                  <a:schemeClr val="accent1"/>
                </a:solidFill>
              </a:defRPr>
            </a:lvl9pPr>
          </a:lstStyle>
          <a:p>
            <a:pPr lvl="0"/>
            <a:r>
              <a:rPr lang="en-US"/>
              <a:t>Click to edit Master subtitle style</a:t>
            </a:r>
          </a:p>
        </p:txBody>
      </p:sp>
      <p:sp>
        <p:nvSpPr>
          <p:cNvPr id="2" name="Title 1"/>
          <p:cNvSpPr>
            <a:spLocks noGrp="1"/>
          </p:cNvSpPr>
          <p:nvPr>
            <p:ph type="title"/>
          </p:nvPr>
        </p:nvSpPr>
        <p:spPr bwMode="gray"/>
        <p:txBody>
          <a:bodyPr/>
          <a:lstStyle/>
          <a:p>
            <a:r>
              <a:rPr lang="en-US"/>
              <a:t>Click to edit Master title style</a:t>
            </a:r>
          </a:p>
        </p:txBody>
      </p:sp>
      <p:sp>
        <p:nvSpPr>
          <p:cNvPr id="4" name="Date Placeholder 3"/>
          <p:cNvSpPr>
            <a:spLocks noGrp="1"/>
          </p:cNvSpPr>
          <p:nvPr>
            <p:ph type="dt" sz="half" idx="10"/>
          </p:nvPr>
        </p:nvSpPr>
        <p:spPr bwMode="gray"/>
        <p:txBody>
          <a:bodyPr/>
          <a:lstStyle/>
          <a:p>
            <a:fld id="{B13598B8-E5A2-4267-8A0B-C44C95F3A7ED}" type="datetime1">
              <a:rPr lang="en-US" smtClean="0"/>
              <a:t>25/02/2023</a:t>
            </a:fld>
            <a:endParaRPr lang="en-US" dirty="0"/>
          </a:p>
        </p:txBody>
      </p:sp>
      <p:sp>
        <p:nvSpPr>
          <p:cNvPr id="5" name="Footer Placeholder 4"/>
          <p:cNvSpPr>
            <a:spLocks noGrp="1"/>
          </p:cNvSpPr>
          <p:nvPr>
            <p:ph type="ftr" sz="quarter" idx="11"/>
          </p:nvPr>
        </p:nvSpPr>
        <p:spPr bwMode="gray"/>
        <p:txBody>
          <a:bodyPr/>
          <a:lstStyle/>
          <a:p>
            <a:r>
              <a:rPr lang="en-US">
                <a:solidFill>
                  <a:srgbClr val="10384F"/>
                </a:solidFill>
              </a:rPr>
              <a:t>/// THE NAVIGATOR /// Orientation Webinar /// Alon Harris &amp; Timo Werneke /// June 2020</a:t>
            </a:r>
            <a:endParaRPr lang="en-US" dirty="0">
              <a:solidFill>
                <a:srgbClr val="10384F"/>
              </a:solidFill>
            </a:endParaRPr>
          </a:p>
        </p:txBody>
      </p:sp>
      <p:sp>
        <p:nvSpPr>
          <p:cNvPr id="6" name="Slide Number Placeholder 5"/>
          <p:cNvSpPr>
            <a:spLocks noGrp="1"/>
          </p:cNvSpPr>
          <p:nvPr>
            <p:ph type="sldNum" sz="quarter" idx="12"/>
          </p:nvPr>
        </p:nvSpPr>
        <p:spPr bwMode="gray"/>
        <p:txBody>
          <a:bodyPr/>
          <a:lstStyle/>
          <a:p>
            <a:fld id="{EEAD9179-7A6B-4268-BEB2-F3B8EB06115B}" type="slidenum">
              <a:rPr lang="en-US" smtClean="0">
                <a:solidFill>
                  <a:srgbClr val="00BCFF"/>
                </a:solidFill>
              </a:rPr>
              <a:pPr/>
              <a:t>‹#›</a:t>
            </a:fld>
            <a:endParaRPr lang="en-US" dirty="0">
              <a:solidFill>
                <a:srgbClr val="00BCFF"/>
              </a:solidFill>
            </a:endParaRPr>
          </a:p>
        </p:txBody>
      </p:sp>
      <p:sp>
        <p:nvSpPr>
          <p:cNvPr id="11" name="Text Placeholder 10"/>
          <p:cNvSpPr>
            <a:spLocks noGrp="1"/>
          </p:cNvSpPr>
          <p:nvPr>
            <p:ph type="body" sz="quarter" idx="14"/>
          </p:nvPr>
        </p:nvSpPr>
        <p:spPr bwMode="gray">
          <a:xfrm>
            <a:off x="980281" y="1732751"/>
            <a:ext cx="10800000" cy="4752000"/>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9" name="Picture 2" descr="\\nas-mainz\Projekte_vertraulich\Bayer\17-0612_Fischer_CI-Redesign\vom Kunden\Bayer_Cross_2017_on-Screen_RGB_170630.wmf">
            <a:hlinkClick r:id="" action="ppaction://noaction"/>
          </p:cNvPr>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gray">
          <a:xfrm>
            <a:off x="196037" y="617155"/>
            <a:ext cx="399773" cy="39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7486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1_Text">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821" name="think-cell Slide" r:id="rId5" imgW="5715" imgH="5715" progId="TCLayout.ActiveDocument.1">
                  <p:embed/>
                </p:oleObj>
              </mc:Choice>
              <mc:Fallback>
                <p:oleObj name="think-cell Slide" r:id="rId5" imgW="5715" imgH="5715" progId="TCLayout.ActiveDocument.1">
                  <p:embed/>
                  <p:pic>
                    <p:nvPicPr>
                      <p:cNvPr id="5" name="Object 4"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3" name="Rectangle 2" hidden="1"/>
          <p:cNvSpPr/>
          <p:nvPr userDrawn="1">
            <p:custDataLst>
              <p:tags r:id="rId3"/>
            </p:custDataLst>
          </p:nvPr>
        </p:nvSpPr>
        <p:spPr bwMode="gray">
          <a:xfrm>
            <a:off x="0" y="0"/>
            <a:ext cx="158729"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a:endParaRPr lang="en-US" sz="2800" b="0" i="0" baseline="0">
              <a:latin typeface="Arial" panose="020B0604020202020204" pitchFamily="34" charset="0"/>
              <a:cs typeface="Arial" panose="020B0604020202020204" pitchFamily="34" charset="0"/>
              <a:sym typeface="Arial" panose="020B0604020202020204" pitchFamily="34" charset="0"/>
            </a:endParaRPr>
          </a:p>
        </p:txBody>
      </p:sp>
      <p:sp>
        <p:nvSpPr>
          <p:cNvPr id="8" name="Subtitle 2"/>
          <p:cNvSpPr>
            <a:spLocks noGrp="1"/>
          </p:cNvSpPr>
          <p:nvPr>
            <p:ph type="subTitle" idx="13"/>
          </p:nvPr>
        </p:nvSpPr>
        <p:spPr bwMode="gray">
          <a:xfrm>
            <a:off x="981821" y="1138299"/>
            <a:ext cx="10798460" cy="252000"/>
          </a:xfrm>
        </p:spPr>
        <p:txBody>
          <a:bodyPr anchor="t"/>
          <a:lstStyle>
            <a:lvl1pPr marL="0" indent="0" algn="l">
              <a:buNone/>
              <a:defRPr sz="1800">
                <a:solidFill>
                  <a:schemeClr val="accent1"/>
                </a:solidFill>
              </a:defRPr>
            </a:lvl1pPr>
            <a:lvl2pPr marL="0" indent="0" algn="l">
              <a:buNone/>
              <a:defRPr sz="1800">
                <a:solidFill>
                  <a:schemeClr val="accent1"/>
                </a:solidFill>
              </a:defRPr>
            </a:lvl2pPr>
            <a:lvl3pPr marL="0" indent="0" algn="l">
              <a:buNone/>
              <a:defRPr sz="1800">
                <a:solidFill>
                  <a:schemeClr val="accent1"/>
                </a:solidFill>
              </a:defRPr>
            </a:lvl3pPr>
            <a:lvl4pPr marL="0" indent="0" algn="l">
              <a:buNone/>
              <a:defRPr sz="1800">
                <a:solidFill>
                  <a:schemeClr val="accent1"/>
                </a:solidFill>
              </a:defRPr>
            </a:lvl4pPr>
            <a:lvl5pPr marL="0" indent="0" algn="l">
              <a:buNone/>
              <a:defRPr sz="1800">
                <a:solidFill>
                  <a:schemeClr val="accent1"/>
                </a:solidFill>
              </a:defRPr>
            </a:lvl5pPr>
            <a:lvl6pPr marL="0" indent="0" algn="l">
              <a:buNone/>
              <a:defRPr sz="1800">
                <a:solidFill>
                  <a:schemeClr val="accent1"/>
                </a:solidFill>
              </a:defRPr>
            </a:lvl6pPr>
            <a:lvl7pPr marL="0" indent="0" algn="l">
              <a:buNone/>
              <a:defRPr sz="1800">
                <a:solidFill>
                  <a:schemeClr val="accent1"/>
                </a:solidFill>
              </a:defRPr>
            </a:lvl7pPr>
            <a:lvl8pPr marL="0" indent="0" algn="l">
              <a:buNone/>
              <a:defRPr sz="1800">
                <a:solidFill>
                  <a:schemeClr val="accent1"/>
                </a:solidFill>
              </a:defRPr>
            </a:lvl8pPr>
            <a:lvl9pPr marL="0" indent="0" algn="l">
              <a:buNone/>
              <a:defRPr sz="1800">
                <a:solidFill>
                  <a:schemeClr val="accent1"/>
                </a:solidFill>
              </a:defRPr>
            </a:lvl9pPr>
          </a:lstStyle>
          <a:p>
            <a:pPr lvl="0"/>
            <a:r>
              <a:rPr lang="en-US"/>
              <a:t>Click to edit Master subtitle style</a:t>
            </a:r>
          </a:p>
        </p:txBody>
      </p:sp>
      <p:sp>
        <p:nvSpPr>
          <p:cNvPr id="2" name="Title 1"/>
          <p:cNvSpPr>
            <a:spLocks noGrp="1"/>
          </p:cNvSpPr>
          <p:nvPr>
            <p:ph type="title"/>
          </p:nvPr>
        </p:nvSpPr>
        <p:spPr bwMode="gray">
          <a:xfrm>
            <a:off x="981821" y="181938"/>
            <a:ext cx="10798460" cy="864000"/>
          </a:xfrm>
        </p:spPr>
        <p:txBody>
          <a:bodyPr/>
          <a:lstStyle/>
          <a:p>
            <a:r>
              <a:rPr lang="en-US"/>
              <a:t>Click to edit Master title style</a:t>
            </a:r>
          </a:p>
        </p:txBody>
      </p:sp>
      <p:sp>
        <p:nvSpPr>
          <p:cNvPr id="4" name="Date Placeholder 3"/>
          <p:cNvSpPr>
            <a:spLocks noGrp="1"/>
          </p:cNvSpPr>
          <p:nvPr>
            <p:ph type="dt" sz="half" idx="10"/>
          </p:nvPr>
        </p:nvSpPr>
        <p:spPr bwMode="gray"/>
        <p:txBody>
          <a:bodyPr/>
          <a:lstStyle/>
          <a:p>
            <a:fld id="{22236DDD-1AEC-4276-BA9E-7A6BE30D96C3}" type="datetime1">
              <a:rPr lang="en-US" smtClean="0"/>
              <a:t>25/02/2023</a:t>
            </a:fld>
            <a:endParaRPr lang="en-US"/>
          </a:p>
        </p:txBody>
      </p:sp>
      <p:sp>
        <p:nvSpPr>
          <p:cNvPr id="6" name="Slide Number Placeholder 5"/>
          <p:cNvSpPr>
            <a:spLocks noGrp="1"/>
          </p:cNvSpPr>
          <p:nvPr>
            <p:ph type="sldNum" sz="quarter" idx="12"/>
          </p:nvPr>
        </p:nvSpPr>
        <p:spPr bwMode="gray"/>
        <p:txBody>
          <a:bodyPr/>
          <a:lstStyle/>
          <a:p>
            <a:fld id="{EEAD9179-7A6B-4268-BEB2-F3B8EB06115B}" type="slidenum">
              <a:rPr lang="en-US" smtClean="0"/>
              <a:t>‹#›</a:t>
            </a:fld>
            <a:endParaRPr lang="en-US"/>
          </a:p>
        </p:txBody>
      </p:sp>
      <p:sp>
        <p:nvSpPr>
          <p:cNvPr id="11" name="Text Placeholder 10"/>
          <p:cNvSpPr>
            <a:spLocks noGrp="1"/>
          </p:cNvSpPr>
          <p:nvPr>
            <p:ph type="body" sz="quarter" idx="14"/>
          </p:nvPr>
        </p:nvSpPr>
        <p:spPr bwMode="gray">
          <a:xfrm>
            <a:off x="980281" y="1732751"/>
            <a:ext cx="10800000" cy="4752000"/>
          </a:xfrm>
        </p:spPr>
        <p:txBody>
          <a:bodyPr/>
          <a:lstStyle>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9" name="Picture 2" descr="\\nas-mainz\Projekte_vertraulich\Bayer\17-0612_Fischer_CI-Redesign\vom Kunden\Bayer_Cross_2017_on-Screen_RGB_170630.wmf"/>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gray">
          <a:xfrm>
            <a:off x="196019" y="617155"/>
            <a:ext cx="399773" cy="399600"/>
          </a:xfrm>
          <a:prstGeom prst="rect">
            <a:avLst/>
          </a:prstGeom>
          <a:noFill/>
          <a:extLst>
            <a:ext uri="{909E8E84-426E-40DD-AFC4-6F175D3DCCD1}">
              <a14:hiddenFill xmlns:a14="http://schemas.microsoft.com/office/drawing/2010/main">
                <a:solidFill>
                  <a:srgbClr val="FFFFFF"/>
                </a:solidFill>
              </a14:hiddenFill>
            </a:ext>
          </a:extLst>
        </p:spPr>
      </p:pic>
      <p:sp>
        <p:nvSpPr>
          <p:cNvPr id="13" name="Footer Placeholder 4"/>
          <p:cNvSpPr>
            <a:spLocks noGrp="1"/>
          </p:cNvSpPr>
          <p:nvPr>
            <p:ph type="ftr" sz="quarter" idx="3"/>
          </p:nvPr>
        </p:nvSpPr>
        <p:spPr bwMode="gray">
          <a:xfrm>
            <a:off x="980282" y="6617933"/>
            <a:ext cx="8640000" cy="108000"/>
          </a:xfrm>
          <a:prstGeom prst="rect">
            <a:avLst/>
          </a:prstGeom>
        </p:spPr>
        <p:txBody>
          <a:bodyPr vert="horz" lIns="0" tIns="0" rIns="0" bIns="0" rtlCol="0" anchor="t">
            <a:noAutofit/>
          </a:bodyPr>
          <a:lstStyle>
            <a:lvl1pPr algn="l">
              <a:defRPr sz="700">
                <a:solidFill>
                  <a:schemeClr val="accent1"/>
                </a:solidFill>
              </a:defRPr>
            </a:lvl1pPr>
            <a:lvl2pPr marL="0" indent="0">
              <a:defRPr sz="700">
                <a:solidFill>
                  <a:schemeClr val="accent1"/>
                </a:solidFill>
              </a:defRPr>
            </a:lvl2pPr>
            <a:lvl3pPr marL="0" indent="0">
              <a:defRPr sz="700">
                <a:solidFill>
                  <a:schemeClr val="accent1"/>
                </a:solidFill>
              </a:defRPr>
            </a:lvl3pPr>
            <a:lvl4pPr marL="0" indent="0">
              <a:defRPr sz="700">
                <a:solidFill>
                  <a:schemeClr val="accent1"/>
                </a:solidFill>
              </a:defRPr>
            </a:lvl4pPr>
            <a:lvl5pPr marL="0" indent="0">
              <a:defRPr sz="700">
                <a:solidFill>
                  <a:schemeClr val="accent1"/>
                </a:solidFill>
              </a:defRPr>
            </a:lvl5pPr>
            <a:lvl6pPr marL="0" indent="0">
              <a:defRPr sz="700">
                <a:solidFill>
                  <a:schemeClr val="accent1"/>
                </a:solidFill>
              </a:defRPr>
            </a:lvl6pPr>
            <a:lvl7pPr marL="0" indent="0">
              <a:defRPr sz="700">
                <a:solidFill>
                  <a:schemeClr val="accent1"/>
                </a:solidFill>
              </a:defRPr>
            </a:lvl7pPr>
            <a:lvl8pPr marL="0" indent="0">
              <a:defRPr sz="700">
                <a:solidFill>
                  <a:schemeClr val="accent1"/>
                </a:solidFill>
              </a:defRPr>
            </a:lvl8pPr>
            <a:lvl9pPr marL="0" indent="0">
              <a:defRPr sz="700">
                <a:solidFill>
                  <a:schemeClr val="accent1"/>
                </a:solidFill>
              </a:defRPr>
            </a:lvl9pPr>
          </a:lstStyle>
          <a:p>
            <a:r>
              <a:rPr lang="en-US"/>
              <a:t>Bayer Digital Agenda – DaaA – Analytics Product Management Playbook</a:t>
            </a:r>
          </a:p>
        </p:txBody>
      </p:sp>
    </p:spTree>
    <p:extLst>
      <p:ext uri="{BB962C8B-B14F-4D97-AF65-F5344CB8AC3E}">
        <p14:creationId xmlns:p14="http://schemas.microsoft.com/office/powerpoint/2010/main" val="3312164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2">
    <p:bg>
      <p:bgPr>
        <a:solidFill>
          <a:schemeClr val="accent3"/>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bwMode="black">
          <a:xfrm>
            <a:off x="709365" y="1732422"/>
            <a:ext cx="3620552" cy="592952"/>
          </a:xfrm>
        </p:spPr>
        <p:txBody>
          <a:bodyPr anchor="b"/>
          <a:lstStyle>
            <a:lvl1pPr marL="0" indent="0" algn="l">
              <a:buNone/>
              <a:defRPr sz="2000">
                <a:solidFill>
                  <a:schemeClr val="bg1"/>
                </a:solidFill>
              </a:defRPr>
            </a:lvl1pPr>
            <a:lvl2pPr marL="0" indent="0" algn="l">
              <a:buNone/>
              <a:defRPr sz="2000">
                <a:solidFill>
                  <a:schemeClr val="bg1"/>
                </a:solidFill>
              </a:defRPr>
            </a:lvl2pPr>
            <a:lvl3pPr marL="0" indent="0" algn="l">
              <a:buNone/>
              <a:defRPr sz="2000">
                <a:solidFill>
                  <a:schemeClr val="bg1"/>
                </a:solidFill>
              </a:defRPr>
            </a:lvl3pPr>
            <a:lvl4pPr marL="0" indent="0" algn="l">
              <a:buNone/>
              <a:defRPr sz="2000">
                <a:solidFill>
                  <a:schemeClr val="bg1"/>
                </a:solidFill>
              </a:defRPr>
            </a:lvl4pPr>
            <a:lvl5pPr marL="0" indent="0" algn="l">
              <a:buNone/>
              <a:defRPr sz="2000">
                <a:solidFill>
                  <a:schemeClr val="bg1"/>
                </a:solidFill>
              </a:defRPr>
            </a:lvl5pPr>
            <a:lvl6pPr marL="0" indent="0" algn="l">
              <a:buNone/>
              <a:defRPr sz="2000">
                <a:solidFill>
                  <a:schemeClr val="bg1"/>
                </a:solidFill>
              </a:defRPr>
            </a:lvl6pPr>
            <a:lvl7pPr marL="0" indent="0" algn="l">
              <a:buNone/>
              <a:defRPr sz="2000">
                <a:solidFill>
                  <a:schemeClr val="bg1"/>
                </a:solidFill>
              </a:defRPr>
            </a:lvl7pPr>
            <a:lvl8pPr marL="0" indent="0" algn="l">
              <a:buNone/>
              <a:defRPr sz="2000">
                <a:solidFill>
                  <a:schemeClr val="bg1"/>
                </a:solidFill>
              </a:defRPr>
            </a:lvl8pPr>
            <a:lvl9pPr marL="0" indent="0" algn="l">
              <a:buNone/>
              <a:defRPr sz="2000">
                <a:solidFill>
                  <a:schemeClr val="bg1"/>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p:txBody>
          <a:bodyPr/>
          <a:lstStyle/>
          <a:p>
            <a:fld id="{2CB09DE6-6C5C-466A-98EE-CF45D40F0870}" type="datetime1">
              <a:rPr lang="en-US" smtClean="0"/>
              <a:t>25/02/2023</a:t>
            </a:fld>
            <a:endParaRPr lang="en-US" dirty="0"/>
          </a:p>
        </p:txBody>
      </p:sp>
      <p:sp>
        <p:nvSpPr>
          <p:cNvPr id="5" name="Footer Placeholder 4"/>
          <p:cNvSpPr>
            <a:spLocks noGrp="1"/>
          </p:cNvSpPr>
          <p:nvPr>
            <p:ph type="ftr" sz="quarter" idx="11"/>
          </p:nvPr>
        </p:nvSpPr>
        <p:spPr bwMode="gray"/>
        <p:txBody>
          <a:bodyPr/>
          <a:lstStyle>
            <a:lvl1pPr>
              <a:defRPr>
                <a:noFill/>
              </a:defRPr>
            </a:lvl1pPr>
            <a:lvl2pPr>
              <a:defRPr>
                <a:noFill/>
              </a:defRPr>
            </a:lvl2pPr>
            <a:lvl3pPr>
              <a:defRPr>
                <a:noFill/>
              </a:defRPr>
            </a:lvl3pPr>
            <a:lvl4pPr>
              <a:defRPr>
                <a:noFill/>
              </a:defRPr>
            </a:lvl4pPr>
            <a:lvl5pPr>
              <a:defRPr>
                <a:noFill/>
              </a:defRPr>
            </a:lvl5pPr>
            <a:lvl6pPr>
              <a:defRPr>
                <a:noFill/>
              </a:defRPr>
            </a:lvl6pPr>
            <a:lvl7pPr>
              <a:defRPr>
                <a:noFill/>
              </a:defRPr>
            </a:lvl7pPr>
            <a:lvl8pPr>
              <a:defRPr>
                <a:noFill/>
              </a:defRPr>
            </a:lvl8pPr>
            <a:lvl9pPr>
              <a:defRPr>
                <a:noFill/>
              </a:defRPr>
            </a:lvl9pPr>
          </a:lstStyle>
          <a:p>
            <a:r>
              <a:rPr lang="en-US"/>
              <a:t>/// Bayer 16:9 Template /// September 2018</a:t>
            </a:r>
            <a:endParaRPr lang="en-US" dirty="0"/>
          </a:p>
        </p:txBody>
      </p:sp>
      <p:sp>
        <p:nvSpPr>
          <p:cNvPr id="6" name="Slide Number Placeholder 5"/>
          <p:cNvSpPr>
            <a:spLocks noGrp="1"/>
          </p:cNvSpPr>
          <p:nvPr>
            <p:ph type="sldNum" sz="quarter" idx="12"/>
          </p:nvPr>
        </p:nvSpPr>
        <p:spPr bwMode="gray"/>
        <p:txBody>
          <a:bodyPr/>
          <a:lstStyle>
            <a:lvl1pPr>
              <a:defRPr>
                <a:noFill/>
              </a:defRPr>
            </a:lvl1pPr>
            <a:lvl2pPr>
              <a:defRPr>
                <a:noFill/>
              </a:defRPr>
            </a:lvl2pPr>
            <a:lvl3pPr>
              <a:defRPr>
                <a:noFill/>
              </a:defRPr>
            </a:lvl3pPr>
            <a:lvl4pPr>
              <a:defRPr>
                <a:noFill/>
              </a:defRPr>
            </a:lvl4pPr>
            <a:lvl5pPr>
              <a:defRPr>
                <a:noFill/>
              </a:defRPr>
            </a:lvl5pPr>
            <a:lvl6pPr>
              <a:defRPr>
                <a:noFill/>
              </a:defRPr>
            </a:lvl6pPr>
            <a:lvl7pPr>
              <a:defRPr>
                <a:noFill/>
              </a:defRPr>
            </a:lvl7pPr>
            <a:lvl8pPr>
              <a:defRPr>
                <a:noFill/>
              </a:defRPr>
            </a:lvl8pPr>
            <a:lvl9pPr>
              <a:defRPr>
                <a:noFill/>
              </a:defRPr>
            </a:lvl9pPr>
          </a:lstStyle>
          <a:p>
            <a:fld id="{EEAD9179-7A6B-4268-BEB2-F3B8EB06115B}" type="slidenum">
              <a:rPr lang="en-US" smtClean="0"/>
              <a:pPr/>
              <a:t>‹#›</a:t>
            </a:fld>
            <a:endParaRPr lang="en-US" dirty="0"/>
          </a:p>
        </p:txBody>
      </p:sp>
      <p:sp>
        <p:nvSpPr>
          <p:cNvPr id="2" name="Title 1"/>
          <p:cNvSpPr>
            <a:spLocks noGrp="1"/>
          </p:cNvSpPr>
          <p:nvPr>
            <p:ph type="ctrTitle"/>
          </p:nvPr>
        </p:nvSpPr>
        <p:spPr bwMode="black">
          <a:xfrm>
            <a:off x="709560" y="2424948"/>
            <a:ext cx="3620357" cy="1440000"/>
          </a:xfrm>
        </p:spPr>
        <p:txBody>
          <a:bodyPr anchor="t"/>
          <a:lstStyle>
            <a:lvl1pPr>
              <a:defRPr sz="3200" i="1">
                <a:solidFill>
                  <a:schemeClr val="tx2"/>
                </a:solidFill>
              </a:defRPr>
            </a:lvl1pPr>
          </a:lstStyle>
          <a:p>
            <a:r>
              <a:rPr lang="en-US"/>
              <a:t>Click to edit Master title style</a:t>
            </a:r>
            <a:endParaRPr lang="en-US" dirty="0"/>
          </a:p>
        </p:txBody>
      </p:sp>
      <p:sp>
        <p:nvSpPr>
          <p:cNvPr id="18" name="TextBox 17">
            <a:extLst>
              <a:ext uri="{FF2B5EF4-FFF2-40B4-BE49-F238E27FC236}">
                <a16:creationId xmlns:a16="http://schemas.microsoft.com/office/drawing/2014/main" id="{5EE7DB5C-15A7-4763-A498-7608598D843B}"/>
              </a:ext>
            </a:extLst>
          </p:cNvPr>
          <p:cNvSpPr txBox="1"/>
          <p:nvPr/>
        </p:nvSpPr>
        <p:spPr bwMode="black">
          <a:xfrm>
            <a:off x="1378683" y="4041068"/>
            <a:ext cx="480832" cy="179724"/>
          </a:xfrm>
          <a:prstGeom prst="rect">
            <a:avLst/>
          </a:prstGeom>
          <a:noFill/>
        </p:spPr>
        <p:txBody>
          <a:bodyPr wrap="none" lIns="0" tIns="0" rIns="0" bIns="0" rtlCol="0" anchor="ctr">
            <a:noAutofit/>
          </a:bodyPr>
          <a:lstStyle/>
          <a:p>
            <a:pPr marL="0" marR="0" lvl="0" indent="0" algn="ctr" defTabSz="915680" eaLnBrk="1" fontAlgn="auto" latinLnBrk="0" hangingPunct="1">
              <a:lnSpc>
                <a:spcPct val="100000"/>
              </a:lnSpc>
              <a:spcBef>
                <a:spcPts val="0"/>
              </a:spcBef>
              <a:spcAft>
                <a:spcPts val="0"/>
              </a:spcAft>
              <a:buClrTx/>
              <a:buSzTx/>
              <a:buFontTx/>
              <a:buNone/>
              <a:tabLst/>
              <a:defRPr/>
            </a:pPr>
            <a:r>
              <a:rPr kumimoji="0" lang="en-US" sz="1051" b="0" i="0" u="none" strike="noStrike" kern="0" cap="none" spc="0" normalizeH="0" baseline="0" noProof="0" dirty="0">
                <a:ln>
                  <a:noFill/>
                </a:ln>
                <a:solidFill>
                  <a:schemeClr val="accent2"/>
                </a:solidFill>
                <a:effectLst/>
                <a:uLnTx/>
                <a:uFillTx/>
              </a:rPr>
              <a:t>///////////</a:t>
            </a:r>
          </a:p>
        </p:txBody>
      </p:sp>
      <p:sp>
        <p:nvSpPr>
          <p:cNvPr id="21" name="Text Placeholder 20"/>
          <p:cNvSpPr>
            <a:spLocks noGrp="1"/>
          </p:cNvSpPr>
          <p:nvPr>
            <p:ph type="body" sz="quarter" idx="13"/>
          </p:nvPr>
        </p:nvSpPr>
        <p:spPr bwMode="black">
          <a:xfrm>
            <a:off x="1414398" y="4262151"/>
            <a:ext cx="2915519" cy="1080000"/>
          </a:xfrm>
        </p:spPr>
        <p:txBody>
          <a:bodyPr/>
          <a:lstStyle>
            <a:lvl1pPr>
              <a:spcBef>
                <a:spcPts val="0"/>
              </a:spcBef>
              <a:spcAft>
                <a:spcPts val="0"/>
              </a:spcAft>
              <a:defRPr b="1">
                <a:solidFill>
                  <a:schemeClr val="bg1"/>
                </a:solidFill>
              </a:defRPr>
            </a:lvl1pPr>
            <a:lvl2pPr marL="0" indent="0">
              <a:spcBef>
                <a:spcPts val="1800"/>
              </a:spcBef>
              <a:spcAft>
                <a:spcPts val="0"/>
              </a:spcAft>
              <a:buFont typeface="Arial" panose="020B0604020202020204" pitchFamily="34" charset="0"/>
              <a:buNone/>
              <a:defRPr sz="1050">
                <a:solidFill>
                  <a:schemeClr val="bg1"/>
                </a:solidFill>
              </a:defRPr>
            </a:lvl2pPr>
            <a:lvl3pPr marL="0" indent="0">
              <a:spcBef>
                <a:spcPts val="0"/>
              </a:spcBef>
              <a:spcAft>
                <a:spcPts val="0"/>
              </a:spcAft>
              <a:buFont typeface="Arial" panose="020B0604020202020204" pitchFamily="34" charset="0"/>
              <a:buNone/>
              <a:defRPr sz="1050">
                <a:solidFill>
                  <a:schemeClr val="bg1"/>
                </a:solidFill>
              </a:defRPr>
            </a:lvl3pPr>
            <a:lvl4pPr marL="0" indent="0">
              <a:spcBef>
                <a:spcPts val="0"/>
              </a:spcBef>
              <a:spcAft>
                <a:spcPts val="0"/>
              </a:spcAft>
              <a:buFont typeface="Arial" panose="020B0604020202020204" pitchFamily="34" charset="0"/>
              <a:buNone/>
              <a:defRPr sz="1050">
                <a:solidFill>
                  <a:schemeClr val="bg1"/>
                </a:solidFill>
              </a:defRPr>
            </a:lvl4pPr>
            <a:lvl5pPr marL="0" indent="0">
              <a:spcBef>
                <a:spcPts val="0"/>
              </a:spcBef>
              <a:spcAft>
                <a:spcPts val="0"/>
              </a:spcAft>
              <a:buFont typeface="Arial" panose="020B0604020202020204" pitchFamily="34" charset="0"/>
              <a:buNone/>
              <a:defRPr sz="1050">
                <a:solidFill>
                  <a:schemeClr val="bg1"/>
                </a:solidFill>
              </a:defRPr>
            </a:lvl5pPr>
            <a:lvl6pPr marL="0" indent="0">
              <a:spcBef>
                <a:spcPts val="0"/>
              </a:spcBef>
              <a:spcAft>
                <a:spcPts val="0"/>
              </a:spcAft>
              <a:buFont typeface="Arial" panose="020B0604020202020204" pitchFamily="34" charset="0"/>
              <a:buNone/>
              <a:defRPr sz="1050">
                <a:solidFill>
                  <a:schemeClr val="bg1"/>
                </a:solidFill>
              </a:defRPr>
            </a:lvl6pPr>
            <a:lvl7pPr marL="0" indent="0">
              <a:spcBef>
                <a:spcPts val="0"/>
              </a:spcBef>
              <a:spcAft>
                <a:spcPts val="0"/>
              </a:spcAft>
              <a:buFont typeface="Arial" panose="020B0604020202020204" pitchFamily="34" charset="0"/>
              <a:buNone/>
              <a:defRPr sz="1050">
                <a:solidFill>
                  <a:schemeClr val="bg1"/>
                </a:solidFill>
              </a:defRPr>
            </a:lvl7pPr>
            <a:lvl8pPr marL="0" indent="0">
              <a:spcBef>
                <a:spcPts val="0"/>
              </a:spcBef>
              <a:spcAft>
                <a:spcPts val="0"/>
              </a:spcAft>
              <a:buFont typeface="Arial" panose="020B0604020202020204" pitchFamily="34" charset="0"/>
              <a:buNone/>
              <a:defRPr sz="1050">
                <a:solidFill>
                  <a:schemeClr val="bg1"/>
                </a:solidFill>
              </a:defRPr>
            </a:lvl8pPr>
            <a:lvl9pPr marL="0" indent="0">
              <a:spcBef>
                <a:spcPts val="0"/>
              </a:spcBef>
              <a:spcAft>
                <a:spcPts val="0"/>
              </a:spcAft>
              <a:buFont typeface="Arial" panose="020B0604020202020204" pitchFamily="34" charset="0"/>
              <a:buNone/>
              <a:defRPr sz="1050">
                <a:solidFill>
                  <a:schemeClr val="bg1"/>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2"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black">
          <a:xfrm>
            <a:off x="701676" y="704850"/>
            <a:ext cx="720000" cy="720000"/>
          </a:xfrm>
          <a:prstGeom prst="rect">
            <a:avLst/>
          </a:prstGeom>
          <a:noFill/>
          <a:extLst>
            <a:ext uri="{909E8E84-426E-40DD-AFC4-6F175D3DCCD1}">
              <a14:hiddenFill xmlns:a14="http://schemas.microsoft.com/office/drawing/2010/main">
                <a:solidFill>
                  <a:srgbClr val="FFFFFF"/>
                </a:solidFill>
              </a14:hiddenFill>
            </a:ext>
          </a:extLst>
        </p:spPr>
      </p:pic>
      <p:sp>
        <p:nvSpPr>
          <p:cNvPr id="16" name="Freeform: Shape 15">
            <a:extLst>
              <a:ext uri="{FF2B5EF4-FFF2-40B4-BE49-F238E27FC236}">
                <a16:creationId xmlns:a16="http://schemas.microsoft.com/office/drawing/2014/main" id="{8C0614FA-2289-4D50-861D-D1CE2042502D}"/>
              </a:ext>
            </a:extLst>
          </p:cNvPr>
          <p:cNvSpPr/>
          <p:nvPr userDrawn="1"/>
        </p:nvSpPr>
        <p:spPr bwMode="gray">
          <a:xfrm>
            <a:off x="4075459" y="0"/>
            <a:ext cx="8114954" cy="6858000"/>
          </a:xfrm>
          <a:custGeom>
            <a:avLst/>
            <a:gdLst>
              <a:gd name="connsiteX0" fmla="*/ 1341581 w 8114954"/>
              <a:gd name="connsiteY0" fmla="*/ 0 h 6858000"/>
              <a:gd name="connsiteX1" fmla="*/ 8112574 w 8114954"/>
              <a:gd name="connsiteY1" fmla="*/ 0 h 6858000"/>
              <a:gd name="connsiteX2" fmla="*/ 8114954 w 8114954"/>
              <a:gd name="connsiteY2" fmla="*/ 6003673 h 6858000"/>
              <a:gd name="connsiteX3" fmla="*/ 3275458 w 8114954"/>
              <a:gd name="connsiteY3" fmla="*/ 6858000 h 6858000"/>
              <a:gd name="connsiteX4" fmla="*/ 0 w 8114954"/>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14954" h="6858000">
                <a:moveTo>
                  <a:pt x="1341581" y="0"/>
                </a:moveTo>
                <a:lnTo>
                  <a:pt x="8112574" y="0"/>
                </a:lnTo>
                <a:cubicBezTo>
                  <a:pt x="8112574" y="1913118"/>
                  <a:pt x="8114954" y="4090555"/>
                  <a:pt x="8114954" y="6003673"/>
                </a:cubicBezTo>
                <a:lnTo>
                  <a:pt x="3275458"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Picture Placeholder 13">
            <a:extLst>
              <a:ext uri="{FF2B5EF4-FFF2-40B4-BE49-F238E27FC236}">
                <a16:creationId xmlns:a16="http://schemas.microsoft.com/office/drawing/2014/main" id="{2CD53346-3B88-4ECD-BC3C-B158CECCD4F5}"/>
              </a:ext>
            </a:extLst>
          </p:cNvPr>
          <p:cNvSpPr>
            <a:spLocks noGrp="1"/>
          </p:cNvSpPr>
          <p:nvPr>
            <p:ph type="pic" sz="quarter" idx="14"/>
          </p:nvPr>
        </p:nvSpPr>
        <p:spPr bwMode="gray">
          <a:xfrm>
            <a:off x="4112872" y="0"/>
            <a:ext cx="8079923" cy="6858000"/>
          </a:xfrm>
          <a:custGeom>
            <a:avLst/>
            <a:gdLst>
              <a:gd name="connsiteX0" fmla="*/ 1331361 w 8079923"/>
              <a:gd name="connsiteY0" fmla="*/ 0 h 6858000"/>
              <a:gd name="connsiteX1" fmla="*/ 8077543 w 8079923"/>
              <a:gd name="connsiteY1" fmla="*/ 0 h 6858000"/>
              <a:gd name="connsiteX2" fmla="*/ 8079923 w 8079923"/>
              <a:gd name="connsiteY2" fmla="*/ 6003673 h 6858000"/>
              <a:gd name="connsiteX3" fmla="*/ 3240429 w 8079923"/>
              <a:gd name="connsiteY3" fmla="*/ 6858000 h 6858000"/>
              <a:gd name="connsiteX4" fmla="*/ 0 w 8079923"/>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79923" h="6858000">
                <a:moveTo>
                  <a:pt x="1331361" y="0"/>
                </a:moveTo>
                <a:lnTo>
                  <a:pt x="8077543" y="0"/>
                </a:lnTo>
                <a:cubicBezTo>
                  <a:pt x="8077543" y="1913118"/>
                  <a:pt x="8079923" y="4090555"/>
                  <a:pt x="8079923" y="6003673"/>
                </a:cubicBezTo>
                <a:lnTo>
                  <a:pt x="3240429" y="6858000"/>
                </a:lnTo>
                <a:lnTo>
                  <a:pt x="0" y="6858000"/>
                </a:lnTo>
                <a:close/>
              </a:path>
            </a:pathLst>
          </a:custGeom>
        </p:spPr>
        <p:txBody>
          <a:bodyPr wrap="square" tIns="540000" anchor="ctr">
            <a:noAutofit/>
          </a:bodyPr>
          <a:lstStyle>
            <a:lvl1pPr algn="ctr">
              <a:defRPr>
                <a:solidFill>
                  <a:schemeClr val="tx1"/>
                </a:solidFill>
              </a:defRPr>
            </a:lvl1pPr>
          </a:lstStyle>
          <a:p>
            <a:r>
              <a:rPr lang="en-US"/>
              <a:t>Click icon to add picture</a:t>
            </a:r>
            <a:endParaRPr lang="de-DE" dirty="0"/>
          </a:p>
        </p:txBody>
      </p:sp>
      <p:sp>
        <p:nvSpPr>
          <p:cNvPr id="13" name="Logoschutz" hidden="1">
            <a:extLst>
              <a:ext uri="{FF2B5EF4-FFF2-40B4-BE49-F238E27FC236}">
                <a16:creationId xmlns:a16="http://schemas.microsoft.com/office/drawing/2014/main" id="{2FE56050-78D4-446C-87C6-B9C42DDC4070}"/>
              </a:ext>
            </a:extLst>
          </p:cNvPr>
          <p:cNvSpPr/>
          <p:nvPr userDrawn="1">
            <p:custDataLst>
              <p:tags r:id="rId1"/>
            </p:custDataLst>
          </p:nvPr>
        </p:nvSpPr>
        <p:spPr bwMode="gray">
          <a:xfrm>
            <a:off x="521832" y="524850"/>
            <a:ext cx="1080000" cy="1080000"/>
          </a:xfrm>
          <a:prstGeom prst="rect">
            <a:avLst/>
          </a:prstGeom>
          <a:solidFill>
            <a:srgbClr val="00BCFF">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solidFill>
                  <a:schemeClr val="tx1"/>
                </a:solidFill>
              </a:rPr>
              <a:t>Logo</a:t>
            </a:r>
          </a:p>
          <a:p>
            <a:pPr algn="ctr"/>
            <a:r>
              <a:rPr lang="de-DE" dirty="0">
                <a:solidFill>
                  <a:schemeClr val="tx1"/>
                </a:solidFill>
              </a:rPr>
              <a:t>Schutz</a:t>
            </a:r>
          </a:p>
        </p:txBody>
      </p:sp>
    </p:spTree>
    <p:extLst>
      <p:ext uri="{BB962C8B-B14F-4D97-AF65-F5344CB8AC3E}">
        <p14:creationId xmlns:p14="http://schemas.microsoft.com/office/powerpoint/2010/main" val="23103608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Inhalt">
    <p:spTree>
      <p:nvGrpSpPr>
        <p:cNvPr id="1" name=""/>
        <p:cNvGrpSpPr/>
        <p:nvPr/>
      </p:nvGrpSpPr>
      <p:grpSpPr>
        <a:xfrm>
          <a:off x="0" y="0"/>
          <a:ext cx="0" cy="0"/>
          <a:chOff x="0" y="0"/>
          <a:chExt cx="0" cy="0"/>
        </a:xfrm>
      </p:grpSpPr>
      <p:sp>
        <p:nvSpPr>
          <p:cNvPr id="8" name="Subtitle 2"/>
          <p:cNvSpPr>
            <a:spLocks noGrp="1"/>
          </p:cNvSpPr>
          <p:nvPr>
            <p:ph type="subTitle" idx="13"/>
          </p:nvPr>
        </p:nvSpPr>
        <p:spPr bwMode="gray">
          <a:xfrm>
            <a:off x="981820" y="1138299"/>
            <a:ext cx="10798461" cy="252000"/>
          </a:xfrm>
        </p:spPr>
        <p:txBody>
          <a:bodyPr anchor="t"/>
          <a:lstStyle>
            <a:lvl1pPr marL="0" indent="0" algn="l">
              <a:buNone/>
              <a:defRPr sz="1800">
                <a:solidFill>
                  <a:schemeClr val="accent1"/>
                </a:solidFill>
              </a:defRPr>
            </a:lvl1pPr>
            <a:lvl2pPr marL="0" indent="0" algn="l">
              <a:buNone/>
              <a:defRPr sz="1800">
                <a:solidFill>
                  <a:schemeClr val="accent1"/>
                </a:solidFill>
              </a:defRPr>
            </a:lvl2pPr>
            <a:lvl3pPr marL="0" indent="0" algn="l">
              <a:buNone/>
              <a:defRPr sz="1800">
                <a:solidFill>
                  <a:schemeClr val="accent1"/>
                </a:solidFill>
              </a:defRPr>
            </a:lvl3pPr>
            <a:lvl4pPr marL="0" indent="0" algn="l">
              <a:buNone/>
              <a:defRPr sz="1800">
                <a:solidFill>
                  <a:schemeClr val="accent1"/>
                </a:solidFill>
              </a:defRPr>
            </a:lvl4pPr>
            <a:lvl5pPr marL="0" indent="0" algn="l">
              <a:buNone/>
              <a:defRPr sz="1800">
                <a:solidFill>
                  <a:schemeClr val="accent1"/>
                </a:solidFill>
              </a:defRPr>
            </a:lvl5pPr>
            <a:lvl6pPr marL="0" indent="0" algn="l">
              <a:buNone/>
              <a:defRPr sz="1800">
                <a:solidFill>
                  <a:schemeClr val="accent1"/>
                </a:solidFill>
              </a:defRPr>
            </a:lvl6pPr>
            <a:lvl7pPr marL="0" indent="0" algn="l">
              <a:buNone/>
              <a:defRPr sz="1800">
                <a:solidFill>
                  <a:schemeClr val="accent1"/>
                </a:solidFill>
              </a:defRPr>
            </a:lvl7pPr>
            <a:lvl8pPr marL="0" indent="0" algn="l">
              <a:buNone/>
              <a:defRPr sz="1800">
                <a:solidFill>
                  <a:schemeClr val="accent1"/>
                </a:solidFill>
              </a:defRPr>
            </a:lvl8pPr>
            <a:lvl9pPr marL="0" indent="0" algn="l">
              <a:buNone/>
              <a:defRPr sz="1800">
                <a:solidFill>
                  <a:schemeClr val="accent1"/>
                </a:solidFill>
              </a:defRPr>
            </a:lvl9pPr>
          </a:lstStyle>
          <a:p>
            <a:pPr lvl="0"/>
            <a:r>
              <a:rPr lang="en-US"/>
              <a:t>Click to edit Master subtitle style</a:t>
            </a:r>
            <a:endParaRPr lang="en-US" dirty="0"/>
          </a:p>
        </p:txBody>
      </p:sp>
      <p:sp>
        <p:nvSpPr>
          <p:cNvPr id="2" name="Title 1"/>
          <p:cNvSpPr>
            <a:spLocks noGrp="1"/>
          </p:cNvSpPr>
          <p:nvPr>
            <p:ph type="title"/>
          </p:nvPr>
        </p:nvSpPr>
        <p:spPr bwMode="gray"/>
        <p:txBody>
          <a:bodyPr/>
          <a:lstStyle/>
          <a:p>
            <a:r>
              <a:rPr lang="en-US"/>
              <a:t>Click to edit Master title style</a:t>
            </a:r>
            <a:endParaRPr lang="en-US" dirty="0"/>
          </a:p>
        </p:txBody>
      </p:sp>
      <p:sp>
        <p:nvSpPr>
          <p:cNvPr id="4" name="Date Placeholder 3"/>
          <p:cNvSpPr>
            <a:spLocks noGrp="1"/>
          </p:cNvSpPr>
          <p:nvPr>
            <p:ph type="dt" sz="half" idx="10"/>
          </p:nvPr>
        </p:nvSpPr>
        <p:spPr bwMode="gray"/>
        <p:txBody>
          <a:bodyPr/>
          <a:lstStyle/>
          <a:p>
            <a:fld id="{DCBBD237-D2F8-41B1-8B66-03989679FDC0}" type="datetime1">
              <a:rPr lang="en-US" smtClean="0"/>
              <a:t>25/02/2023</a:t>
            </a:fld>
            <a:endParaRPr lang="en-US" dirty="0"/>
          </a:p>
        </p:txBody>
      </p:sp>
      <p:sp>
        <p:nvSpPr>
          <p:cNvPr id="5" name="Footer Placeholder 4"/>
          <p:cNvSpPr>
            <a:spLocks noGrp="1"/>
          </p:cNvSpPr>
          <p:nvPr>
            <p:ph type="ftr" sz="quarter" idx="11"/>
          </p:nvPr>
        </p:nvSpPr>
        <p:spPr bwMode="gray"/>
        <p:txBody>
          <a:bodyPr/>
          <a:lstStyle/>
          <a:p>
            <a:r>
              <a:rPr lang="en-US"/>
              <a:t>/// Bayer 16:9 Template Chart Pool /// August 2019</a:t>
            </a:r>
            <a:endParaRPr lang="en-US" dirty="0"/>
          </a:p>
        </p:txBody>
      </p:sp>
      <p:sp>
        <p:nvSpPr>
          <p:cNvPr id="6" name="Slide Number Placeholder 5"/>
          <p:cNvSpPr>
            <a:spLocks noGrp="1"/>
          </p:cNvSpPr>
          <p:nvPr>
            <p:ph type="sldNum" sz="quarter" idx="12"/>
          </p:nvPr>
        </p:nvSpPr>
        <p:spPr bwMode="gray"/>
        <p:txBody>
          <a:bodyPr/>
          <a:lstStyle/>
          <a:p>
            <a:fld id="{EEAD9179-7A6B-4268-BEB2-F3B8EB06115B}" type="slidenum">
              <a:rPr lang="en-US" smtClean="0"/>
              <a:t>‹#›</a:t>
            </a:fld>
            <a:endParaRPr lang="en-US" dirty="0"/>
          </a:p>
        </p:txBody>
      </p:sp>
      <p:pic>
        <p:nvPicPr>
          <p:cNvPr id="9"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gray">
          <a:xfrm>
            <a:off x="196104" y="617155"/>
            <a:ext cx="399600" cy="399600"/>
          </a:xfrm>
          <a:prstGeom prst="rect">
            <a:avLst/>
          </a:prstGeom>
          <a:noFill/>
          <a:extLst>
            <a:ext uri="{909E8E84-426E-40DD-AFC4-6F175D3DCCD1}">
              <a14:hiddenFill xmlns:a14="http://schemas.microsoft.com/office/drawing/2010/main">
                <a:solidFill>
                  <a:srgbClr val="FFFFFF"/>
                </a:solidFill>
              </a14:hiddenFill>
            </a:ext>
          </a:extLst>
        </p:spPr>
      </p:pic>
      <p:sp>
        <p:nvSpPr>
          <p:cNvPr id="7" name="Inhaltsplatzhalter 6"/>
          <p:cNvSpPr>
            <a:spLocks noGrp="1"/>
          </p:cNvSpPr>
          <p:nvPr>
            <p:ph sz="quarter" idx="14"/>
          </p:nvPr>
        </p:nvSpPr>
        <p:spPr>
          <a:xfrm>
            <a:off x="981820" y="1732751"/>
            <a:ext cx="10798461" cy="47519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dirty="0"/>
          </a:p>
        </p:txBody>
      </p:sp>
      <p:sp>
        <p:nvSpPr>
          <p:cNvPr id="10" name="Logoschutz" hidden="1"/>
          <p:cNvSpPr/>
          <p:nvPr userDrawn="1">
            <p:custDataLst>
              <p:tags r:id="rId1"/>
            </p:custDataLst>
          </p:nvPr>
        </p:nvSpPr>
        <p:spPr bwMode="gray">
          <a:xfrm>
            <a:off x="86006" y="509323"/>
            <a:ext cx="612000" cy="612000"/>
          </a:xfrm>
          <a:prstGeom prst="rect">
            <a:avLst/>
          </a:prstGeom>
          <a:solidFill>
            <a:srgbClr val="00BCFF">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900" dirty="0">
                <a:solidFill>
                  <a:schemeClr val="tx1"/>
                </a:solidFill>
              </a:rPr>
              <a:t>Logo</a:t>
            </a:r>
          </a:p>
          <a:p>
            <a:pPr algn="ctr"/>
            <a:r>
              <a:rPr lang="de-DE" sz="900" dirty="0">
                <a:solidFill>
                  <a:schemeClr val="tx1"/>
                </a:solidFill>
              </a:rPr>
              <a:t>Schutz</a:t>
            </a:r>
          </a:p>
        </p:txBody>
      </p:sp>
    </p:spTree>
    <p:extLst>
      <p:ext uri="{BB962C8B-B14F-4D97-AF65-F5344CB8AC3E}">
        <p14:creationId xmlns:p14="http://schemas.microsoft.com/office/powerpoint/2010/main" val="4175637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619">
          <p15:clr>
            <a:srgbClr val="FBAE40"/>
          </p15:clr>
        </p15:guide>
        <p15:guide id="2" pos="7423">
          <p15:clr>
            <a:srgbClr val="FBAE40"/>
          </p15:clr>
        </p15:guide>
        <p15:guide id="3" orient="horz" pos="1094">
          <p15:clr>
            <a:srgbClr val="FBAE40"/>
          </p15:clr>
        </p15:guide>
        <p15:guide id="4" orient="horz" pos="4085">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accent5"/>
        </a:solidFill>
        <a:effectLst/>
      </p:bgPr>
    </p:bg>
    <p:spTree>
      <p:nvGrpSpPr>
        <p:cNvPr id="1" name=""/>
        <p:cNvGrpSpPr/>
        <p:nvPr/>
      </p:nvGrpSpPr>
      <p:grpSpPr>
        <a:xfrm>
          <a:off x="0" y="0"/>
          <a:ext cx="0" cy="0"/>
          <a:chOff x="0" y="0"/>
          <a:chExt cx="0" cy="0"/>
        </a:xfrm>
      </p:grpSpPr>
      <p:sp>
        <p:nvSpPr>
          <p:cNvPr id="16" name="Freeform: Shape 15">
            <a:extLst>
              <a:ext uri="{FF2B5EF4-FFF2-40B4-BE49-F238E27FC236}">
                <a16:creationId xmlns:a16="http://schemas.microsoft.com/office/drawing/2014/main" id="{58331062-53AF-412B-A235-6DCBA819F08B}"/>
              </a:ext>
            </a:extLst>
          </p:cNvPr>
          <p:cNvSpPr/>
          <p:nvPr userDrawn="1"/>
        </p:nvSpPr>
        <p:spPr bwMode="gray">
          <a:xfrm>
            <a:off x="4075459" y="0"/>
            <a:ext cx="8114954" cy="6858000"/>
          </a:xfrm>
          <a:custGeom>
            <a:avLst/>
            <a:gdLst>
              <a:gd name="connsiteX0" fmla="*/ 1341581 w 8114954"/>
              <a:gd name="connsiteY0" fmla="*/ 0 h 6858000"/>
              <a:gd name="connsiteX1" fmla="*/ 8112574 w 8114954"/>
              <a:gd name="connsiteY1" fmla="*/ 0 h 6858000"/>
              <a:gd name="connsiteX2" fmla="*/ 8114954 w 8114954"/>
              <a:gd name="connsiteY2" fmla="*/ 6003673 h 6858000"/>
              <a:gd name="connsiteX3" fmla="*/ 3275458 w 8114954"/>
              <a:gd name="connsiteY3" fmla="*/ 6858000 h 6858000"/>
              <a:gd name="connsiteX4" fmla="*/ 0 w 8114954"/>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14954" h="6858000">
                <a:moveTo>
                  <a:pt x="1341581" y="0"/>
                </a:moveTo>
                <a:lnTo>
                  <a:pt x="8112574" y="0"/>
                </a:lnTo>
                <a:cubicBezTo>
                  <a:pt x="8112574" y="1913118"/>
                  <a:pt x="8114954" y="4090555"/>
                  <a:pt x="8114954" y="6003673"/>
                </a:cubicBezTo>
                <a:lnTo>
                  <a:pt x="3275458"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p:cNvSpPr>
            <a:spLocks noGrp="1"/>
          </p:cNvSpPr>
          <p:nvPr>
            <p:ph type="subTitle" idx="1"/>
          </p:nvPr>
        </p:nvSpPr>
        <p:spPr bwMode="black">
          <a:xfrm>
            <a:off x="709365" y="1732422"/>
            <a:ext cx="3620552" cy="592952"/>
          </a:xfrm>
        </p:spPr>
        <p:txBody>
          <a:bodyPr anchor="b"/>
          <a:lstStyle>
            <a:lvl1pPr marL="0" indent="0" algn="l">
              <a:buNone/>
              <a:defRPr sz="2000">
                <a:solidFill>
                  <a:schemeClr val="bg1"/>
                </a:solidFill>
              </a:defRPr>
            </a:lvl1pPr>
            <a:lvl2pPr marL="0" indent="0" algn="l">
              <a:buNone/>
              <a:defRPr sz="2000">
                <a:solidFill>
                  <a:schemeClr val="bg1"/>
                </a:solidFill>
              </a:defRPr>
            </a:lvl2pPr>
            <a:lvl3pPr marL="0" indent="0" algn="l">
              <a:buNone/>
              <a:defRPr sz="2000">
                <a:solidFill>
                  <a:schemeClr val="bg1"/>
                </a:solidFill>
              </a:defRPr>
            </a:lvl3pPr>
            <a:lvl4pPr marL="0" indent="0" algn="l">
              <a:buNone/>
              <a:defRPr sz="2000">
                <a:solidFill>
                  <a:schemeClr val="bg1"/>
                </a:solidFill>
              </a:defRPr>
            </a:lvl4pPr>
            <a:lvl5pPr marL="0" indent="0" algn="l">
              <a:buNone/>
              <a:defRPr sz="2000">
                <a:solidFill>
                  <a:schemeClr val="bg1"/>
                </a:solidFill>
              </a:defRPr>
            </a:lvl5pPr>
            <a:lvl6pPr marL="0" indent="0" algn="l">
              <a:buNone/>
              <a:defRPr sz="2000">
                <a:solidFill>
                  <a:schemeClr val="bg1"/>
                </a:solidFill>
              </a:defRPr>
            </a:lvl6pPr>
            <a:lvl7pPr marL="0" indent="0" algn="l">
              <a:buNone/>
              <a:defRPr sz="2000">
                <a:solidFill>
                  <a:schemeClr val="bg1"/>
                </a:solidFill>
              </a:defRPr>
            </a:lvl7pPr>
            <a:lvl8pPr marL="0" indent="0" algn="l">
              <a:buNone/>
              <a:defRPr sz="2000">
                <a:solidFill>
                  <a:schemeClr val="bg1"/>
                </a:solidFill>
              </a:defRPr>
            </a:lvl8pPr>
            <a:lvl9pPr marL="0" indent="0" algn="l">
              <a:buNone/>
              <a:defRPr sz="2000">
                <a:solidFill>
                  <a:schemeClr val="bg1"/>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p:txBody>
          <a:bodyPr/>
          <a:lstStyle/>
          <a:p>
            <a:fld id="{F99CCC57-2F27-4712-AC15-A35FC57882C5}" type="datetime1">
              <a:rPr lang="en-US" smtClean="0"/>
              <a:t>25/02/2023</a:t>
            </a:fld>
            <a:endParaRPr lang="en-US" dirty="0"/>
          </a:p>
        </p:txBody>
      </p:sp>
      <p:sp>
        <p:nvSpPr>
          <p:cNvPr id="5" name="Footer Placeholder 4"/>
          <p:cNvSpPr>
            <a:spLocks noGrp="1"/>
          </p:cNvSpPr>
          <p:nvPr>
            <p:ph type="ftr" sz="quarter" idx="11"/>
          </p:nvPr>
        </p:nvSpPr>
        <p:spPr bwMode="gray"/>
        <p:txBody>
          <a:bodyPr/>
          <a:lstStyle>
            <a:lvl1pPr>
              <a:defRPr>
                <a:noFill/>
              </a:defRPr>
            </a:lvl1pPr>
            <a:lvl2pPr>
              <a:defRPr>
                <a:noFill/>
              </a:defRPr>
            </a:lvl2pPr>
            <a:lvl3pPr>
              <a:defRPr>
                <a:noFill/>
              </a:defRPr>
            </a:lvl3pPr>
            <a:lvl4pPr>
              <a:defRPr>
                <a:noFill/>
              </a:defRPr>
            </a:lvl4pPr>
            <a:lvl5pPr>
              <a:defRPr>
                <a:noFill/>
              </a:defRPr>
            </a:lvl5pPr>
            <a:lvl6pPr>
              <a:defRPr>
                <a:noFill/>
              </a:defRPr>
            </a:lvl6pPr>
            <a:lvl7pPr>
              <a:defRPr>
                <a:noFill/>
              </a:defRPr>
            </a:lvl7pPr>
            <a:lvl8pPr>
              <a:defRPr>
                <a:noFill/>
              </a:defRPr>
            </a:lvl8pPr>
            <a:lvl9pPr>
              <a:defRPr>
                <a:noFill/>
              </a:defRPr>
            </a:lvl9pPr>
          </a:lstStyle>
          <a:p>
            <a:r>
              <a:rPr lang="en-US"/>
              <a:t>/// Bayer 16:9 Template /// September 2018</a:t>
            </a:r>
            <a:endParaRPr lang="en-US" dirty="0"/>
          </a:p>
        </p:txBody>
      </p:sp>
      <p:sp>
        <p:nvSpPr>
          <p:cNvPr id="6" name="Slide Number Placeholder 5"/>
          <p:cNvSpPr>
            <a:spLocks noGrp="1"/>
          </p:cNvSpPr>
          <p:nvPr>
            <p:ph type="sldNum" sz="quarter" idx="12"/>
          </p:nvPr>
        </p:nvSpPr>
        <p:spPr bwMode="gray"/>
        <p:txBody>
          <a:bodyPr/>
          <a:lstStyle>
            <a:lvl1pPr>
              <a:defRPr>
                <a:noFill/>
              </a:defRPr>
            </a:lvl1pPr>
            <a:lvl2pPr>
              <a:defRPr>
                <a:noFill/>
              </a:defRPr>
            </a:lvl2pPr>
            <a:lvl3pPr>
              <a:defRPr>
                <a:noFill/>
              </a:defRPr>
            </a:lvl3pPr>
            <a:lvl4pPr>
              <a:defRPr>
                <a:noFill/>
              </a:defRPr>
            </a:lvl4pPr>
            <a:lvl5pPr>
              <a:defRPr>
                <a:noFill/>
              </a:defRPr>
            </a:lvl5pPr>
            <a:lvl6pPr>
              <a:defRPr>
                <a:noFill/>
              </a:defRPr>
            </a:lvl6pPr>
            <a:lvl7pPr>
              <a:defRPr>
                <a:noFill/>
              </a:defRPr>
            </a:lvl7pPr>
            <a:lvl8pPr>
              <a:defRPr>
                <a:noFill/>
              </a:defRPr>
            </a:lvl8pPr>
            <a:lvl9pPr>
              <a:defRPr>
                <a:noFill/>
              </a:defRPr>
            </a:lvl9pPr>
          </a:lstStyle>
          <a:p>
            <a:fld id="{EEAD9179-7A6B-4268-BEB2-F3B8EB06115B}" type="slidenum">
              <a:rPr lang="en-US" smtClean="0"/>
              <a:pPr/>
              <a:t>‹#›</a:t>
            </a:fld>
            <a:endParaRPr lang="en-US" dirty="0"/>
          </a:p>
        </p:txBody>
      </p:sp>
      <p:sp>
        <p:nvSpPr>
          <p:cNvPr id="2" name="Title 1"/>
          <p:cNvSpPr>
            <a:spLocks noGrp="1"/>
          </p:cNvSpPr>
          <p:nvPr>
            <p:ph type="ctrTitle"/>
          </p:nvPr>
        </p:nvSpPr>
        <p:spPr bwMode="black">
          <a:xfrm>
            <a:off x="709560" y="2424948"/>
            <a:ext cx="3620357" cy="1440000"/>
          </a:xfrm>
        </p:spPr>
        <p:txBody>
          <a:bodyPr anchor="t"/>
          <a:lstStyle>
            <a:lvl1pPr>
              <a:defRPr sz="3200" i="1">
                <a:solidFill>
                  <a:schemeClr val="accent2"/>
                </a:solidFill>
              </a:defRPr>
            </a:lvl1pPr>
          </a:lstStyle>
          <a:p>
            <a:r>
              <a:rPr lang="en-US"/>
              <a:t>Click to edit Master title style</a:t>
            </a:r>
            <a:endParaRPr lang="en-US" dirty="0"/>
          </a:p>
        </p:txBody>
      </p:sp>
      <p:sp>
        <p:nvSpPr>
          <p:cNvPr id="18" name="TextBox 17">
            <a:extLst>
              <a:ext uri="{FF2B5EF4-FFF2-40B4-BE49-F238E27FC236}">
                <a16:creationId xmlns:a16="http://schemas.microsoft.com/office/drawing/2014/main" id="{5EE7DB5C-15A7-4763-A498-7608598D843B}"/>
              </a:ext>
            </a:extLst>
          </p:cNvPr>
          <p:cNvSpPr txBox="1"/>
          <p:nvPr/>
        </p:nvSpPr>
        <p:spPr bwMode="black">
          <a:xfrm>
            <a:off x="1378683" y="4041068"/>
            <a:ext cx="480832" cy="179724"/>
          </a:xfrm>
          <a:prstGeom prst="rect">
            <a:avLst/>
          </a:prstGeom>
          <a:noFill/>
        </p:spPr>
        <p:txBody>
          <a:bodyPr wrap="none" lIns="0" tIns="0" rIns="0" bIns="0" rtlCol="0" anchor="ctr">
            <a:noAutofit/>
          </a:bodyPr>
          <a:lstStyle/>
          <a:p>
            <a:pPr marL="0" marR="0" lvl="0" indent="0" algn="ctr" defTabSz="915680" eaLnBrk="1" fontAlgn="auto" latinLnBrk="0" hangingPunct="1">
              <a:lnSpc>
                <a:spcPct val="100000"/>
              </a:lnSpc>
              <a:spcBef>
                <a:spcPts val="0"/>
              </a:spcBef>
              <a:spcAft>
                <a:spcPts val="0"/>
              </a:spcAft>
              <a:buClrTx/>
              <a:buSzTx/>
              <a:buFontTx/>
              <a:buNone/>
              <a:tabLst/>
              <a:defRPr/>
            </a:pPr>
            <a:r>
              <a:rPr kumimoji="0" lang="en-US" sz="1051" b="0" i="0" u="none" strike="noStrike" kern="0" cap="none" spc="0" normalizeH="0" baseline="0" noProof="0" dirty="0">
                <a:ln>
                  <a:noFill/>
                </a:ln>
                <a:solidFill>
                  <a:schemeClr val="accent4"/>
                </a:solidFill>
                <a:effectLst/>
                <a:uLnTx/>
                <a:uFillTx/>
              </a:rPr>
              <a:t>///////////</a:t>
            </a:r>
          </a:p>
        </p:txBody>
      </p:sp>
      <p:sp>
        <p:nvSpPr>
          <p:cNvPr id="21" name="Text Placeholder 20"/>
          <p:cNvSpPr>
            <a:spLocks noGrp="1"/>
          </p:cNvSpPr>
          <p:nvPr>
            <p:ph type="body" sz="quarter" idx="13"/>
          </p:nvPr>
        </p:nvSpPr>
        <p:spPr bwMode="black">
          <a:xfrm>
            <a:off x="1414398" y="4262151"/>
            <a:ext cx="2915519" cy="1080000"/>
          </a:xfrm>
        </p:spPr>
        <p:txBody>
          <a:bodyPr/>
          <a:lstStyle>
            <a:lvl1pPr>
              <a:spcBef>
                <a:spcPts val="0"/>
              </a:spcBef>
              <a:spcAft>
                <a:spcPts val="0"/>
              </a:spcAft>
              <a:defRPr b="1">
                <a:solidFill>
                  <a:schemeClr val="bg1"/>
                </a:solidFill>
              </a:defRPr>
            </a:lvl1pPr>
            <a:lvl2pPr marL="0" indent="0">
              <a:spcBef>
                <a:spcPts val="1800"/>
              </a:spcBef>
              <a:spcAft>
                <a:spcPts val="0"/>
              </a:spcAft>
              <a:buFont typeface="Arial" panose="020B0604020202020204" pitchFamily="34" charset="0"/>
              <a:buNone/>
              <a:defRPr sz="1050">
                <a:solidFill>
                  <a:schemeClr val="bg1"/>
                </a:solidFill>
              </a:defRPr>
            </a:lvl2pPr>
            <a:lvl3pPr marL="0" indent="0">
              <a:spcBef>
                <a:spcPts val="0"/>
              </a:spcBef>
              <a:spcAft>
                <a:spcPts val="0"/>
              </a:spcAft>
              <a:buFont typeface="Arial" panose="020B0604020202020204" pitchFamily="34" charset="0"/>
              <a:buNone/>
              <a:defRPr sz="1050">
                <a:solidFill>
                  <a:schemeClr val="bg1"/>
                </a:solidFill>
              </a:defRPr>
            </a:lvl3pPr>
            <a:lvl4pPr marL="0" indent="0">
              <a:spcBef>
                <a:spcPts val="0"/>
              </a:spcBef>
              <a:spcAft>
                <a:spcPts val="0"/>
              </a:spcAft>
              <a:buFont typeface="Arial" panose="020B0604020202020204" pitchFamily="34" charset="0"/>
              <a:buNone/>
              <a:defRPr sz="1050">
                <a:solidFill>
                  <a:schemeClr val="bg1"/>
                </a:solidFill>
              </a:defRPr>
            </a:lvl4pPr>
            <a:lvl5pPr marL="0" indent="0">
              <a:spcBef>
                <a:spcPts val="0"/>
              </a:spcBef>
              <a:spcAft>
                <a:spcPts val="0"/>
              </a:spcAft>
              <a:buFont typeface="Arial" panose="020B0604020202020204" pitchFamily="34" charset="0"/>
              <a:buNone/>
              <a:defRPr sz="1050">
                <a:solidFill>
                  <a:schemeClr val="bg1"/>
                </a:solidFill>
              </a:defRPr>
            </a:lvl5pPr>
            <a:lvl6pPr marL="0" indent="0">
              <a:spcBef>
                <a:spcPts val="0"/>
              </a:spcBef>
              <a:spcAft>
                <a:spcPts val="0"/>
              </a:spcAft>
              <a:buFont typeface="Arial" panose="020B0604020202020204" pitchFamily="34" charset="0"/>
              <a:buNone/>
              <a:defRPr sz="1050">
                <a:solidFill>
                  <a:schemeClr val="bg1"/>
                </a:solidFill>
              </a:defRPr>
            </a:lvl6pPr>
            <a:lvl7pPr marL="0" indent="0">
              <a:spcBef>
                <a:spcPts val="0"/>
              </a:spcBef>
              <a:spcAft>
                <a:spcPts val="0"/>
              </a:spcAft>
              <a:buFont typeface="Arial" panose="020B0604020202020204" pitchFamily="34" charset="0"/>
              <a:buNone/>
              <a:defRPr sz="1050">
                <a:solidFill>
                  <a:schemeClr val="bg1"/>
                </a:solidFill>
              </a:defRPr>
            </a:lvl7pPr>
            <a:lvl8pPr marL="0" indent="0">
              <a:spcBef>
                <a:spcPts val="0"/>
              </a:spcBef>
              <a:spcAft>
                <a:spcPts val="0"/>
              </a:spcAft>
              <a:buFont typeface="Arial" panose="020B0604020202020204" pitchFamily="34" charset="0"/>
              <a:buNone/>
              <a:defRPr sz="1050">
                <a:solidFill>
                  <a:schemeClr val="bg1"/>
                </a:solidFill>
              </a:defRPr>
            </a:lvl8pPr>
            <a:lvl9pPr marL="0" indent="0">
              <a:spcBef>
                <a:spcPts val="0"/>
              </a:spcBef>
              <a:spcAft>
                <a:spcPts val="0"/>
              </a:spcAft>
              <a:buFont typeface="Arial" panose="020B0604020202020204" pitchFamily="34" charset="0"/>
              <a:buNone/>
              <a:defRPr sz="1050">
                <a:solidFill>
                  <a:schemeClr val="bg1"/>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2"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black">
          <a:xfrm>
            <a:off x="701676" y="704850"/>
            <a:ext cx="720000" cy="720000"/>
          </a:xfrm>
          <a:prstGeom prst="rect">
            <a:avLst/>
          </a:prstGeom>
          <a:noFill/>
          <a:extLst>
            <a:ext uri="{909E8E84-426E-40DD-AFC4-6F175D3DCCD1}">
              <a14:hiddenFill xmlns:a14="http://schemas.microsoft.com/office/drawing/2010/main">
                <a:solidFill>
                  <a:srgbClr val="FFFFFF"/>
                </a:solidFill>
              </a14:hiddenFill>
            </a:ext>
          </a:extLst>
        </p:spPr>
      </p:pic>
      <p:sp>
        <p:nvSpPr>
          <p:cNvPr id="15" name="Picture Placeholder 14">
            <a:extLst>
              <a:ext uri="{FF2B5EF4-FFF2-40B4-BE49-F238E27FC236}">
                <a16:creationId xmlns:a16="http://schemas.microsoft.com/office/drawing/2014/main" id="{4F895202-4A4D-43A2-B3BF-4253EA64031B}"/>
              </a:ext>
            </a:extLst>
          </p:cNvPr>
          <p:cNvSpPr>
            <a:spLocks noGrp="1"/>
          </p:cNvSpPr>
          <p:nvPr>
            <p:ph type="pic" sz="quarter" idx="14"/>
          </p:nvPr>
        </p:nvSpPr>
        <p:spPr bwMode="gray">
          <a:xfrm>
            <a:off x="4112872" y="0"/>
            <a:ext cx="8079923" cy="6858000"/>
          </a:xfrm>
          <a:custGeom>
            <a:avLst/>
            <a:gdLst>
              <a:gd name="connsiteX0" fmla="*/ 1331361 w 8079923"/>
              <a:gd name="connsiteY0" fmla="*/ 0 h 6858000"/>
              <a:gd name="connsiteX1" fmla="*/ 8077543 w 8079923"/>
              <a:gd name="connsiteY1" fmla="*/ 0 h 6858000"/>
              <a:gd name="connsiteX2" fmla="*/ 8079923 w 8079923"/>
              <a:gd name="connsiteY2" fmla="*/ 6003673 h 6858000"/>
              <a:gd name="connsiteX3" fmla="*/ 3240429 w 8079923"/>
              <a:gd name="connsiteY3" fmla="*/ 6858000 h 6858000"/>
              <a:gd name="connsiteX4" fmla="*/ 0 w 8079923"/>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79923" h="6858000">
                <a:moveTo>
                  <a:pt x="1331361" y="0"/>
                </a:moveTo>
                <a:lnTo>
                  <a:pt x="8077543" y="0"/>
                </a:lnTo>
                <a:cubicBezTo>
                  <a:pt x="8077543" y="1913118"/>
                  <a:pt x="8079923" y="4090555"/>
                  <a:pt x="8079923" y="6003673"/>
                </a:cubicBezTo>
                <a:lnTo>
                  <a:pt x="3240429" y="6858000"/>
                </a:lnTo>
                <a:lnTo>
                  <a:pt x="0" y="6858000"/>
                </a:lnTo>
                <a:close/>
              </a:path>
            </a:pathLst>
          </a:custGeom>
        </p:spPr>
        <p:txBody>
          <a:bodyPr wrap="square" tIns="540000" anchor="ctr">
            <a:noAutofit/>
          </a:bodyPr>
          <a:lstStyle>
            <a:lvl1pPr algn="ctr">
              <a:defRPr>
                <a:solidFill>
                  <a:schemeClr val="tx1"/>
                </a:solidFill>
              </a:defRPr>
            </a:lvl1pPr>
          </a:lstStyle>
          <a:p>
            <a:r>
              <a:rPr lang="en-US"/>
              <a:t>Click icon to add picture</a:t>
            </a:r>
            <a:endParaRPr lang="de-DE" dirty="0"/>
          </a:p>
        </p:txBody>
      </p:sp>
      <p:sp>
        <p:nvSpPr>
          <p:cNvPr id="13" name="Logoschutz" hidden="1">
            <a:extLst>
              <a:ext uri="{FF2B5EF4-FFF2-40B4-BE49-F238E27FC236}">
                <a16:creationId xmlns:a16="http://schemas.microsoft.com/office/drawing/2014/main" id="{82EE1829-716E-40CB-A4A0-CAB36B358641}"/>
              </a:ext>
            </a:extLst>
          </p:cNvPr>
          <p:cNvSpPr/>
          <p:nvPr userDrawn="1">
            <p:custDataLst>
              <p:tags r:id="rId1"/>
            </p:custDataLst>
          </p:nvPr>
        </p:nvSpPr>
        <p:spPr bwMode="gray">
          <a:xfrm>
            <a:off x="521832" y="524850"/>
            <a:ext cx="1080000" cy="1080000"/>
          </a:xfrm>
          <a:prstGeom prst="rect">
            <a:avLst/>
          </a:prstGeom>
          <a:solidFill>
            <a:srgbClr val="00BCFF">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solidFill>
                  <a:schemeClr val="tx1"/>
                </a:solidFill>
              </a:rPr>
              <a:t>Logo</a:t>
            </a:r>
          </a:p>
          <a:p>
            <a:pPr algn="ctr"/>
            <a:r>
              <a:rPr lang="de-DE" dirty="0">
                <a:solidFill>
                  <a:schemeClr val="tx1"/>
                </a:solidFill>
              </a:rPr>
              <a:t>Schutz</a:t>
            </a:r>
          </a:p>
        </p:txBody>
      </p:sp>
    </p:spTree>
    <p:extLst>
      <p:ext uri="{BB962C8B-B14F-4D97-AF65-F5344CB8AC3E}">
        <p14:creationId xmlns:p14="http://schemas.microsoft.com/office/powerpoint/2010/main" val="4167711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8" name="Title 7"/>
          <p:cNvSpPr>
            <a:spLocks noGrp="1"/>
          </p:cNvSpPr>
          <p:nvPr>
            <p:ph type="title" hasCustomPrompt="1"/>
          </p:nvPr>
        </p:nvSpPr>
        <p:spPr bwMode="gray">
          <a:xfrm>
            <a:off x="1976765" y="403540"/>
            <a:ext cx="9624002" cy="864000"/>
          </a:xfrm>
        </p:spPr>
        <p:txBody>
          <a:bodyPr/>
          <a:lstStyle>
            <a:lvl1pPr>
              <a:defRPr/>
            </a:lvl1pPr>
          </a:lstStyle>
          <a:p>
            <a:r>
              <a:rPr lang="en-US" dirty="0"/>
              <a:t>Click to edit Master title style</a:t>
            </a:r>
          </a:p>
        </p:txBody>
      </p:sp>
      <p:sp>
        <p:nvSpPr>
          <p:cNvPr id="55" name="Text Placeholder 54"/>
          <p:cNvSpPr>
            <a:spLocks noGrp="1"/>
          </p:cNvSpPr>
          <p:nvPr>
            <p:ph type="body" sz="quarter" idx="13"/>
          </p:nvPr>
        </p:nvSpPr>
        <p:spPr bwMode="gray">
          <a:xfrm>
            <a:off x="2005337" y="1843721"/>
            <a:ext cx="4680000" cy="4641030"/>
          </a:xfrm>
        </p:spPr>
        <p:txBody>
          <a:bodyPr/>
          <a:lstStyle>
            <a:lvl1pPr marL="270000" indent="-270000">
              <a:spcBef>
                <a:spcPts val="1800"/>
              </a:spcBef>
              <a:spcAft>
                <a:spcPts val="0"/>
              </a:spcAft>
              <a:buFontTx/>
              <a:buBlip>
                <a:blip r:embed="rId3"/>
              </a:buBlip>
              <a:defRPr sz="2000"/>
            </a:lvl1pPr>
            <a:lvl2pPr marL="540000" indent="-270000">
              <a:spcBef>
                <a:spcPts val="600"/>
              </a:spcBef>
              <a:spcAft>
                <a:spcPts val="0"/>
              </a:spcAft>
              <a:buFontTx/>
              <a:buBlip>
                <a:blip r:embed="rId4"/>
              </a:buBlip>
              <a:defRPr sz="2000"/>
            </a:lvl2pPr>
            <a:lvl3pPr marL="810000" indent="-270000">
              <a:spcBef>
                <a:spcPts val="600"/>
              </a:spcBef>
              <a:spcAft>
                <a:spcPts val="0"/>
              </a:spcAft>
              <a:buFontTx/>
              <a:buBlip>
                <a:blip r:embed="rId5"/>
              </a:buBlip>
              <a:defRPr sz="2000"/>
            </a:lvl3pPr>
            <a:lvl4pPr marL="1080000" indent="-270000">
              <a:spcBef>
                <a:spcPts val="600"/>
              </a:spcBef>
              <a:spcAft>
                <a:spcPts val="0"/>
              </a:spcAft>
              <a:buFontTx/>
              <a:buBlip>
                <a:blip r:embed="rId6"/>
              </a:buBlip>
              <a:defRPr sz="2000"/>
            </a:lvl4pPr>
            <a:lvl5pPr>
              <a:spcBef>
                <a:spcPts val="600"/>
              </a:spcBef>
              <a:spcAft>
                <a:spcPts val="0"/>
              </a:spcAft>
              <a:defRPr sz="2000"/>
            </a:lvl5pPr>
            <a:lvl6pPr>
              <a:spcBef>
                <a:spcPts val="600"/>
              </a:spcBef>
              <a:spcAft>
                <a:spcPts val="0"/>
              </a:spcAft>
              <a:defRPr sz="2000"/>
            </a:lvl6pPr>
            <a:lvl7pPr>
              <a:spcBef>
                <a:spcPts val="600"/>
              </a:spcBef>
              <a:spcAft>
                <a:spcPts val="0"/>
              </a:spcAft>
              <a:defRPr sz="2000"/>
            </a:lvl7pPr>
            <a:lvl8pPr>
              <a:spcBef>
                <a:spcPts val="600"/>
              </a:spcBef>
              <a:spcAft>
                <a:spcPts val="0"/>
              </a:spcAft>
              <a:defRPr sz="2000"/>
            </a:lvl8pPr>
            <a:lvl9pPr>
              <a:spcBef>
                <a:spcPts val="600"/>
              </a:spcBef>
              <a:spcAft>
                <a:spcPts val="0"/>
              </a:spcAft>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Date Placeholder 2"/>
          <p:cNvSpPr>
            <a:spLocks noGrp="1"/>
          </p:cNvSpPr>
          <p:nvPr>
            <p:ph type="dt" sz="half" idx="10"/>
          </p:nvPr>
        </p:nvSpPr>
        <p:spPr bwMode="gray"/>
        <p:txBody>
          <a:bodyPr/>
          <a:lstStyle/>
          <a:p>
            <a:fld id="{3EB53ADF-5111-40B8-BD25-E86AF4ED5048}" type="datetime1">
              <a:rPr lang="en-US" smtClean="0"/>
              <a:t>25/02/2023</a:t>
            </a:fld>
            <a:endParaRPr lang="en-US" dirty="0"/>
          </a:p>
        </p:txBody>
      </p:sp>
      <p:sp>
        <p:nvSpPr>
          <p:cNvPr id="4" name="Footer Placeholder 3"/>
          <p:cNvSpPr>
            <a:spLocks noGrp="1"/>
          </p:cNvSpPr>
          <p:nvPr>
            <p:ph type="ftr" sz="quarter" idx="11"/>
          </p:nvPr>
        </p:nvSpPr>
        <p:spPr bwMode="gray">
          <a:xfrm>
            <a:off x="974672" y="6617933"/>
            <a:ext cx="5710665" cy="108000"/>
          </a:xfrm>
        </p:spPr>
        <p:txBody>
          <a:bodyPr/>
          <a:lstStyle/>
          <a:p>
            <a:r>
              <a:rPr lang="en-US"/>
              <a:t>/// Bayer 16:9 Template /// September 2018</a:t>
            </a:r>
            <a:endParaRPr lang="en-US" dirty="0"/>
          </a:p>
        </p:txBody>
      </p:sp>
      <p:sp>
        <p:nvSpPr>
          <p:cNvPr id="5" name="Slide Number Placeholder 4"/>
          <p:cNvSpPr>
            <a:spLocks noGrp="1"/>
          </p:cNvSpPr>
          <p:nvPr>
            <p:ph type="sldNum" sz="quarter" idx="12"/>
          </p:nvPr>
        </p:nvSpPr>
        <p:spPr bwMode="gray">
          <a:xfrm>
            <a:off x="195843" y="6617933"/>
            <a:ext cx="392326" cy="108000"/>
          </a:xfrm>
        </p:spPr>
        <p:txBody>
          <a:bodyPr/>
          <a:lstStyle/>
          <a:p>
            <a:fld id="{EEAD9179-7A6B-4268-BEB2-F3B8EB06115B}" type="slidenum">
              <a:rPr lang="en-US" smtClean="0"/>
              <a:pPr/>
              <a:t>‹#›</a:t>
            </a:fld>
            <a:endParaRPr lang="en-US" dirty="0"/>
          </a:p>
        </p:txBody>
      </p:sp>
      <p:pic>
        <p:nvPicPr>
          <p:cNvPr id="9" name="Picture 2"/>
          <p:cNvPicPr>
            <a:picLocks noChangeAspect="1" noChangeArrowheads="1"/>
          </p:cNvPicPr>
          <p:nvPr/>
        </p:nvPicPr>
        <p:blipFill>
          <a:blip r:embed="rId7">
            <a:extLst>
              <a:ext uri="{28A0092B-C50C-407E-A947-70E740481C1C}">
                <a14:useLocalDpi xmlns:a14="http://schemas.microsoft.com/office/drawing/2010/main" val="0"/>
              </a:ext>
            </a:extLst>
          </a:blip>
          <a:stretch>
            <a:fillRect/>
          </a:stretch>
        </p:blipFill>
        <p:spPr bwMode="gray">
          <a:xfrm>
            <a:off x="701832" y="704850"/>
            <a:ext cx="720000" cy="720000"/>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oup 1"/>
          <p:cNvGrpSpPr/>
          <p:nvPr/>
        </p:nvGrpSpPr>
        <p:grpSpPr bwMode="black">
          <a:xfrm>
            <a:off x="7804236" y="1"/>
            <a:ext cx="4386177" cy="6858000"/>
            <a:chOff x="7804236" y="1"/>
            <a:chExt cx="4386177" cy="6858000"/>
          </a:xfrm>
        </p:grpSpPr>
        <p:sp>
          <p:nvSpPr>
            <p:cNvPr id="19" name="Freeform 6"/>
            <p:cNvSpPr>
              <a:spLocks/>
            </p:cNvSpPr>
            <p:nvPr userDrawn="1"/>
          </p:nvSpPr>
          <p:spPr bwMode="black">
            <a:xfrm>
              <a:off x="7804236" y="1"/>
              <a:ext cx="2489310" cy="6858000"/>
            </a:xfrm>
            <a:custGeom>
              <a:avLst/>
              <a:gdLst>
                <a:gd name="T0" fmla="*/ 9 w 1857"/>
                <a:gd name="T1" fmla="*/ 5116 h 5116"/>
                <a:gd name="T2" fmla="*/ 1857 w 1857"/>
                <a:gd name="T3" fmla="*/ 0 h 5116"/>
                <a:gd name="T4" fmla="*/ 1847 w 1857"/>
                <a:gd name="T5" fmla="*/ 0 h 5116"/>
                <a:gd name="T6" fmla="*/ 0 w 1857"/>
                <a:gd name="T7" fmla="*/ 5116 h 5116"/>
                <a:gd name="T8" fmla="*/ 9 w 1857"/>
                <a:gd name="T9" fmla="*/ 5116 h 5116"/>
              </a:gdLst>
              <a:ahLst/>
              <a:cxnLst>
                <a:cxn ang="0">
                  <a:pos x="T0" y="T1"/>
                </a:cxn>
                <a:cxn ang="0">
                  <a:pos x="T2" y="T3"/>
                </a:cxn>
                <a:cxn ang="0">
                  <a:pos x="T4" y="T5"/>
                </a:cxn>
                <a:cxn ang="0">
                  <a:pos x="T6" y="T7"/>
                </a:cxn>
                <a:cxn ang="0">
                  <a:pos x="T8" y="T9"/>
                </a:cxn>
              </a:cxnLst>
              <a:rect l="0" t="0" r="r" b="b"/>
              <a:pathLst>
                <a:path w="1857" h="5116">
                  <a:moveTo>
                    <a:pt x="9" y="5116"/>
                  </a:moveTo>
                  <a:lnTo>
                    <a:pt x="1857" y="0"/>
                  </a:lnTo>
                  <a:lnTo>
                    <a:pt x="1847" y="0"/>
                  </a:lnTo>
                  <a:lnTo>
                    <a:pt x="0" y="5116"/>
                  </a:lnTo>
                  <a:lnTo>
                    <a:pt x="9" y="5116"/>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6"/>
            <p:cNvSpPr>
              <a:spLocks/>
            </p:cNvSpPr>
            <p:nvPr userDrawn="1"/>
          </p:nvSpPr>
          <p:spPr bwMode="black">
            <a:xfrm>
              <a:off x="8456276" y="1408976"/>
              <a:ext cx="3734137" cy="5449024"/>
            </a:xfrm>
            <a:custGeom>
              <a:avLst/>
              <a:gdLst>
                <a:gd name="T0" fmla="*/ 0 w 2785"/>
                <a:gd name="T1" fmla="*/ 4064 h 4064"/>
                <a:gd name="T2" fmla="*/ 11 w 2785"/>
                <a:gd name="T3" fmla="*/ 4064 h 4064"/>
                <a:gd name="T4" fmla="*/ 2785 w 2785"/>
                <a:gd name="T5" fmla="*/ 17 h 4064"/>
                <a:gd name="T6" fmla="*/ 2785 w 2785"/>
                <a:gd name="T7" fmla="*/ 0 h 4064"/>
                <a:gd name="T8" fmla="*/ 0 w 2785"/>
                <a:gd name="T9" fmla="*/ 4064 h 4064"/>
              </a:gdLst>
              <a:ahLst/>
              <a:cxnLst>
                <a:cxn ang="0">
                  <a:pos x="T0" y="T1"/>
                </a:cxn>
                <a:cxn ang="0">
                  <a:pos x="T2" y="T3"/>
                </a:cxn>
                <a:cxn ang="0">
                  <a:pos x="T4" y="T5"/>
                </a:cxn>
                <a:cxn ang="0">
                  <a:pos x="T6" y="T7"/>
                </a:cxn>
                <a:cxn ang="0">
                  <a:pos x="T8" y="T9"/>
                </a:cxn>
              </a:cxnLst>
              <a:rect l="0" t="0" r="r" b="b"/>
              <a:pathLst>
                <a:path w="2785" h="4064">
                  <a:moveTo>
                    <a:pt x="0" y="4064"/>
                  </a:moveTo>
                  <a:lnTo>
                    <a:pt x="11" y="4064"/>
                  </a:lnTo>
                  <a:lnTo>
                    <a:pt x="2785" y="17"/>
                  </a:lnTo>
                  <a:lnTo>
                    <a:pt x="2785" y="0"/>
                  </a:lnTo>
                  <a:lnTo>
                    <a:pt x="0" y="4064"/>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de-DE"/>
            </a:p>
          </p:txBody>
        </p:sp>
      </p:grpSp>
      <p:sp>
        <p:nvSpPr>
          <p:cNvPr id="6" name="Logoschutz" hidden="1"/>
          <p:cNvSpPr/>
          <p:nvPr userDrawn="1">
            <p:custDataLst>
              <p:tags r:id="rId1"/>
            </p:custDataLst>
          </p:nvPr>
        </p:nvSpPr>
        <p:spPr bwMode="gray">
          <a:xfrm>
            <a:off x="521832" y="524850"/>
            <a:ext cx="1080000" cy="1080000"/>
          </a:xfrm>
          <a:prstGeom prst="rect">
            <a:avLst/>
          </a:prstGeom>
          <a:solidFill>
            <a:srgbClr val="00BCFF">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solidFill>
                  <a:schemeClr val="tx1"/>
                </a:solidFill>
              </a:rPr>
              <a:t>Logo</a:t>
            </a:r>
          </a:p>
          <a:p>
            <a:pPr algn="ctr"/>
            <a:r>
              <a:rPr lang="de-DE" dirty="0">
                <a:solidFill>
                  <a:schemeClr val="tx1"/>
                </a:solidFill>
              </a:rPr>
              <a:t>Schutz</a:t>
            </a:r>
          </a:p>
        </p:txBody>
      </p:sp>
    </p:spTree>
    <p:extLst>
      <p:ext uri="{BB962C8B-B14F-4D97-AF65-F5344CB8AC3E}">
        <p14:creationId xmlns:p14="http://schemas.microsoft.com/office/powerpoint/2010/main" val="7339137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1254">
          <p15:clr>
            <a:srgbClr val="FBAE40"/>
          </p15:clr>
        </p15:guide>
        <p15:guide id="2" orient="horz" pos="4086">
          <p15:clr>
            <a:srgbClr val="FBAE40"/>
          </p15:clr>
        </p15:guide>
        <p15:guide id="3" orient="horz" pos="1162">
          <p15:clr>
            <a:srgbClr val="FBAE40"/>
          </p15:clr>
        </p15:guide>
        <p15:guide id="4" pos="4214">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hapter">
    <p:bg>
      <p:bgPr>
        <a:solidFill>
          <a:schemeClr val="tx2"/>
        </a:solidFill>
        <a:effectLst/>
      </p:bgPr>
    </p:bg>
    <p:spTree>
      <p:nvGrpSpPr>
        <p:cNvPr id="1" name=""/>
        <p:cNvGrpSpPr/>
        <p:nvPr/>
      </p:nvGrpSpPr>
      <p:grpSpPr>
        <a:xfrm>
          <a:off x="0" y="0"/>
          <a:ext cx="0" cy="0"/>
          <a:chOff x="0" y="0"/>
          <a:chExt cx="0" cy="0"/>
        </a:xfrm>
      </p:grpSpPr>
      <p:sp>
        <p:nvSpPr>
          <p:cNvPr id="6" name="Freeform 5"/>
          <p:cNvSpPr/>
          <p:nvPr/>
        </p:nvSpPr>
        <p:spPr bwMode="invGray">
          <a:xfrm>
            <a:off x="0" y="0"/>
            <a:ext cx="2104575" cy="6861175"/>
          </a:xfrm>
          <a:custGeom>
            <a:avLst/>
            <a:gdLst>
              <a:gd name="connsiteX0" fmla="*/ 0 w 2104575"/>
              <a:gd name="connsiteY0" fmla="*/ 0 h 6858000"/>
              <a:gd name="connsiteX1" fmla="*/ 2104575 w 2104575"/>
              <a:gd name="connsiteY1" fmla="*/ 0 h 6858000"/>
              <a:gd name="connsiteX2" fmla="*/ 1507982 w 2104575"/>
              <a:gd name="connsiteY2" fmla="*/ 6858000 h 6858000"/>
              <a:gd name="connsiteX3" fmla="*/ 762994 w 2104575"/>
              <a:gd name="connsiteY3" fmla="*/ 6858000 h 6858000"/>
              <a:gd name="connsiteX4" fmla="*/ 195843 w 2104575"/>
              <a:gd name="connsiteY4" fmla="*/ 6858000 h 6858000"/>
              <a:gd name="connsiteX5" fmla="*/ 0 w 2104575"/>
              <a:gd name="connsiteY5" fmla="*/ 6858000 h 6858000"/>
              <a:gd name="connsiteX6" fmla="*/ 0 w 2104575"/>
              <a:gd name="connsiteY6" fmla="*/ 0 h 6858000"/>
              <a:gd name="connsiteX0" fmla="*/ 0 w 2104575"/>
              <a:gd name="connsiteY0" fmla="*/ 0 h 6858000"/>
              <a:gd name="connsiteX1" fmla="*/ 2104575 w 2104575"/>
              <a:gd name="connsiteY1" fmla="*/ 0 h 6858000"/>
              <a:gd name="connsiteX2" fmla="*/ 1507982 w 2104575"/>
              <a:gd name="connsiteY2" fmla="*/ 6858000 h 6858000"/>
              <a:gd name="connsiteX3" fmla="*/ 762994 w 2104575"/>
              <a:gd name="connsiteY3" fmla="*/ 6858000 h 6858000"/>
              <a:gd name="connsiteX4" fmla="*/ 0 w 2104575"/>
              <a:gd name="connsiteY4" fmla="*/ 6858000 h 6858000"/>
              <a:gd name="connsiteX5" fmla="*/ 0 w 2104575"/>
              <a:gd name="connsiteY5" fmla="*/ 0 h 6858000"/>
              <a:gd name="connsiteX0" fmla="*/ 0 w 2104575"/>
              <a:gd name="connsiteY0" fmla="*/ 0 h 6858000"/>
              <a:gd name="connsiteX1" fmla="*/ 2104575 w 2104575"/>
              <a:gd name="connsiteY1" fmla="*/ 0 h 6858000"/>
              <a:gd name="connsiteX2" fmla="*/ 1507982 w 2104575"/>
              <a:gd name="connsiteY2" fmla="*/ 6858000 h 6858000"/>
              <a:gd name="connsiteX3" fmla="*/ 0 w 2104575"/>
              <a:gd name="connsiteY3" fmla="*/ 6858000 h 6858000"/>
              <a:gd name="connsiteX4" fmla="*/ 0 w 2104575"/>
              <a:gd name="connsiteY4" fmla="*/ 0 h 6858000"/>
              <a:gd name="connsiteX0" fmla="*/ 0 w 2104575"/>
              <a:gd name="connsiteY0" fmla="*/ 0 h 6861175"/>
              <a:gd name="connsiteX1" fmla="*/ 2104575 w 2104575"/>
              <a:gd name="connsiteY1" fmla="*/ 0 h 6861175"/>
              <a:gd name="connsiteX2" fmla="*/ 650732 w 2104575"/>
              <a:gd name="connsiteY2" fmla="*/ 6861175 h 6861175"/>
              <a:gd name="connsiteX3" fmla="*/ 0 w 2104575"/>
              <a:gd name="connsiteY3" fmla="*/ 6858000 h 6861175"/>
              <a:gd name="connsiteX4" fmla="*/ 0 w 2104575"/>
              <a:gd name="connsiteY4" fmla="*/ 0 h 6861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04575" h="6861175">
                <a:moveTo>
                  <a:pt x="0" y="0"/>
                </a:moveTo>
                <a:lnTo>
                  <a:pt x="2104575" y="0"/>
                </a:lnTo>
                <a:lnTo>
                  <a:pt x="650732" y="6861175"/>
                </a:lnTo>
                <a:lnTo>
                  <a:pt x="0" y="6858000"/>
                </a:lnTo>
                <a:lnTo>
                  <a:pt x="0" y="0"/>
                </a:lnTo>
                <a:close/>
              </a:path>
            </a:pathLst>
          </a:custGeom>
          <a:gradFill flip="none" rotWithShape="1">
            <a:gsLst>
              <a:gs pos="0">
                <a:srgbClr val="E61A5D"/>
              </a:gs>
              <a:gs pos="50000">
                <a:srgbClr val="E61A5D"/>
              </a:gs>
              <a:gs pos="84000">
                <a:srgbClr val="E61A5D">
                  <a:alpha val="0"/>
                </a:srgbClr>
              </a:gs>
            </a:gsLst>
            <a:lin ang="2700000" scaled="1"/>
            <a:tileRect/>
          </a:gradFill>
          <a:ln w="9525" algn="ctr">
            <a:noFill/>
            <a:miter lim="800000"/>
            <a:headEnd/>
            <a:tailEnd/>
          </a:ln>
          <a:effectLst/>
        </p:spPr>
        <p:txBody>
          <a:bodyPr vert="horz" wrap="square" lIns="91440" tIns="45720" rIns="91440" bIns="45720" numCol="1" rtlCol="0" anchor="ctr" anchorCtr="0" compatLnSpc="1">
            <a:prstTxWarp prst="textNoShape">
              <a:avLst/>
            </a:prstTxWarp>
          </a:bodyPr>
          <a:lstStyle/>
          <a:p>
            <a:pPr algn="ctr"/>
            <a:endParaRPr lang="en-US" dirty="0" err="1"/>
          </a:p>
        </p:txBody>
      </p:sp>
      <p:sp>
        <p:nvSpPr>
          <p:cNvPr id="3" name="Date Placeholder 2"/>
          <p:cNvSpPr>
            <a:spLocks noGrp="1"/>
          </p:cNvSpPr>
          <p:nvPr>
            <p:ph type="dt" sz="half" idx="10"/>
          </p:nvPr>
        </p:nvSpPr>
        <p:spPr bwMode="gray"/>
        <p:txBody>
          <a:bodyPr/>
          <a:lstStyle/>
          <a:p>
            <a:fld id="{EACA9DDE-6CF4-4C99-A2B7-6AB362D7B47D}" type="datetime1">
              <a:rPr lang="en-US" smtClean="0"/>
              <a:t>25/02/2023</a:t>
            </a:fld>
            <a:endParaRPr lang="en-US" dirty="0"/>
          </a:p>
        </p:txBody>
      </p:sp>
      <p:sp>
        <p:nvSpPr>
          <p:cNvPr id="4" name="Footer Placeholder 3"/>
          <p:cNvSpPr>
            <a:spLocks noGrp="1"/>
          </p:cNvSpPr>
          <p:nvPr>
            <p:ph type="ftr" sz="quarter" idx="11"/>
          </p:nvPr>
        </p:nvSpPr>
        <p:spPr bwMode="gray"/>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r>
              <a:rPr lang="en-US"/>
              <a:t>/// Bayer 16:9 Template /// September 2018</a:t>
            </a:r>
            <a:endParaRPr lang="en-US" dirty="0"/>
          </a:p>
        </p:txBody>
      </p:sp>
      <p:sp>
        <p:nvSpPr>
          <p:cNvPr id="5" name="Slide Number Placeholder 4"/>
          <p:cNvSpPr>
            <a:spLocks noGrp="1"/>
          </p:cNvSpPr>
          <p:nvPr>
            <p:ph type="sldNum" sz="quarter" idx="12"/>
          </p:nvPr>
        </p:nvSpPr>
        <p:spPr bwMode="gray"/>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fld id="{EEAD9179-7A6B-4268-BEB2-F3B8EB06115B}" type="slidenum">
              <a:rPr lang="en-US" smtClean="0"/>
              <a:pPr/>
              <a:t>‹#›</a:t>
            </a:fld>
            <a:endParaRPr lang="en-US" dirty="0"/>
          </a:p>
        </p:txBody>
      </p:sp>
      <p:sp>
        <p:nvSpPr>
          <p:cNvPr id="26" name="Subtitle 2"/>
          <p:cNvSpPr>
            <a:spLocks noGrp="1"/>
          </p:cNvSpPr>
          <p:nvPr>
            <p:ph type="subTitle" idx="1"/>
          </p:nvPr>
        </p:nvSpPr>
        <p:spPr bwMode="black">
          <a:xfrm>
            <a:off x="6846097" y="3064854"/>
            <a:ext cx="4500000" cy="720000"/>
          </a:xfrm>
        </p:spPr>
        <p:txBody>
          <a:bodyPr anchor="t"/>
          <a:lstStyle>
            <a:lvl1pPr marL="0" indent="0" algn="l">
              <a:buNone/>
              <a:defRPr sz="2400" b="1">
                <a:solidFill>
                  <a:schemeClr val="accent1"/>
                </a:solidFill>
              </a:defRPr>
            </a:lvl1pPr>
            <a:lvl2pPr marL="0" indent="0" algn="l">
              <a:buNone/>
              <a:defRPr sz="2400" b="1">
                <a:solidFill>
                  <a:schemeClr val="accent1"/>
                </a:solidFill>
              </a:defRPr>
            </a:lvl2pPr>
            <a:lvl3pPr marL="0" indent="0" algn="l">
              <a:buNone/>
              <a:defRPr sz="2400" b="1">
                <a:solidFill>
                  <a:schemeClr val="accent1"/>
                </a:solidFill>
              </a:defRPr>
            </a:lvl3pPr>
            <a:lvl4pPr marL="0" indent="0" algn="l">
              <a:buNone/>
              <a:defRPr sz="2400" b="1">
                <a:solidFill>
                  <a:schemeClr val="accent1"/>
                </a:solidFill>
              </a:defRPr>
            </a:lvl4pPr>
            <a:lvl5pPr marL="0" indent="0" algn="l">
              <a:buNone/>
              <a:defRPr sz="2400" b="1">
                <a:solidFill>
                  <a:schemeClr val="accent1"/>
                </a:solidFill>
              </a:defRPr>
            </a:lvl5pPr>
            <a:lvl6pPr marL="0" indent="0" algn="l">
              <a:buNone/>
              <a:defRPr sz="2400" b="1">
                <a:solidFill>
                  <a:schemeClr val="accent1"/>
                </a:solidFill>
              </a:defRPr>
            </a:lvl6pPr>
            <a:lvl7pPr marL="0" indent="0" algn="l">
              <a:buNone/>
              <a:defRPr sz="2400" b="1">
                <a:solidFill>
                  <a:schemeClr val="accent1"/>
                </a:solidFill>
              </a:defRPr>
            </a:lvl7pPr>
            <a:lvl8pPr marL="0" indent="0" algn="l">
              <a:buNone/>
              <a:defRPr sz="2400" b="1">
                <a:solidFill>
                  <a:schemeClr val="accent1"/>
                </a:solidFill>
              </a:defRPr>
            </a:lvl8pPr>
            <a:lvl9pPr marL="0" indent="0" algn="l">
              <a:buNone/>
              <a:defRPr sz="2400" b="1">
                <a:solidFill>
                  <a:schemeClr val="accent1"/>
                </a:solidFill>
              </a:defRPr>
            </a:lvl9pPr>
          </a:lstStyle>
          <a:p>
            <a:pPr lvl="0"/>
            <a:r>
              <a:rPr lang="en-US"/>
              <a:t>Click to edit Master subtitle style</a:t>
            </a:r>
            <a:endParaRPr lang="en-US" dirty="0"/>
          </a:p>
        </p:txBody>
      </p:sp>
      <p:sp>
        <p:nvSpPr>
          <p:cNvPr id="2" name="Title 1"/>
          <p:cNvSpPr>
            <a:spLocks noGrp="1"/>
          </p:cNvSpPr>
          <p:nvPr>
            <p:ph type="title"/>
          </p:nvPr>
        </p:nvSpPr>
        <p:spPr bwMode="black">
          <a:xfrm>
            <a:off x="1809949" y="1473902"/>
            <a:ext cx="4140000" cy="1440753"/>
          </a:xfrm>
        </p:spPr>
        <p:txBody>
          <a:bodyPr anchor="b"/>
          <a:lstStyle>
            <a:lvl1pPr algn="r">
              <a:defRPr sz="4800" i="1">
                <a:solidFill>
                  <a:schemeClr val="bg1"/>
                </a:solidFill>
              </a:defRPr>
            </a:lvl1pPr>
          </a:lstStyle>
          <a:p>
            <a:r>
              <a:rPr lang="en-US"/>
              <a:t>Click to edit Master title style</a:t>
            </a:r>
            <a:endParaRPr lang="en-US" dirty="0"/>
          </a:p>
        </p:txBody>
      </p:sp>
      <p:grpSp>
        <p:nvGrpSpPr>
          <p:cNvPr id="49" name="Group 48"/>
          <p:cNvGrpSpPr/>
          <p:nvPr/>
        </p:nvGrpSpPr>
        <p:grpSpPr bwMode="black">
          <a:xfrm>
            <a:off x="4710111" y="1"/>
            <a:ext cx="2593510" cy="6858000"/>
            <a:chOff x="4710111" y="1"/>
            <a:chExt cx="2593510" cy="6858000"/>
          </a:xfrm>
        </p:grpSpPr>
        <p:sp>
          <p:nvSpPr>
            <p:cNvPr id="50" name="Freeform 6"/>
            <p:cNvSpPr>
              <a:spLocks/>
            </p:cNvSpPr>
            <p:nvPr userDrawn="1"/>
          </p:nvSpPr>
          <p:spPr bwMode="black">
            <a:xfrm>
              <a:off x="4710111" y="1"/>
              <a:ext cx="2393982" cy="6858000"/>
            </a:xfrm>
            <a:custGeom>
              <a:avLst/>
              <a:gdLst>
                <a:gd name="T0" fmla="*/ 9 w 1781"/>
                <a:gd name="T1" fmla="*/ 5102 h 5102"/>
                <a:gd name="T2" fmla="*/ 1781 w 1781"/>
                <a:gd name="T3" fmla="*/ 0 h 5102"/>
                <a:gd name="T4" fmla="*/ 1770 w 1781"/>
                <a:gd name="T5" fmla="*/ 0 h 5102"/>
                <a:gd name="T6" fmla="*/ 0 w 1781"/>
                <a:gd name="T7" fmla="*/ 5102 h 5102"/>
                <a:gd name="T8" fmla="*/ 9 w 1781"/>
                <a:gd name="T9" fmla="*/ 5102 h 5102"/>
              </a:gdLst>
              <a:ahLst/>
              <a:cxnLst>
                <a:cxn ang="0">
                  <a:pos x="T0" y="T1"/>
                </a:cxn>
                <a:cxn ang="0">
                  <a:pos x="T2" y="T3"/>
                </a:cxn>
                <a:cxn ang="0">
                  <a:pos x="T4" y="T5"/>
                </a:cxn>
                <a:cxn ang="0">
                  <a:pos x="T6" y="T7"/>
                </a:cxn>
                <a:cxn ang="0">
                  <a:pos x="T8" y="T9"/>
                </a:cxn>
              </a:cxnLst>
              <a:rect l="0" t="0" r="r" b="b"/>
              <a:pathLst>
                <a:path w="1781" h="5102">
                  <a:moveTo>
                    <a:pt x="9" y="5102"/>
                  </a:moveTo>
                  <a:lnTo>
                    <a:pt x="1781" y="0"/>
                  </a:lnTo>
                  <a:lnTo>
                    <a:pt x="1770" y="0"/>
                  </a:lnTo>
                  <a:lnTo>
                    <a:pt x="0" y="5102"/>
                  </a:lnTo>
                  <a:lnTo>
                    <a:pt x="9" y="510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51" name="Freeform 12"/>
            <p:cNvSpPr>
              <a:spLocks/>
            </p:cNvSpPr>
            <p:nvPr userDrawn="1"/>
          </p:nvSpPr>
          <p:spPr bwMode="black">
            <a:xfrm>
              <a:off x="5945695" y="2"/>
              <a:ext cx="1357926" cy="6857998"/>
            </a:xfrm>
            <a:custGeom>
              <a:avLst/>
              <a:gdLst>
                <a:gd name="T0" fmla="*/ 9 w 1013"/>
                <a:gd name="T1" fmla="*/ 5116 h 5116"/>
                <a:gd name="T2" fmla="*/ 1013 w 1013"/>
                <a:gd name="T3" fmla="*/ 0 h 5116"/>
                <a:gd name="T4" fmla="*/ 1004 w 1013"/>
                <a:gd name="T5" fmla="*/ 0 h 5116"/>
                <a:gd name="T6" fmla="*/ 0 w 1013"/>
                <a:gd name="T7" fmla="*/ 5116 h 5116"/>
                <a:gd name="T8" fmla="*/ 9 w 1013"/>
                <a:gd name="T9" fmla="*/ 5116 h 5116"/>
              </a:gdLst>
              <a:ahLst/>
              <a:cxnLst>
                <a:cxn ang="0">
                  <a:pos x="T0" y="T1"/>
                </a:cxn>
                <a:cxn ang="0">
                  <a:pos x="T2" y="T3"/>
                </a:cxn>
                <a:cxn ang="0">
                  <a:pos x="T4" y="T5"/>
                </a:cxn>
                <a:cxn ang="0">
                  <a:pos x="T6" y="T7"/>
                </a:cxn>
                <a:cxn ang="0">
                  <a:pos x="T8" y="T9"/>
                </a:cxn>
              </a:cxnLst>
              <a:rect l="0" t="0" r="r" b="b"/>
              <a:pathLst>
                <a:path w="1013" h="5116">
                  <a:moveTo>
                    <a:pt x="9" y="5116"/>
                  </a:moveTo>
                  <a:lnTo>
                    <a:pt x="1013" y="0"/>
                  </a:lnTo>
                  <a:lnTo>
                    <a:pt x="1004" y="0"/>
                  </a:lnTo>
                  <a:lnTo>
                    <a:pt x="0" y="5116"/>
                  </a:lnTo>
                  <a:lnTo>
                    <a:pt x="9" y="51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pic>
        <p:nvPicPr>
          <p:cNvPr id="24"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gray">
          <a:xfrm>
            <a:off x="197700" y="617699"/>
            <a:ext cx="395248" cy="395248"/>
          </a:xfrm>
          <a:prstGeom prst="rect">
            <a:avLst/>
          </a:prstGeom>
          <a:noFill/>
          <a:extLst>
            <a:ext uri="{909E8E84-426E-40DD-AFC4-6F175D3DCCD1}">
              <a14:hiddenFill xmlns:a14="http://schemas.microsoft.com/office/drawing/2010/main">
                <a:solidFill>
                  <a:srgbClr val="FFFFFF"/>
                </a:solidFill>
              </a14:hiddenFill>
            </a:ext>
          </a:extLst>
        </p:spPr>
      </p:pic>
      <p:sp>
        <p:nvSpPr>
          <p:cNvPr id="12" name="Logoschutz" hidden="1"/>
          <p:cNvSpPr/>
          <p:nvPr userDrawn="1">
            <p:custDataLst>
              <p:tags r:id="rId1"/>
            </p:custDataLst>
          </p:nvPr>
        </p:nvSpPr>
        <p:spPr bwMode="gray">
          <a:xfrm>
            <a:off x="86006" y="509323"/>
            <a:ext cx="612000" cy="612000"/>
          </a:xfrm>
          <a:prstGeom prst="rect">
            <a:avLst/>
          </a:prstGeom>
          <a:solidFill>
            <a:srgbClr val="00BCFF">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900" dirty="0">
                <a:solidFill>
                  <a:schemeClr val="tx1"/>
                </a:solidFill>
              </a:rPr>
              <a:t>Logo</a:t>
            </a:r>
          </a:p>
          <a:p>
            <a:pPr algn="ctr"/>
            <a:r>
              <a:rPr lang="de-DE" sz="900" dirty="0">
                <a:solidFill>
                  <a:schemeClr val="tx1"/>
                </a:solidFill>
              </a:rPr>
              <a:t>Schutz</a:t>
            </a:r>
          </a:p>
        </p:txBody>
      </p:sp>
    </p:spTree>
    <p:extLst>
      <p:ext uri="{BB962C8B-B14F-4D97-AF65-F5344CB8AC3E}">
        <p14:creationId xmlns:p14="http://schemas.microsoft.com/office/powerpoint/2010/main" val="2341354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Chapter 2">
    <p:bg>
      <p:bgPr>
        <a:solidFill>
          <a:schemeClr val="accent2"/>
        </a:solidFill>
        <a:effectLst/>
      </p:bgPr>
    </p:bg>
    <p:spTree>
      <p:nvGrpSpPr>
        <p:cNvPr id="1" name=""/>
        <p:cNvGrpSpPr/>
        <p:nvPr/>
      </p:nvGrpSpPr>
      <p:grpSpPr>
        <a:xfrm>
          <a:off x="0" y="0"/>
          <a:ext cx="0" cy="0"/>
          <a:chOff x="0" y="0"/>
          <a:chExt cx="0" cy="0"/>
        </a:xfrm>
      </p:grpSpPr>
      <p:grpSp>
        <p:nvGrpSpPr>
          <p:cNvPr id="36" name="Group 35"/>
          <p:cNvGrpSpPr/>
          <p:nvPr/>
        </p:nvGrpSpPr>
        <p:grpSpPr bwMode="black">
          <a:xfrm>
            <a:off x="5739926" y="0"/>
            <a:ext cx="6450487" cy="6858000"/>
            <a:chOff x="-7368753" y="-1854009"/>
            <a:chExt cx="6299342" cy="6697306"/>
          </a:xfrm>
        </p:grpSpPr>
        <p:sp>
          <p:nvSpPr>
            <p:cNvPr id="37" name="Freeform 6"/>
            <p:cNvSpPr>
              <a:spLocks/>
            </p:cNvSpPr>
            <p:nvPr userDrawn="1"/>
          </p:nvSpPr>
          <p:spPr bwMode="black">
            <a:xfrm>
              <a:off x="-3543591" y="1231517"/>
              <a:ext cx="2474180" cy="3611780"/>
            </a:xfrm>
            <a:custGeom>
              <a:avLst/>
              <a:gdLst>
                <a:gd name="T0" fmla="*/ 0 w 1890"/>
                <a:gd name="T1" fmla="*/ 2759 h 2759"/>
                <a:gd name="T2" fmla="*/ 12 w 1890"/>
                <a:gd name="T3" fmla="*/ 2759 h 2759"/>
                <a:gd name="T4" fmla="*/ 1890 w 1890"/>
                <a:gd name="T5" fmla="*/ 17 h 2759"/>
                <a:gd name="T6" fmla="*/ 1890 w 1890"/>
                <a:gd name="T7" fmla="*/ 0 h 2759"/>
                <a:gd name="T8" fmla="*/ 0 w 1890"/>
                <a:gd name="T9" fmla="*/ 2759 h 2759"/>
              </a:gdLst>
              <a:ahLst/>
              <a:cxnLst>
                <a:cxn ang="0">
                  <a:pos x="T0" y="T1"/>
                </a:cxn>
                <a:cxn ang="0">
                  <a:pos x="T2" y="T3"/>
                </a:cxn>
                <a:cxn ang="0">
                  <a:pos x="T4" y="T5"/>
                </a:cxn>
                <a:cxn ang="0">
                  <a:pos x="T6" y="T7"/>
                </a:cxn>
                <a:cxn ang="0">
                  <a:pos x="T8" y="T9"/>
                </a:cxn>
              </a:cxnLst>
              <a:rect l="0" t="0" r="r" b="b"/>
              <a:pathLst>
                <a:path w="1890" h="2759">
                  <a:moveTo>
                    <a:pt x="0" y="2759"/>
                  </a:moveTo>
                  <a:lnTo>
                    <a:pt x="12" y="2759"/>
                  </a:lnTo>
                  <a:lnTo>
                    <a:pt x="1890" y="17"/>
                  </a:lnTo>
                  <a:lnTo>
                    <a:pt x="1890" y="0"/>
                  </a:lnTo>
                  <a:lnTo>
                    <a:pt x="0" y="275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US"/>
            </a:p>
          </p:txBody>
        </p:sp>
        <p:sp>
          <p:nvSpPr>
            <p:cNvPr id="38" name="Freeform 7"/>
            <p:cNvSpPr>
              <a:spLocks/>
            </p:cNvSpPr>
            <p:nvPr userDrawn="1"/>
          </p:nvSpPr>
          <p:spPr bwMode="black">
            <a:xfrm>
              <a:off x="-7368753" y="-1854009"/>
              <a:ext cx="1327417" cy="6697305"/>
            </a:xfrm>
            <a:custGeom>
              <a:avLst/>
              <a:gdLst>
                <a:gd name="T0" fmla="*/ 10 w 1014"/>
                <a:gd name="T1" fmla="*/ 5116 h 5116"/>
                <a:gd name="T2" fmla="*/ 1014 w 1014"/>
                <a:gd name="T3" fmla="*/ 0 h 5116"/>
                <a:gd name="T4" fmla="*/ 1007 w 1014"/>
                <a:gd name="T5" fmla="*/ 0 h 5116"/>
                <a:gd name="T6" fmla="*/ 0 w 1014"/>
                <a:gd name="T7" fmla="*/ 5116 h 5116"/>
                <a:gd name="T8" fmla="*/ 10 w 1014"/>
                <a:gd name="T9" fmla="*/ 5116 h 5116"/>
              </a:gdLst>
              <a:ahLst/>
              <a:cxnLst>
                <a:cxn ang="0">
                  <a:pos x="T0" y="T1"/>
                </a:cxn>
                <a:cxn ang="0">
                  <a:pos x="T2" y="T3"/>
                </a:cxn>
                <a:cxn ang="0">
                  <a:pos x="T4" y="T5"/>
                </a:cxn>
                <a:cxn ang="0">
                  <a:pos x="T6" y="T7"/>
                </a:cxn>
                <a:cxn ang="0">
                  <a:pos x="T8" y="T9"/>
                </a:cxn>
              </a:cxnLst>
              <a:rect l="0" t="0" r="r" b="b"/>
              <a:pathLst>
                <a:path w="1014" h="5116">
                  <a:moveTo>
                    <a:pt x="10" y="5116"/>
                  </a:moveTo>
                  <a:lnTo>
                    <a:pt x="1014" y="0"/>
                  </a:lnTo>
                  <a:lnTo>
                    <a:pt x="1007" y="0"/>
                  </a:lnTo>
                  <a:lnTo>
                    <a:pt x="0" y="5116"/>
                  </a:lnTo>
                  <a:lnTo>
                    <a:pt x="10" y="5116"/>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US"/>
            </a:p>
          </p:txBody>
        </p:sp>
      </p:grpSp>
      <p:sp>
        <p:nvSpPr>
          <p:cNvPr id="6" name="Freeform 5"/>
          <p:cNvSpPr/>
          <p:nvPr/>
        </p:nvSpPr>
        <p:spPr bwMode="ltGray">
          <a:xfrm>
            <a:off x="0" y="0"/>
            <a:ext cx="2104575" cy="6860381"/>
          </a:xfrm>
          <a:custGeom>
            <a:avLst/>
            <a:gdLst>
              <a:gd name="connsiteX0" fmla="*/ 0 w 2104575"/>
              <a:gd name="connsiteY0" fmla="*/ 0 h 6858000"/>
              <a:gd name="connsiteX1" fmla="*/ 2104575 w 2104575"/>
              <a:gd name="connsiteY1" fmla="*/ 0 h 6858000"/>
              <a:gd name="connsiteX2" fmla="*/ 1507982 w 2104575"/>
              <a:gd name="connsiteY2" fmla="*/ 6858000 h 6858000"/>
              <a:gd name="connsiteX3" fmla="*/ 762994 w 2104575"/>
              <a:gd name="connsiteY3" fmla="*/ 6858000 h 6858000"/>
              <a:gd name="connsiteX4" fmla="*/ 195843 w 2104575"/>
              <a:gd name="connsiteY4" fmla="*/ 6858000 h 6858000"/>
              <a:gd name="connsiteX5" fmla="*/ 0 w 2104575"/>
              <a:gd name="connsiteY5" fmla="*/ 6858000 h 6858000"/>
              <a:gd name="connsiteX6" fmla="*/ 0 w 2104575"/>
              <a:gd name="connsiteY6" fmla="*/ 0 h 6858000"/>
              <a:gd name="connsiteX0" fmla="*/ 0 w 2104575"/>
              <a:gd name="connsiteY0" fmla="*/ 0 h 6858000"/>
              <a:gd name="connsiteX1" fmla="*/ 2104575 w 2104575"/>
              <a:gd name="connsiteY1" fmla="*/ 0 h 6858000"/>
              <a:gd name="connsiteX2" fmla="*/ 1507982 w 2104575"/>
              <a:gd name="connsiteY2" fmla="*/ 6858000 h 6858000"/>
              <a:gd name="connsiteX3" fmla="*/ 762994 w 2104575"/>
              <a:gd name="connsiteY3" fmla="*/ 6858000 h 6858000"/>
              <a:gd name="connsiteX4" fmla="*/ 0 w 2104575"/>
              <a:gd name="connsiteY4" fmla="*/ 6858000 h 6858000"/>
              <a:gd name="connsiteX5" fmla="*/ 0 w 2104575"/>
              <a:gd name="connsiteY5" fmla="*/ 0 h 6858000"/>
              <a:gd name="connsiteX0" fmla="*/ 0 w 2104575"/>
              <a:gd name="connsiteY0" fmla="*/ 0 h 6858000"/>
              <a:gd name="connsiteX1" fmla="*/ 2104575 w 2104575"/>
              <a:gd name="connsiteY1" fmla="*/ 0 h 6858000"/>
              <a:gd name="connsiteX2" fmla="*/ 1507982 w 2104575"/>
              <a:gd name="connsiteY2" fmla="*/ 6858000 h 6858000"/>
              <a:gd name="connsiteX3" fmla="*/ 0 w 2104575"/>
              <a:gd name="connsiteY3" fmla="*/ 6858000 h 6858000"/>
              <a:gd name="connsiteX4" fmla="*/ 0 w 2104575"/>
              <a:gd name="connsiteY4" fmla="*/ 0 h 6858000"/>
              <a:gd name="connsiteX0" fmla="*/ 0 w 2104575"/>
              <a:gd name="connsiteY0" fmla="*/ 0 h 6860381"/>
              <a:gd name="connsiteX1" fmla="*/ 2104575 w 2104575"/>
              <a:gd name="connsiteY1" fmla="*/ 0 h 6860381"/>
              <a:gd name="connsiteX2" fmla="*/ 645970 w 2104575"/>
              <a:gd name="connsiteY2" fmla="*/ 6860381 h 6860381"/>
              <a:gd name="connsiteX3" fmla="*/ 0 w 2104575"/>
              <a:gd name="connsiteY3" fmla="*/ 6858000 h 6860381"/>
              <a:gd name="connsiteX4" fmla="*/ 0 w 2104575"/>
              <a:gd name="connsiteY4" fmla="*/ 0 h 68603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04575" h="6860381">
                <a:moveTo>
                  <a:pt x="0" y="0"/>
                </a:moveTo>
                <a:lnTo>
                  <a:pt x="2104575" y="0"/>
                </a:lnTo>
                <a:lnTo>
                  <a:pt x="645970" y="6860381"/>
                </a:lnTo>
                <a:lnTo>
                  <a:pt x="0" y="6858000"/>
                </a:lnTo>
                <a:lnTo>
                  <a:pt x="0" y="0"/>
                </a:lnTo>
                <a:close/>
              </a:path>
            </a:pathLst>
          </a:custGeom>
          <a:gradFill flip="none" rotWithShape="1">
            <a:gsLst>
              <a:gs pos="0">
                <a:srgbClr val="00A5E2"/>
              </a:gs>
              <a:gs pos="50000">
                <a:srgbClr val="00A5E2"/>
              </a:gs>
              <a:gs pos="84000">
                <a:schemeClr val="accent2">
                  <a:alpha val="0"/>
                </a:schemeClr>
              </a:gs>
            </a:gsLst>
            <a:lin ang="2700000" scaled="1"/>
            <a:tileRect/>
          </a:gradFill>
          <a:ln w="9525" algn="ctr">
            <a:noFill/>
            <a:miter lim="800000"/>
            <a:headEnd/>
            <a:tailEnd/>
          </a:ln>
          <a:effectLst/>
        </p:spPr>
        <p:txBody>
          <a:bodyPr vert="horz" wrap="square" lIns="91440" tIns="45720" rIns="91440" bIns="45720" numCol="1" rtlCol="0" anchor="ctr" anchorCtr="0" compatLnSpc="1">
            <a:prstTxWarp prst="textNoShape">
              <a:avLst/>
            </a:prstTxWarp>
          </a:bodyPr>
          <a:lstStyle/>
          <a:p>
            <a:pPr algn="ctr"/>
            <a:endParaRPr lang="en-US" dirty="0" err="1"/>
          </a:p>
        </p:txBody>
      </p:sp>
      <p:sp>
        <p:nvSpPr>
          <p:cNvPr id="2" name="Title 1"/>
          <p:cNvSpPr>
            <a:spLocks noGrp="1"/>
          </p:cNvSpPr>
          <p:nvPr>
            <p:ph type="title"/>
          </p:nvPr>
        </p:nvSpPr>
        <p:spPr bwMode="black">
          <a:xfrm>
            <a:off x="6678387" y="2989333"/>
            <a:ext cx="4500000" cy="1440753"/>
          </a:xfrm>
        </p:spPr>
        <p:txBody>
          <a:bodyPr anchor="t"/>
          <a:lstStyle>
            <a:lvl1pPr algn="l">
              <a:defRPr sz="4800" i="1">
                <a:solidFill>
                  <a:schemeClr val="bg1"/>
                </a:solidFill>
              </a:defRPr>
            </a:lvl1pPr>
          </a:lstStyle>
          <a:p>
            <a:r>
              <a:rPr lang="en-US"/>
              <a:t>Click to edit Master title style</a:t>
            </a:r>
            <a:endParaRPr lang="en-US" dirty="0"/>
          </a:p>
        </p:txBody>
      </p:sp>
      <p:sp>
        <p:nvSpPr>
          <p:cNvPr id="3" name="Date Placeholder 2"/>
          <p:cNvSpPr>
            <a:spLocks noGrp="1"/>
          </p:cNvSpPr>
          <p:nvPr>
            <p:ph type="dt" sz="half" idx="10"/>
          </p:nvPr>
        </p:nvSpPr>
        <p:spPr bwMode="gray"/>
        <p:txBody>
          <a:bodyPr/>
          <a:lstStyle/>
          <a:p>
            <a:fld id="{EC4C773C-56E9-4938-AEBD-712BC038121E}" type="datetime1">
              <a:rPr lang="en-US" smtClean="0"/>
              <a:t>25/02/2023</a:t>
            </a:fld>
            <a:endParaRPr lang="en-US" dirty="0"/>
          </a:p>
        </p:txBody>
      </p:sp>
      <p:sp>
        <p:nvSpPr>
          <p:cNvPr id="4" name="Footer Placeholder 3"/>
          <p:cNvSpPr>
            <a:spLocks noGrp="1"/>
          </p:cNvSpPr>
          <p:nvPr>
            <p:ph type="ftr" sz="quarter" idx="11"/>
          </p:nvPr>
        </p:nvSpPr>
        <p:spPr bwMode="gray"/>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r>
              <a:rPr lang="en-US"/>
              <a:t>/// Bayer 16:9 Template /// September 2018</a:t>
            </a:r>
            <a:endParaRPr lang="en-US" dirty="0"/>
          </a:p>
        </p:txBody>
      </p:sp>
      <p:sp>
        <p:nvSpPr>
          <p:cNvPr id="5" name="Slide Number Placeholder 4"/>
          <p:cNvSpPr>
            <a:spLocks noGrp="1"/>
          </p:cNvSpPr>
          <p:nvPr>
            <p:ph type="sldNum" sz="quarter" idx="12"/>
          </p:nvPr>
        </p:nvSpPr>
        <p:spPr bwMode="gray"/>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fld id="{EEAD9179-7A6B-4268-BEB2-F3B8EB06115B}" type="slidenum">
              <a:rPr lang="en-US" smtClean="0"/>
              <a:pPr/>
              <a:t>‹#›</a:t>
            </a:fld>
            <a:endParaRPr lang="en-US" dirty="0"/>
          </a:p>
        </p:txBody>
      </p:sp>
      <p:sp>
        <p:nvSpPr>
          <p:cNvPr id="26" name="Subtitle 2"/>
          <p:cNvSpPr>
            <a:spLocks noGrp="1"/>
          </p:cNvSpPr>
          <p:nvPr>
            <p:ph type="subTitle" idx="1"/>
          </p:nvPr>
        </p:nvSpPr>
        <p:spPr bwMode="black">
          <a:xfrm>
            <a:off x="1902190" y="2134650"/>
            <a:ext cx="4500000" cy="720000"/>
          </a:xfrm>
        </p:spPr>
        <p:txBody>
          <a:bodyPr anchor="b"/>
          <a:lstStyle>
            <a:lvl1pPr marL="0" indent="0" algn="r">
              <a:buNone/>
              <a:defRPr sz="2400" b="1">
                <a:solidFill>
                  <a:schemeClr val="accent1"/>
                </a:solidFill>
              </a:defRPr>
            </a:lvl1pPr>
            <a:lvl2pPr marL="0" indent="0" algn="l">
              <a:buNone/>
              <a:defRPr sz="2400" b="1">
                <a:solidFill>
                  <a:schemeClr val="accent1"/>
                </a:solidFill>
              </a:defRPr>
            </a:lvl2pPr>
            <a:lvl3pPr marL="0" indent="0" algn="l">
              <a:buNone/>
              <a:defRPr sz="2400" b="1">
                <a:solidFill>
                  <a:schemeClr val="accent1"/>
                </a:solidFill>
              </a:defRPr>
            </a:lvl3pPr>
            <a:lvl4pPr marL="0" indent="0" algn="l">
              <a:buNone/>
              <a:defRPr sz="2400" b="1">
                <a:solidFill>
                  <a:schemeClr val="accent1"/>
                </a:solidFill>
              </a:defRPr>
            </a:lvl4pPr>
            <a:lvl5pPr marL="0" indent="0" algn="l">
              <a:buNone/>
              <a:defRPr sz="2400" b="1">
                <a:solidFill>
                  <a:schemeClr val="accent1"/>
                </a:solidFill>
              </a:defRPr>
            </a:lvl5pPr>
            <a:lvl6pPr marL="0" indent="0" algn="l">
              <a:buNone/>
              <a:defRPr sz="2400" b="1">
                <a:solidFill>
                  <a:schemeClr val="accent1"/>
                </a:solidFill>
              </a:defRPr>
            </a:lvl6pPr>
            <a:lvl7pPr marL="0" indent="0" algn="l">
              <a:buNone/>
              <a:defRPr sz="2400" b="1">
                <a:solidFill>
                  <a:schemeClr val="accent1"/>
                </a:solidFill>
              </a:defRPr>
            </a:lvl7pPr>
            <a:lvl8pPr marL="0" indent="0" algn="l">
              <a:buNone/>
              <a:defRPr sz="2400" b="1">
                <a:solidFill>
                  <a:schemeClr val="accent1"/>
                </a:solidFill>
              </a:defRPr>
            </a:lvl8pPr>
            <a:lvl9pPr marL="0" indent="0" algn="l">
              <a:buNone/>
              <a:defRPr sz="2400" b="1">
                <a:solidFill>
                  <a:schemeClr val="accent1"/>
                </a:solidFill>
              </a:defRPr>
            </a:lvl9pPr>
          </a:lstStyle>
          <a:p>
            <a:pPr lvl="0"/>
            <a:r>
              <a:rPr lang="en-US"/>
              <a:t>Click to edit Master subtitle style</a:t>
            </a:r>
            <a:endParaRPr lang="en-US" dirty="0"/>
          </a:p>
        </p:txBody>
      </p:sp>
      <p:pic>
        <p:nvPicPr>
          <p:cNvPr id="22"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gray">
          <a:xfrm>
            <a:off x="197700" y="617699"/>
            <a:ext cx="395248" cy="395248"/>
          </a:xfrm>
          <a:prstGeom prst="rect">
            <a:avLst/>
          </a:prstGeom>
          <a:noFill/>
          <a:extLst>
            <a:ext uri="{909E8E84-426E-40DD-AFC4-6F175D3DCCD1}">
              <a14:hiddenFill xmlns:a14="http://schemas.microsoft.com/office/drawing/2010/main">
                <a:solidFill>
                  <a:srgbClr val="FFFFFF"/>
                </a:solidFill>
              </a14:hiddenFill>
            </a:ext>
          </a:extLst>
        </p:spPr>
      </p:pic>
      <p:sp>
        <p:nvSpPr>
          <p:cNvPr id="12" name="Logoschutz" hidden="1"/>
          <p:cNvSpPr/>
          <p:nvPr userDrawn="1">
            <p:custDataLst>
              <p:tags r:id="rId1"/>
            </p:custDataLst>
          </p:nvPr>
        </p:nvSpPr>
        <p:spPr bwMode="gray">
          <a:xfrm>
            <a:off x="86006" y="509323"/>
            <a:ext cx="612000" cy="612000"/>
          </a:xfrm>
          <a:prstGeom prst="rect">
            <a:avLst/>
          </a:prstGeom>
          <a:solidFill>
            <a:srgbClr val="00BCFF">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900" dirty="0">
                <a:solidFill>
                  <a:schemeClr val="tx1"/>
                </a:solidFill>
              </a:rPr>
              <a:t>Logo</a:t>
            </a:r>
          </a:p>
          <a:p>
            <a:pPr algn="ctr"/>
            <a:r>
              <a:rPr lang="de-DE" sz="900" dirty="0">
                <a:solidFill>
                  <a:schemeClr val="tx1"/>
                </a:solidFill>
              </a:rPr>
              <a:t>Schutz</a:t>
            </a:r>
          </a:p>
        </p:txBody>
      </p:sp>
    </p:spTree>
    <p:extLst>
      <p:ext uri="{BB962C8B-B14F-4D97-AF65-F5344CB8AC3E}">
        <p14:creationId xmlns:p14="http://schemas.microsoft.com/office/powerpoint/2010/main" val="36784044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Chapter 3">
    <p:bg>
      <p:bgPr>
        <a:solidFill>
          <a:schemeClr val="accent4"/>
        </a:solidFill>
        <a:effectLst/>
      </p:bgPr>
    </p:bg>
    <p:spTree>
      <p:nvGrpSpPr>
        <p:cNvPr id="1" name=""/>
        <p:cNvGrpSpPr/>
        <p:nvPr/>
      </p:nvGrpSpPr>
      <p:grpSpPr>
        <a:xfrm>
          <a:off x="0" y="0"/>
          <a:ext cx="0" cy="0"/>
          <a:chOff x="0" y="0"/>
          <a:chExt cx="0" cy="0"/>
        </a:xfrm>
      </p:grpSpPr>
      <p:sp>
        <p:nvSpPr>
          <p:cNvPr id="6" name="Freeform 5"/>
          <p:cNvSpPr/>
          <p:nvPr/>
        </p:nvSpPr>
        <p:spPr bwMode="ltGray">
          <a:xfrm>
            <a:off x="0" y="0"/>
            <a:ext cx="2104575" cy="6860381"/>
          </a:xfrm>
          <a:custGeom>
            <a:avLst/>
            <a:gdLst>
              <a:gd name="connsiteX0" fmla="*/ 0 w 2104575"/>
              <a:gd name="connsiteY0" fmla="*/ 0 h 6858000"/>
              <a:gd name="connsiteX1" fmla="*/ 2104575 w 2104575"/>
              <a:gd name="connsiteY1" fmla="*/ 0 h 6858000"/>
              <a:gd name="connsiteX2" fmla="*/ 1507982 w 2104575"/>
              <a:gd name="connsiteY2" fmla="*/ 6858000 h 6858000"/>
              <a:gd name="connsiteX3" fmla="*/ 762994 w 2104575"/>
              <a:gd name="connsiteY3" fmla="*/ 6858000 h 6858000"/>
              <a:gd name="connsiteX4" fmla="*/ 195843 w 2104575"/>
              <a:gd name="connsiteY4" fmla="*/ 6858000 h 6858000"/>
              <a:gd name="connsiteX5" fmla="*/ 0 w 2104575"/>
              <a:gd name="connsiteY5" fmla="*/ 6858000 h 6858000"/>
              <a:gd name="connsiteX6" fmla="*/ 0 w 2104575"/>
              <a:gd name="connsiteY6" fmla="*/ 0 h 6858000"/>
              <a:gd name="connsiteX0" fmla="*/ 0 w 2104575"/>
              <a:gd name="connsiteY0" fmla="*/ 0 h 6858000"/>
              <a:gd name="connsiteX1" fmla="*/ 2104575 w 2104575"/>
              <a:gd name="connsiteY1" fmla="*/ 0 h 6858000"/>
              <a:gd name="connsiteX2" fmla="*/ 1507982 w 2104575"/>
              <a:gd name="connsiteY2" fmla="*/ 6858000 h 6858000"/>
              <a:gd name="connsiteX3" fmla="*/ 762994 w 2104575"/>
              <a:gd name="connsiteY3" fmla="*/ 6858000 h 6858000"/>
              <a:gd name="connsiteX4" fmla="*/ 0 w 2104575"/>
              <a:gd name="connsiteY4" fmla="*/ 6858000 h 6858000"/>
              <a:gd name="connsiteX5" fmla="*/ 0 w 2104575"/>
              <a:gd name="connsiteY5" fmla="*/ 0 h 6858000"/>
              <a:gd name="connsiteX0" fmla="*/ 0 w 2104575"/>
              <a:gd name="connsiteY0" fmla="*/ 0 h 6858000"/>
              <a:gd name="connsiteX1" fmla="*/ 2104575 w 2104575"/>
              <a:gd name="connsiteY1" fmla="*/ 0 h 6858000"/>
              <a:gd name="connsiteX2" fmla="*/ 1507982 w 2104575"/>
              <a:gd name="connsiteY2" fmla="*/ 6858000 h 6858000"/>
              <a:gd name="connsiteX3" fmla="*/ 0 w 2104575"/>
              <a:gd name="connsiteY3" fmla="*/ 6858000 h 6858000"/>
              <a:gd name="connsiteX4" fmla="*/ 0 w 2104575"/>
              <a:gd name="connsiteY4" fmla="*/ 0 h 6858000"/>
              <a:gd name="connsiteX0" fmla="*/ 0 w 2104575"/>
              <a:gd name="connsiteY0" fmla="*/ 0 h 6860381"/>
              <a:gd name="connsiteX1" fmla="*/ 2104575 w 2104575"/>
              <a:gd name="connsiteY1" fmla="*/ 0 h 6860381"/>
              <a:gd name="connsiteX2" fmla="*/ 645970 w 2104575"/>
              <a:gd name="connsiteY2" fmla="*/ 6860381 h 6860381"/>
              <a:gd name="connsiteX3" fmla="*/ 0 w 2104575"/>
              <a:gd name="connsiteY3" fmla="*/ 6858000 h 6860381"/>
              <a:gd name="connsiteX4" fmla="*/ 0 w 2104575"/>
              <a:gd name="connsiteY4" fmla="*/ 0 h 68603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04575" h="6860381">
                <a:moveTo>
                  <a:pt x="0" y="0"/>
                </a:moveTo>
                <a:lnTo>
                  <a:pt x="2104575" y="0"/>
                </a:lnTo>
                <a:lnTo>
                  <a:pt x="645970" y="6860381"/>
                </a:lnTo>
                <a:lnTo>
                  <a:pt x="0" y="6858000"/>
                </a:lnTo>
                <a:lnTo>
                  <a:pt x="0" y="0"/>
                </a:lnTo>
                <a:close/>
              </a:path>
            </a:pathLst>
          </a:custGeom>
          <a:gradFill flip="none" rotWithShape="1">
            <a:gsLst>
              <a:gs pos="0">
                <a:srgbClr val="74C713"/>
              </a:gs>
              <a:gs pos="50000">
                <a:srgbClr val="74C713"/>
              </a:gs>
              <a:gs pos="84000">
                <a:srgbClr val="74C713">
                  <a:alpha val="0"/>
                </a:srgbClr>
              </a:gs>
            </a:gsLst>
            <a:lin ang="2700000" scaled="1"/>
            <a:tileRect/>
          </a:gradFill>
          <a:ln w="9525" algn="ctr">
            <a:noFill/>
            <a:miter lim="800000"/>
            <a:headEnd/>
            <a:tailEnd/>
          </a:ln>
          <a:effectLst/>
        </p:spPr>
        <p:txBody>
          <a:bodyPr vert="horz" wrap="square" lIns="91440" tIns="45720" rIns="91440" bIns="45720" numCol="1" rtlCol="0" anchor="ctr" anchorCtr="0" compatLnSpc="1">
            <a:prstTxWarp prst="textNoShape">
              <a:avLst/>
            </a:prstTxWarp>
          </a:bodyPr>
          <a:lstStyle/>
          <a:p>
            <a:pPr algn="ctr"/>
            <a:endParaRPr lang="en-US" dirty="0" err="1"/>
          </a:p>
        </p:txBody>
      </p:sp>
      <p:sp>
        <p:nvSpPr>
          <p:cNvPr id="2" name="Title 1"/>
          <p:cNvSpPr>
            <a:spLocks noGrp="1"/>
          </p:cNvSpPr>
          <p:nvPr>
            <p:ph type="title"/>
          </p:nvPr>
        </p:nvSpPr>
        <p:spPr bwMode="black">
          <a:xfrm>
            <a:off x="4854344" y="1462158"/>
            <a:ext cx="4500000" cy="1440753"/>
          </a:xfrm>
        </p:spPr>
        <p:txBody>
          <a:bodyPr anchor="b"/>
          <a:lstStyle>
            <a:lvl1pPr algn="l">
              <a:defRPr sz="4800" i="1">
                <a:solidFill>
                  <a:schemeClr val="bg1"/>
                </a:solidFill>
              </a:defRPr>
            </a:lvl1pPr>
          </a:lstStyle>
          <a:p>
            <a:r>
              <a:rPr lang="en-US"/>
              <a:t>Click to edit Master title style</a:t>
            </a:r>
            <a:endParaRPr lang="en-US" dirty="0"/>
          </a:p>
        </p:txBody>
      </p:sp>
      <p:sp>
        <p:nvSpPr>
          <p:cNvPr id="3" name="Date Placeholder 2"/>
          <p:cNvSpPr>
            <a:spLocks noGrp="1"/>
          </p:cNvSpPr>
          <p:nvPr>
            <p:ph type="dt" sz="half" idx="10"/>
          </p:nvPr>
        </p:nvSpPr>
        <p:spPr bwMode="gray"/>
        <p:txBody>
          <a:bodyPr/>
          <a:lstStyle/>
          <a:p>
            <a:fld id="{E309FE29-4079-4042-82D4-30F65321BBEB}" type="datetime1">
              <a:rPr lang="en-US" smtClean="0"/>
              <a:t>25/02/2023</a:t>
            </a:fld>
            <a:endParaRPr lang="en-US" dirty="0"/>
          </a:p>
        </p:txBody>
      </p:sp>
      <p:sp>
        <p:nvSpPr>
          <p:cNvPr id="4" name="Footer Placeholder 3"/>
          <p:cNvSpPr>
            <a:spLocks noGrp="1"/>
          </p:cNvSpPr>
          <p:nvPr>
            <p:ph type="ftr" sz="quarter" idx="11"/>
          </p:nvPr>
        </p:nvSpPr>
        <p:spPr bwMode="gray"/>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r>
              <a:rPr lang="en-US"/>
              <a:t>/// Bayer 16:9 Template /// September 2018</a:t>
            </a:r>
            <a:endParaRPr lang="en-US" dirty="0"/>
          </a:p>
        </p:txBody>
      </p:sp>
      <p:sp>
        <p:nvSpPr>
          <p:cNvPr id="5" name="Slide Number Placeholder 4"/>
          <p:cNvSpPr>
            <a:spLocks noGrp="1"/>
          </p:cNvSpPr>
          <p:nvPr>
            <p:ph type="sldNum" sz="quarter" idx="12"/>
          </p:nvPr>
        </p:nvSpPr>
        <p:spPr bwMode="gray"/>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fld id="{EEAD9179-7A6B-4268-BEB2-F3B8EB06115B}" type="slidenum">
              <a:rPr lang="en-US" smtClean="0"/>
              <a:pPr/>
              <a:t>‹#›</a:t>
            </a:fld>
            <a:endParaRPr lang="en-US" dirty="0"/>
          </a:p>
        </p:txBody>
      </p:sp>
      <p:sp>
        <p:nvSpPr>
          <p:cNvPr id="48" name="Subtitle 2"/>
          <p:cNvSpPr>
            <a:spLocks noGrp="1"/>
          </p:cNvSpPr>
          <p:nvPr>
            <p:ph type="subTitle" idx="1"/>
          </p:nvPr>
        </p:nvSpPr>
        <p:spPr bwMode="black">
          <a:xfrm>
            <a:off x="7055681" y="3064854"/>
            <a:ext cx="4500000" cy="720000"/>
          </a:xfrm>
        </p:spPr>
        <p:txBody>
          <a:bodyPr anchor="t"/>
          <a:lstStyle>
            <a:lvl1pPr marL="0" indent="0" algn="l">
              <a:buNone/>
              <a:defRPr sz="2400" b="1">
                <a:solidFill>
                  <a:schemeClr val="accent3"/>
                </a:solidFill>
              </a:defRPr>
            </a:lvl1pPr>
            <a:lvl2pPr marL="0" indent="0" algn="l">
              <a:buNone/>
              <a:defRPr sz="2400" b="1">
                <a:solidFill>
                  <a:schemeClr val="accent3"/>
                </a:solidFill>
              </a:defRPr>
            </a:lvl2pPr>
            <a:lvl3pPr marL="0" indent="0" algn="l">
              <a:buNone/>
              <a:defRPr sz="2400" b="1">
                <a:solidFill>
                  <a:schemeClr val="accent3"/>
                </a:solidFill>
              </a:defRPr>
            </a:lvl3pPr>
            <a:lvl4pPr marL="0" indent="0" algn="l">
              <a:buNone/>
              <a:defRPr sz="2400" b="1">
                <a:solidFill>
                  <a:schemeClr val="accent3"/>
                </a:solidFill>
              </a:defRPr>
            </a:lvl4pPr>
            <a:lvl5pPr marL="0" indent="0" algn="l">
              <a:buNone/>
              <a:defRPr sz="2400" b="1">
                <a:solidFill>
                  <a:schemeClr val="accent3"/>
                </a:solidFill>
              </a:defRPr>
            </a:lvl5pPr>
            <a:lvl6pPr marL="0" indent="0" algn="l">
              <a:buNone/>
              <a:defRPr sz="2400" b="1">
                <a:solidFill>
                  <a:schemeClr val="accent3"/>
                </a:solidFill>
              </a:defRPr>
            </a:lvl6pPr>
            <a:lvl7pPr marL="0" indent="0" algn="l">
              <a:buNone/>
              <a:defRPr sz="2400" b="1">
                <a:solidFill>
                  <a:schemeClr val="accent3"/>
                </a:solidFill>
              </a:defRPr>
            </a:lvl7pPr>
            <a:lvl8pPr marL="0" indent="0" algn="l">
              <a:buNone/>
              <a:defRPr sz="2400" b="1">
                <a:solidFill>
                  <a:schemeClr val="accent3"/>
                </a:solidFill>
              </a:defRPr>
            </a:lvl8pPr>
            <a:lvl9pPr marL="0" indent="0" algn="l">
              <a:buNone/>
              <a:defRPr sz="2400" b="1">
                <a:solidFill>
                  <a:schemeClr val="accent3"/>
                </a:solidFill>
              </a:defRPr>
            </a:lvl9pPr>
          </a:lstStyle>
          <a:p>
            <a:pPr lvl="0"/>
            <a:r>
              <a:rPr lang="en-US"/>
              <a:t>Click to edit Master subtitle style</a:t>
            </a:r>
            <a:endParaRPr lang="en-US" dirty="0"/>
          </a:p>
        </p:txBody>
      </p:sp>
      <p:grpSp>
        <p:nvGrpSpPr>
          <p:cNvPr id="24" name="Group 23"/>
          <p:cNvGrpSpPr/>
          <p:nvPr/>
        </p:nvGrpSpPr>
        <p:grpSpPr bwMode="black">
          <a:xfrm>
            <a:off x="759608" y="1"/>
            <a:ext cx="4148849" cy="6858000"/>
            <a:chOff x="-13927138" y="-1074738"/>
            <a:chExt cx="4913313" cy="8121651"/>
          </a:xfrm>
          <a:solidFill>
            <a:schemeClr val="bg1"/>
          </a:solidFill>
        </p:grpSpPr>
        <p:sp>
          <p:nvSpPr>
            <p:cNvPr id="26" name="Freeform 6"/>
            <p:cNvSpPr>
              <a:spLocks/>
            </p:cNvSpPr>
            <p:nvPr userDrawn="1"/>
          </p:nvSpPr>
          <p:spPr bwMode="black">
            <a:xfrm>
              <a:off x="-13927138" y="-1074738"/>
              <a:ext cx="2947988" cy="8121651"/>
            </a:xfrm>
            <a:custGeom>
              <a:avLst/>
              <a:gdLst>
                <a:gd name="T0" fmla="*/ 9 w 1857"/>
                <a:gd name="T1" fmla="*/ 5116 h 5116"/>
                <a:gd name="T2" fmla="*/ 1857 w 1857"/>
                <a:gd name="T3" fmla="*/ 0 h 5116"/>
                <a:gd name="T4" fmla="*/ 1847 w 1857"/>
                <a:gd name="T5" fmla="*/ 0 h 5116"/>
                <a:gd name="T6" fmla="*/ 0 w 1857"/>
                <a:gd name="T7" fmla="*/ 5116 h 5116"/>
                <a:gd name="T8" fmla="*/ 9 w 1857"/>
                <a:gd name="T9" fmla="*/ 5116 h 5116"/>
              </a:gdLst>
              <a:ahLst/>
              <a:cxnLst>
                <a:cxn ang="0">
                  <a:pos x="T0" y="T1"/>
                </a:cxn>
                <a:cxn ang="0">
                  <a:pos x="T2" y="T3"/>
                </a:cxn>
                <a:cxn ang="0">
                  <a:pos x="T4" y="T5"/>
                </a:cxn>
                <a:cxn ang="0">
                  <a:pos x="T6" y="T7"/>
                </a:cxn>
                <a:cxn ang="0">
                  <a:pos x="T8" y="T9"/>
                </a:cxn>
              </a:cxnLst>
              <a:rect l="0" t="0" r="r" b="b"/>
              <a:pathLst>
                <a:path w="1857" h="5116">
                  <a:moveTo>
                    <a:pt x="9" y="5116"/>
                  </a:moveTo>
                  <a:lnTo>
                    <a:pt x="1857" y="0"/>
                  </a:lnTo>
                  <a:lnTo>
                    <a:pt x="1847" y="0"/>
                  </a:lnTo>
                  <a:lnTo>
                    <a:pt x="0" y="5116"/>
                  </a:lnTo>
                  <a:lnTo>
                    <a:pt x="9" y="51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7"/>
            <p:cNvSpPr>
              <a:spLocks/>
            </p:cNvSpPr>
            <p:nvPr userDrawn="1"/>
          </p:nvSpPr>
          <p:spPr bwMode="black">
            <a:xfrm>
              <a:off x="-10623550" y="-1074738"/>
              <a:ext cx="1609725" cy="8121651"/>
            </a:xfrm>
            <a:custGeom>
              <a:avLst/>
              <a:gdLst>
                <a:gd name="T0" fmla="*/ 10 w 1014"/>
                <a:gd name="T1" fmla="*/ 5116 h 5116"/>
                <a:gd name="T2" fmla="*/ 1014 w 1014"/>
                <a:gd name="T3" fmla="*/ 0 h 5116"/>
                <a:gd name="T4" fmla="*/ 1004 w 1014"/>
                <a:gd name="T5" fmla="*/ 0 h 5116"/>
                <a:gd name="T6" fmla="*/ 0 w 1014"/>
                <a:gd name="T7" fmla="*/ 5116 h 5116"/>
                <a:gd name="T8" fmla="*/ 10 w 1014"/>
                <a:gd name="T9" fmla="*/ 5116 h 5116"/>
              </a:gdLst>
              <a:ahLst/>
              <a:cxnLst>
                <a:cxn ang="0">
                  <a:pos x="T0" y="T1"/>
                </a:cxn>
                <a:cxn ang="0">
                  <a:pos x="T2" y="T3"/>
                </a:cxn>
                <a:cxn ang="0">
                  <a:pos x="T4" y="T5"/>
                </a:cxn>
                <a:cxn ang="0">
                  <a:pos x="T6" y="T7"/>
                </a:cxn>
                <a:cxn ang="0">
                  <a:pos x="T8" y="T9"/>
                </a:cxn>
              </a:cxnLst>
              <a:rect l="0" t="0" r="r" b="b"/>
              <a:pathLst>
                <a:path w="1014" h="5116">
                  <a:moveTo>
                    <a:pt x="10" y="5116"/>
                  </a:moveTo>
                  <a:lnTo>
                    <a:pt x="1014" y="0"/>
                  </a:lnTo>
                  <a:lnTo>
                    <a:pt x="1004" y="0"/>
                  </a:lnTo>
                  <a:lnTo>
                    <a:pt x="0" y="5116"/>
                  </a:lnTo>
                  <a:lnTo>
                    <a:pt x="10" y="51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22"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gray">
          <a:xfrm>
            <a:off x="197700" y="617699"/>
            <a:ext cx="395248" cy="395248"/>
          </a:xfrm>
          <a:prstGeom prst="rect">
            <a:avLst/>
          </a:prstGeom>
          <a:noFill/>
          <a:extLst>
            <a:ext uri="{909E8E84-426E-40DD-AFC4-6F175D3DCCD1}">
              <a14:hiddenFill xmlns:a14="http://schemas.microsoft.com/office/drawing/2010/main">
                <a:solidFill>
                  <a:srgbClr val="FFFFFF"/>
                </a:solidFill>
              </a14:hiddenFill>
            </a:ext>
          </a:extLst>
        </p:spPr>
      </p:pic>
      <p:sp>
        <p:nvSpPr>
          <p:cNvPr id="12" name="Logoschutz" hidden="1"/>
          <p:cNvSpPr/>
          <p:nvPr userDrawn="1">
            <p:custDataLst>
              <p:tags r:id="rId1"/>
            </p:custDataLst>
          </p:nvPr>
        </p:nvSpPr>
        <p:spPr bwMode="gray">
          <a:xfrm>
            <a:off x="86006" y="509323"/>
            <a:ext cx="612000" cy="612000"/>
          </a:xfrm>
          <a:prstGeom prst="rect">
            <a:avLst/>
          </a:prstGeom>
          <a:solidFill>
            <a:srgbClr val="00BCFF">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900" dirty="0">
                <a:solidFill>
                  <a:schemeClr val="tx1"/>
                </a:solidFill>
              </a:rPr>
              <a:t>Logo</a:t>
            </a:r>
          </a:p>
          <a:p>
            <a:pPr algn="ctr"/>
            <a:r>
              <a:rPr lang="de-DE" sz="900" dirty="0">
                <a:solidFill>
                  <a:schemeClr val="tx1"/>
                </a:solidFill>
              </a:rPr>
              <a:t>Schutz</a:t>
            </a:r>
          </a:p>
        </p:txBody>
      </p:sp>
    </p:spTree>
    <p:extLst>
      <p:ext uri="{BB962C8B-B14F-4D97-AF65-F5344CB8AC3E}">
        <p14:creationId xmlns:p14="http://schemas.microsoft.com/office/powerpoint/2010/main" val="12692526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8" name="Subtitle 2"/>
          <p:cNvSpPr>
            <a:spLocks noGrp="1"/>
          </p:cNvSpPr>
          <p:nvPr>
            <p:ph type="subTitle" idx="13"/>
          </p:nvPr>
        </p:nvSpPr>
        <p:spPr bwMode="gray">
          <a:xfrm>
            <a:off x="981820" y="1138299"/>
            <a:ext cx="10798461" cy="252000"/>
          </a:xfrm>
        </p:spPr>
        <p:txBody>
          <a:bodyPr anchor="t"/>
          <a:lstStyle>
            <a:lvl1pPr marL="0" indent="0" algn="l">
              <a:buNone/>
              <a:defRPr sz="1800">
                <a:solidFill>
                  <a:schemeClr val="accent1"/>
                </a:solidFill>
              </a:defRPr>
            </a:lvl1pPr>
            <a:lvl2pPr marL="0" indent="0" algn="l">
              <a:buNone/>
              <a:defRPr sz="1800">
                <a:solidFill>
                  <a:schemeClr val="accent1"/>
                </a:solidFill>
              </a:defRPr>
            </a:lvl2pPr>
            <a:lvl3pPr marL="0" indent="0" algn="l">
              <a:buNone/>
              <a:defRPr sz="1800">
                <a:solidFill>
                  <a:schemeClr val="accent1"/>
                </a:solidFill>
              </a:defRPr>
            </a:lvl3pPr>
            <a:lvl4pPr marL="0" indent="0" algn="l">
              <a:buNone/>
              <a:defRPr sz="1800">
                <a:solidFill>
                  <a:schemeClr val="accent1"/>
                </a:solidFill>
              </a:defRPr>
            </a:lvl4pPr>
            <a:lvl5pPr marL="0" indent="0" algn="l">
              <a:buNone/>
              <a:defRPr sz="1800">
                <a:solidFill>
                  <a:schemeClr val="accent1"/>
                </a:solidFill>
              </a:defRPr>
            </a:lvl5pPr>
            <a:lvl6pPr marL="0" indent="0" algn="l">
              <a:buNone/>
              <a:defRPr sz="1800">
                <a:solidFill>
                  <a:schemeClr val="accent1"/>
                </a:solidFill>
              </a:defRPr>
            </a:lvl6pPr>
            <a:lvl7pPr marL="0" indent="0" algn="l">
              <a:buNone/>
              <a:defRPr sz="1800">
                <a:solidFill>
                  <a:schemeClr val="accent1"/>
                </a:solidFill>
              </a:defRPr>
            </a:lvl7pPr>
            <a:lvl8pPr marL="0" indent="0" algn="l">
              <a:buNone/>
              <a:defRPr sz="1800">
                <a:solidFill>
                  <a:schemeClr val="accent1"/>
                </a:solidFill>
              </a:defRPr>
            </a:lvl8pPr>
            <a:lvl9pPr marL="0" indent="0" algn="l">
              <a:buNone/>
              <a:defRPr sz="1800">
                <a:solidFill>
                  <a:schemeClr val="accent1"/>
                </a:solidFill>
              </a:defRPr>
            </a:lvl9pPr>
          </a:lstStyle>
          <a:p>
            <a:pPr lvl="0"/>
            <a:r>
              <a:rPr lang="en-US"/>
              <a:t>Click to edit Master subtitle style</a:t>
            </a:r>
            <a:endParaRPr lang="en-US" dirty="0"/>
          </a:p>
        </p:txBody>
      </p:sp>
      <p:sp>
        <p:nvSpPr>
          <p:cNvPr id="2" name="Title 1"/>
          <p:cNvSpPr>
            <a:spLocks noGrp="1"/>
          </p:cNvSpPr>
          <p:nvPr>
            <p:ph type="title"/>
          </p:nvPr>
        </p:nvSpPr>
        <p:spPr bwMode="gray"/>
        <p:txBody>
          <a:bodyPr/>
          <a:lstStyle/>
          <a:p>
            <a:r>
              <a:rPr lang="en-US"/>
              <a:t>Click to edit Master title style</a:t>
            </a:r>
            <a:endParaRPr lang="en-US" dirty="0"/>
          </a:p>
        </p:txBody>
      </p:sp>
      <p:sp>
        <p:nvSpPr>
          <p:cNvPr id="4" name="Date Placeholder 3"/>
          <p:cNvSpPr>
            <a:spLocks noGrp="1"/>
          </p:cNvSpPr>
          <p:nvPr>
            <p:ph type="dt" sz="half" idx="10"/>
          </p:nvPr>
        </p:nvSpPr>
        <p:spPr bwMode="gray"/>
        <p:txBody>
          <a:bodyPr/>
          <a:lstStyle/>
          <a:p>
            <a:fld id="{76166E1B-5D18-476A-8C5F-E90A4ECE4845}" type="datetime1">
              <a:rPr lang="en-US" smtClean="0"/>
              <a:t>25/02/2023</a:t>
            </a:fld>
            <a:endParaRPr lang="en-US" dirty="0"/>
          </a:p>
        </p:txBody>
      </p:sp>
      <p:sp>
        <p:nvSpPr>
          <p:cNvPr id="5" name="Footer Placeholder 4"/>
          <p:cNvSpPr>
            <a:spLocks noGrp="1"/>
          </p:cNvSpPr>
          <p:nvPr>
            <p:ph type="ftr" sz="quarter" idx="11"/>
          </p:nvPr>
        </p:nvSpPr>
        <p:spPr bwMode="gray"/>
        <p:txBody>
          <a:bodyPr/>
          <a:lstStyle/>
          <a:p>
            <a:r>
              <a:rPr lang="en-US"/>
              <a:t>/// Bayer 16:9 Template /// September 2018</a:t>
            </a:r>
            <a:endParaRPr lang="en-US" dirty="0"/>
          </a:p>
        </p:txBody>
      </p:sp>
      <p:sp>
        <p:nvSpPr>
          <p:cNvPr id="6" name="Slide Number Placeholder 5"/>
          <p:cNvSpPr>
            <a:spLocks noGrp="1"/>
          </p:cNvSpPr>
          <p:nvPr>
            <p:ph type="sldNum" sz="quarter" idx="12"/>
          </p:nvPr>
        </p:nvSpPr>
        <p:spPr bwMode="gray"/>
        <p:txBody>
          <a:bodyPr/>
          <a:lstStyle/>
          <a:p>
            <a:fld id="{EEAD9179-7A6B-4268-BEB2-F3B8EB06115B}" type="slidenum">
              <a:rPr lang="en-US" smtClean="0"/>
              <a:t>‹#›</a:t>
            </a:fld>
            <a:endParaRPr lang="en-US" dirty="0"/>
          </a:p>
        </p:txBody>
      </p:sp>
      <p:pic>
        <p:nvPicPr>
          <p:cNvPr id="9"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gray">
          <a:xfrm>
            <a:off x="196104" y="617155"/>
            <a:ext cx="399600" cy="399600"/>
          </a:xfrm>
          <a:prstGeom prst="rect">
            <a:avLst/>
          </a:prstGeom>
          <a:noFill/>
          <a:extLst>
            <a:ext uri="{909E8E84-426E-40DD-AFC4-6F175D3DCCD1}">
              <a14:hiddenFill xmlns:a14="http://schemas.microsoft.com/office/drawing/2010/main">
                <a:solidFill>
                  <a:srgbClr val="FFFFFF"/>
                </a:solidFill>
              </a14:hiddenFill>
            </a:ext>
          </a:extLst>
        </p:spPr>
      </p:pic>
      <p:sp>
        <p:nvSpPr>
          <p:cNvPr id="7" name="Inhaltsplatzhalter 6"/>
          <p:cNvSpPr>
            <a:spLocks noGrp="1"/>
          </p:cNvSpPr>
          <p:nvPr>
            <p:ph sz="quarter" idx="14"/>
          </p:nvPr>
        </p:nvSpPr>
        <p:spPr>
          <a:xfrm>
            <a:off x="981820" y="1732751"/>
            <a:ext cx="10798461" cy="475199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dirty="0"/>
          </a:p>
        </p:txBody>
      </p:sp>
      <p:sp>
        <p:nvSpPr>
          <p:cNvPr id="10" name="Logoschutz" hidden="1"/>
          <p:cNvSpPr/>
          <p:nvPr userDrawn="1">
            <p:custDataLst>
              <p:tags r:id="rId1"/>
            </p:custDataLst>
          </p:nvPr>
        </p:nvSpPr>
        <p:spPr bwMode="gray">
          <a:xfrm>
            <a:off x="86006" y="509323"/>
            <a:ext cx="612000" cy="612000"/>
          </a:xfrm>
          <a:prstGeom prst="rect">
            <a:avLst/>
          </a:prstGeom>
          <a:solidFill>
            <a:srgbClr val="00BCFF">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900" dirty="0">
                <a:solidFill>
                  <a:schemeClr val="tx1"/>
                </a:solidFill>
              </a:rPr>
              <a:t>Logo</a:t>
            </a:r>
          </a:p>
          <a:p>
            <a:pPr algn="ctr"/>
            <a:r>
              <a:rPr lang="de-DE" sz="900" dirty="0">
                <a:solidFill>
                  <a:schemeClr val="tx1"/>
                </a:solidFill>
              </a:rPr>
              <a:t>Schutz</a:t>
            </a:r>
          </a:p>
        </p:txBody>
      </p:sp>
    </p:spTree>
    <p:extLst>
      <p:ext uri="{BB962C8B-B14F-4D97-AF65-F5344CB8AC3E}">
        <p14:creationId xmlns:p14="http://schemas.microsoft.com/office/powerpoint/2010/main" val="203183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619">
          <p15:clr>
            <a:srgbClr val="FBAE40"/>
          </p15:clr>
        </p15:guide>
        <p15:guide id="2" pos="7423">
          <p15:clr>
            <a:srgbClr val="FBAE40"/>
          </p15:clr>
        </p15:guide>
        <p15:guide id="3" orient="horz" pos="1094">
          <p15:clr>
            <a:srgbClr val="FBAE40"/>
          </p15:clr>
        </p15:guide>
        <p15:guide id="4" orient="horz" pos="4085">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2)">
    <p:spTree>
      <p:nvGrpSpPr>
        <p:cNvPr id="1" name=""/>
        <p:cNvGrpSpPr/>
        <p:nvPr/>
      </p:nvGrpSpPr>
      <p:grpSpPr>
        <a:xfrm>
          <a:off x="0" y="0"/>
          <a:ext cx="0" cy="0"/>
          <a:chOff x="0" y="0"/>
          <a:chExt cx="0" cy="0"/>
        </a:xfrm>
      </p:grpSpPr>
      <p:sp>
        <p:nvSpPr>
          <p:cNvPr id="8" name="Subtitle 2"/>
          <p:cNvSpPr>
            <a:spLocks noGrp="1"/>
          </p:cNvSpPr>
          <p:nvPr>
            <p:ph type="subTitle" idx="13"/>
          </p:nvPr>
        </p:nvSpPr>
        <p:spPr bwMode="gray">
          <a:xfrm>
            <a:off x="981820" y="1138299"/>
            <a:ext cx="10798461" cy="252000"/>
          </a:xfrm>
        </p:spPr>
        <p:txBody>
          <a:bodyPr anchor="t"/>
          <a:lstStyle>
            <a:lvl1pPr marL="0" indent="0" algn="l">
              <a:buNone/>
              <a:defRPr sz="1800">
                <a:solidFill>
                  <a:schemeClr val="accent1"/>
                </a:solidFill>
              </a:defRPr>
            </a:lvl1pPr>
            <a:lvl2pPr marL="0" indent="0" algn="l">
              <a:buNone/>
              <a:defRPr sz="1800">
                <a:solidFill>
                  <a:schemeClr val="accent1"/>
                </a:solidFill>
              </a:defRPr>
            </a:lvl2pPr>
            <a:lvl3pPr marL="0" indent="0" algn="l">
              <a:buNone/>
              <a:defRPr sz="1800">
                <a:solidFill>
                  <a:schemeClr val="accent1"/>
                </a:solidFill>
              </a:defRPr>
            </a:lvl3pPr>
            <a:lvl4pPr marL="0" indent="0" algn="l">
              <a:buNone/>
              <a:defRPr sz="1800">
                <a:solidFill>
                  <a:schemeClr val="accent1"/>
                </a:solidFill>
              </a:defRPr>
            </a:lvl4pPr>
            <a:lvl5pPr marL="0" indent="0" algn="l">
              <a:buNone/>
              <a:defRPr sz="1800">
                <a:solidFill>
                  <a:schemeClr val="accent1"/>
                </a:solidFill>
              </a:defRPr>
            </a:lvl5pPr>
            <a:lvl6pPr marL="0" indent="0" algn="l">
              <a:buNone/>
              <a:defRPr sz="1800">
                <a:solidFill>
                  <a:schemeClr val="accent1"/>
                </a:solidFill>
              </a:defRPr>
            </a:lvl6pPr>
            <a:lvl7pPr marL="0" indent="0" algn="l">
              <a:buNone/>
              <a:defRPr sz="1800">
                <a:solidFill>
                  <a:schemeClr val="accent1"/>
                </a:solidFill>
              </a:defRPr>
            </a:lvl7pPr>
            <a:lvl8pPr marL="0" indent="0" algn="l">
              <a:buNone/>
              <a:defRPr sz="1800">
                <a:solidFill>
                  <a:schemeClr val="accent1"/>
                </a:solidFill>
              </a:defRPr>
            </a:lvl8pPr>
            <a:lvl9pPr marL="0" indent="0" algn="l">
              <a:buNone/>
              <a:defRPr sz="1800">
                <a:solidFill>
                  <a:schemeClr val="accent1"/>
                </a:solidFill>
              </a:defRPr>
            </a:lvl9pPr>
          </a:lstStyle>
          <a:p>
            <a:pPr lvl="0"/>
            <a:r>
              <a:rPr lang="en-US"/>
              <a:t>Click to edit Master subtitle style</a:t>
            </a:r>
            <a:endParaRPr lang="en-US" dirty="0"/>
          </a:p>
        </p:txBody>
      </p:sp>
      <p:sp>
        <p:nvSpPr>
          <p:cNvPr id="2" name="Title 1"/>
          <p:cNvSpPr>
            <a:spLocks noGrp="1"/>
          </p:cNvSpPr>
          <p:nvPr>
            <p:ph type="title"/>
          </p:nvPr>
        </p:nvSpPr>
        <p:spPr bwMode="gray"/>
        <p:txBody>
          <a:bodyPr/>
          <a:lstStyle/>
          <a:p>
            <a:r>
              <a:rPr lang="en-US"/>
              <a:t>Click to edit Master title style</a:t>
            </a:r>
            <a:endParaRPr lang="en-US" dirty="0"/>
          </a:p>
        </p:txBody>
      </p:sp>
      <p:sp>
        <p:nvSpPr>
          <p:cNvPr id="4" name="Date Placeholder 3"/>
          <p:cNvSpPr>
            <a:spLocks noGrp="1"/>
          </p:cNvSpPr>
          <p:nvPr>
            <p:ph type="dt" sz="half" idx="10"/>
          </p:nvPr>
        </p:nvSpPr>
        <p:spPr bwMode="gray"/>
        <p:txBody>
          <a:bodyPr/>
          <a:lstStyle/>
          <a:p>
            <a:fld id="{EEDDFC53-89AB-4BE8-8EEE-3EC422BCF930}" type="datetime1">
              <a:rPr lang="en-US" smtClean="0"/>
              <a:t>25/02/2023</a:t>
            </a:fld>
            <a:endParaRPr lang="en-US" dirty="0"/>
          </a:p>
        </p:txBody>
      </p:sp>
      <p:sp>
        <p:nvSpPr>
          <p:cNvPr id="5" name="Footer Placeholder 4"/>
          <p:cNvSpPr>
            <a:spLocks noGrp="1"/>
          </p:cNvSpPr>
          <p:nvPr>
            <p:ph type="ftr" sz="quarter" idx="11"/>
          </p:nvPr>
        </p:nvSpPr>
        <p:spPr bwMode="gray"/>
        <p:txBody>
          <a:bodyPr/>
          <a:lstStyle/>
          <a:p>
            <a:r>
              <a:rPr lang="en-US"/>
              <a:t>/// Bayer 16:9 Template /// September 2018</a:t>
            </a:r>
            <a:endParaRPr lang="en-US" dirty="0"/>
          </a:p>
        </p:txBody>
      </p:sp>
      <p:sp>
        <p:nvSpPr>
          <p:cNvPr id="6" name="Slide Number Placeholder 5"/>
          <p:cNvSpPr>
            <a:spLocks noGrp="1"/>
          </p:cNvSpPr>
          <p:nvPr>
            <p:ph type="sldNum" sz="quarter" idx="12"/>
          </p:nvPr>
        </p:nvSpPr>
        <p:spPr bwMode="gray"/>
        <p:txBody>
          <a:bodyPr/>
          <a:lstStyle/>
          <a:p>
            <a:fld id="{EEAD9179-7A6B-4268-BEB2-F3B8EB06115B}" type="slidenum">
              <a:rPr lang="en-US" smtClean="0"/>
              <a:t>‹#›</a:t>
            </a:fld>
            <a:endParaRPr lang="en-US" dirty="0"/>
          </a:p>
        </p:txBody>
      </p:sp>
      <p:pic>
        <p:nvPicPr>
          <p:cNvPr id="9"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gray">
          <a:xfrm>
            <a:off x="196104" y="617155"/>
            <a:ext cx="399600" cy="399600"/>
          </a:xfrm>
          <a:prstGeom prst="rect">
            <a:avLst/>
          </a:prstGeom>
          <a:noFill/>
          <a:extLst>
            <a:ext uri="{909E8E84-426E-40DD-AFC4-6F175D3DCCD1}">
              <a14:hiddenFill xmlns:a14="http://schemas.microsoft.com/office/drawing/2010/main">
                <a:solidFill>
                  <a:srgbClr val="FFFFFF"/>
                </a:solidFill>
              </a14:hiddenFill>
            </a:ext>
          </a:extLst>
        </p:spPr>
      </p:pic>
      <p:sp>
        <p:nvSpPr>
          <p:cNvPr id="7" name="Inhaltsplatzhalter 6"/>
          <p:cNvSpPr>
            <a:spLocks noGrp="1"/>
          </p:cNvSpPr>
          <p:nvPr>
            <p:ph sz="quarter" idx="16"/>
          </p:nvPr>
        </p:nvSpPr>
        <p:spPr>
          <a:xfrm>
            <a:off x="981820" y="1732750"/>
            <a:ext cx="5220000" cy="47520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dirty="0"/>
          </a:p>
        </p:txBody>
      </p:sp>
      <p:sp>
        <p:nvSpPr>
          <p:cNvPr id="13" name="Inhaltsplatzhalter 12"/>
          <p:cNvSpPr>
            <a:spLocks noGrp="1"/>
          </p:cNvSpPr>
          <p:nvPr>
            <p:ph sz="quarter" idx="17"/>
          </p:nvPr>
        </p:nvSpPr>
        <p:spPr>
          <a:xfrm>
            <a:off x="6559603" y="1732750"/>
            <a:ext cx="5220000" cy="47520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10" name="Logoschutz" hidden="1"/>
          <p:cNvSpPr/>
          <p:nvPr userDrawn="1">
            <p:custDataLst>
              <p:tags r:id="rId1"/>
            </p:custDataLst>
          </p:nvPr>
        </p:nvSpPr>
        <p:spPr bwMode="gray">
          <a:xfrm>
            <a:off x="86006" y="509323"/>
            <a:ext cx="612000" cy="612000"/>
          </a:xfrm>
          <a:prstGeom prst="rect">
            <a:avLst/>
          </a:prstGeom>
          <a:solidFill>
            <a:srgbClr val="00BCFF">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900" dirty="0">
                <a:solidFill>
                  <a:schemeClr val="tx1"/>
                </a:solidFill>
              </a:rPr>
              <a:t>Logo</a:t>
            </a:r>
          </a:p>
          <a:p>
            <a:pPr algn="ctr"/>
            <a:r>
              <a:rPr lang="de-DE" sz="900" dirty="0">
                <a:solidFill>
                  <a:schemeClr val="tx1"/>
                </a:solidFill>
              </a:rPr>
              <a:t>Schutz</a:t>
            </a:r>
          </a:p>
        </p:txBody>
      </p:sp>
    </p:spTree>
    <p:extLst>
      <p:ext uri="{BB962C8B-B14F-4D97-AF65-F5344CB8AC3E}">
        <p14:creationId xmlns:p14="http://schemas.microsoft.com/office/powerpoint/2010/main" val="329849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908">
          <p15:clr>
            <a:srgbClr val="FBAE40"/>
          </p15:clr>
        </p15:guide>
        <p15:guide id="2" pos="4134">
          <p15:clr>
            <a:srgbClr val="FBAE40"/>
          </p15:clr>
        </p15:guide>
        <p15:guide id="3" orient="horz" pos="1094">
          <p15:clr>
            <a:srgbClr val="FBAE40"/>
          </p15:clr>
        </p15:guide>
        <p15:guide id="4" orient="horz" pos="4085">
          <p15:clr>
            <a:srgbClr val="FBAE40"/>
          </p15:clr>
        </p15:guide>
        <p15:guide id="5" pos="619">
          <p15:clr>
            <a:srgbClr val="FBAE40"/>
          </p15:clr>
        </p15:guide>
        <p15:guide id="6" pos="7423">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4.png"/><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3.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2.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ags" Target="../tags/tag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bwMode="gray">
          <a:xfrm>
            <a:off x="980281" y="1732751"/>
            <a:ext cx="10800000" cy="4752000"/>
          </a:xfrm>
          <a:prstGeom prst="rect">
            <a:avLst/>
          </a:prstGeom>
        </p:spPr>
        <p:txBody>
          <a:bodyPr vert="horz" lIns="0" tIns="0" rIns="0" bIns="0" rtlCol="0">
            <a:noAutofit/>
          </a:body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en-US" dirty="0"/>
          </a:p>
        </p:txBody>
      </p:sp>
      <p:sp>
        <p:nvSpPr>
          <p:cNvPr id="2" name="Title Placeholder 1"/>
          <p:cNvSpPr>
            <a:spLocks noGrp="1"/>
          </p:cNvSpPr>
          <p:nvPr>
            <p:ph type="title"/>
          </p:nvPr>
        </p:nvSpPr>
        <p:spPr bwMode="gray">
          <a:xfrm>
            <a:off x="981821" y="181938"/>
            <a:ext cx="10798460" cy="864000"/>
          </a:xfrm>
          <a:prstGeom prst="rect">
            <a:avLst/>
          </a:prstGeom>
        </p:spPr>
        <p:txBody>
          <a:bodyPr vert="horz" lIns="0" tIns="0" rIns="0" bIns="0" rtlCol="0" anchor="b">
            <a:noAutofit/>
          </a:bodyPr>
          <a:lstStyle/>
          <a:p>
            <a:r>
              <a:rPr lang="de-DE"/>
              <a:t>Titelmasterformat durch Klicken bearbeiten</a:t>
            </a:r>
            <a:endParaRPr lang="en-US" dirty="0"/>
          </a:p>
        </p:txBody>
      </p:sp>
      <p:sp>
        <p:nvSpPr>
          <p:cNvPr id="4" name="Date Placeholder 3"/>
          <p:cNvSpPr>
            <a:spLocks noGrp="1"/>
          </p:cNvSpPr>
          <p:nvPr>
            <p:ph type="dt" sz="half" idx="2"/>
          </p:nvPr>
        </p:nvSpPr>
        <p:spPr bwMode="gray">
          <a:xfrm>
            <a:off x="11121231" y="6617933"/>
            <a:ext cx="488950" cy="108000"/>
          </a:xfrm>
          <a:prstGeom prst="rect">
            <a:avLst/>
          </a:prstGeom>
        </p:spPr>
        <p:txBody>
          <a:bodyPr vert="horz" lIns="0" tIns="0" rIns="0" bIns="0" rtlCol="0" anchor="t">
            <a:noAutofit/>
          </a:bodyPr>
          <a:lstStyle>
            <a:lvl1pPr algn="r">
              <a:defRPr sz="700">
                <a:noFill/>
              </a:defRPr>
            </a:lvl1pPr>
            <a:lvl2pPr marL="1588" indent="0" algn="r">
              <a:defRPr sz="700">
                <a:noFill/>
              </a:defRPr>
            </a:lvl2pPr>
            <a:lvl3pPr marL="0" indent="0" algn="r">
              <a:defRPr sz="700">
                <a:noFill/>
              </a:defRPr>
            </a:lvl3pPr>
            <a:lvl4pPr marL="0" indent="0" algn="r">
              <a:tabLst/>
              <a:defRPr sz="700">
                <a:noFill/>
              </a:defRPr>
            </a:lvl4pPr>
            <a:lvl5pPr marL="0" indent="0" algn="r">
              <a:defRPr sz="700">
                <a:noFill/>
              </a:defRPr>
            </a:lvl5pPr>
            <a:lvl6pPr marL="0" indent="0" algn="r">
              <a:defRPr sz="700">
                <a:noFill/>
              </a:defRPr>
            </a:lvl6pPr>
            <a:lvl7pPr marL="0" indent="0" algn="r">
              <a:defRPr sz="700">
                <a:noFill/>
              </a:defRPr>
            </a:lvl7pPr>
            <a:lvl8pPr marL="0" indent="0" algn="r">
              <a:defRPr sz="700">
                <a:noFill/>
              </a:defRPr>
            </a:lvl8pPr>
            <a:lvl9pPr marL="0" indent="0" algn="r">
              <a:defRPr sz="700">
                <a:noFill/>
              </a:defRPr>
            </a:lvl9pPr>
          </a:lstStyle>
          <a:p>
            <a:fld id="{67D9247B-7051-4DBD-8540-3BFDAC611952}" type="datetime1">
              <a:rPr lang="en-US" smtClean="0"/>
              <a:t>25/02/2023</a:t>
            </a:fld>
            <a:endParaRPr lang="en-US" dirty="0"/>
          </a:p>
        </p:txBody>
      </p:sp>
      <p:sp>
        <p:nvSpPr>
          <p:cNvPr id="5" name="Footer Placeholder 4"/>
          <p:cNvSpPr>
            <a:spLocks noGrp="1"/>
          </p:cNvSpPr>
          <p:nvPr>
            <p:ph type="ftr" sz="quarter" idx="3"/>
          </p:nvPr>
        </p:nvSpPr>
        <p:spPr bwMode="gray">
          <a:xfrm>
            <a:off x="974672" y="6617933"/>
            <a:ext cx="8640000" cy="108000"/>
          </a:xfrm>
          <a:prstGeom prst="rect">
            <a:avLst/>
          </a:prstGeom>
        </p:spPr>
        <p:txBody>
          <a:bodyPr vert="horz" lIns="0" tIns="0" rIns="0" bIns="0" rtlCol="0" anchor="t">
            <a:noAutofit/>
          </a:bodyPr>
          <a:lstStyle>
            <a:lvl1pPr algn="l">
              <a:defRPr sz="700">
                <a:solidFill>
                  <a:schemeClr val="accent1"/>
                </a:solidFill>
              </a:defRPr>
            </a:lvl1pPr>
            <a:lvl2pPr marL="0" indent="0">
              <a:defRPr sz="700">
                <a:solidFill>
                  <a:schemeClr val="accent1"/>
                </a:solidFill>
              </a:defRPr>
            </a:lvl2pPr>
            <a:lvl3pPr marL="0" indent="0">
              <a:defRPr sz="700">
                <a:solidFill>
                  <a:schemeClr val="accent1"/>
                </a:solidFill>
              </a:defRPr>
            </a:lvl3pPr>
            <a:lvl4pPr marL="0" indent="0">
              <a:defRPr sz="700">
                <a:solidFill>
                  <a:schemeClr val="accent1"/>
                </a:solidFill>
              </a:defRPr>
            </a:lvl4pPr>
            <a:lvl5pPr marL="0" indent="0">
              <a:defRPr sz="700">
                <a:solidFill>
                  <a:schemeClr val="accent1"/>
                </a:solidFill>
              </a:defRPr>
            </a:lvl5pPr>
            <a:lvl6pPr marL="0" indent="0">
              <a:tabLst/>
              <a:defRPr sz="700">
                <a:solidFill>
                  <a:schemeClr val="accent1"/>
                </a:solidFill>
              </a:defRPr>
            </a:lvl6pPr>
            <a:lvl7pPr marL="0" indent="0">
              <a:tabLst/>
              <a:defRPr sz="700">
                <a:solidFill>
                  <a:schemeClr val="accent1"/>
                </a:solidFill>
              </a:defRPr>
            </a:lvl7pPr>
            <a:lvl8pPr marL="0" indent="0">
              <a:defRPr sz="700">
                <a:solidFill>
                  <a:schemeClr val="accent1"/>
                </a:solidFill>
              </a:defRPr>
            </a:lvl8pPr>
            <a:lvl9pPr marL="0" indent="0">
              <a:defRPr sz="700">
                <a:solidFill>
                  <a:schemeClr val="accent1"/>
                </a:solidFill>
              </a:defRPr>
            </a:lvl9pPr>
          </a:lstStyle>
          <a:p>
            <a:r>
              <a:rPr lang="en-US"/>
              <a:t>/// Bayer 16:9 Template /// September 2018</a:t>
            </a:r>
            <a:endParaRPr lang="en-US" dirty="0"/>
          </a:p>
        </p:txBody>
      </p:sp>
      <p:sp>
        <p:nvSpPr>
          <p:cNvPr id="6" name="Slide Number Placeholder 5"/>
          <p:cNvSpPr>
            <a:spLocks noGrp="1"/>
          </p:cNvSpPr>
          <p:nvPr>
            <p:ph type="sldNum" sz="quarter" idx="4"/>
          </p:nvPr>
        </p:nvSpPr>
        <p:spPr bwMode="gray">
          <a:xfrm>
            <a:off x="195843" y="6617933"/>
            <a:ext cx="392326" cy="108000"/>
          </a:xfrm>
          <a:prstGeom prst="rect">
            <a:avLst/>
          </a:prstGeom>
        </p:spPr>
        <p:txBody>
          <a:bodyPr vert="horz" lIns="0" tIns="0" rIns="0" bIns="0" rtlCol="0" anchor="t">
            <a:noAutofit/>
          </a:bodyPr>
          <a:lstStyle>
            <a:lvl1pPr algn="ctr">
              <a:defRPr sz="700">
                <a:solidFill>
                  <a:schemeClr val="accent2"/>
                </a:solidFill>
              </a:defRPr>
            </a:lvl1pPr>
            <a:lvl2pPr marL="0" indent="0" algn="ctr">
              <a:defRPr sz="700">
                <a:solidFill>
                  <a:schemeClr val="accent2"/>
                </a:solidFill>
              </a:defRPr>
            </a:lvl2pPr>
            <a:lvl3pPr marL="0" indent="0" algn="ctr">
              <a:defRPr sz="700">
                <a:solidFill>
                  <a:schemeClr val="accent2"/>
                </a:solidFill>
              </a:defRPr>
            </a:lvl3pPr>
            <a:lvl4pPr marL="0" indent="0" algn="ctr">
              <a:defRPr sz="700">
                <a:solidFill>
                  <a:schemeClr val="accent2"/>
                </a:solidFill>
              </a:defRPr>
            </a:lvl4pPr>
            <a:lvl5pPr marL="0" indent="0" algn="ctr">
              <a:defRPr sz="700">
                <a:solidFill>
                  <a:schemeClr val="accent2"/>
                </a:solidFill>
              </a:defRPr>
            </a:lvl5pPr>
            <a:lvl6pPr marL="0" indent="0" algn="ctr">
              <a:defRPr sz="700">
                <a:solidFill>
                  <a:schemeClr val="accent2"/>
                </a:solidFill>
              </a:defRPr>
            </a:lvl6pPr>
            <a:lvl7pPr marL="0" indent="0" algn="ctr">
              <a:defRPr sz="700">
                <a:solidFill>
                  <a:schemeClr val="accent2"/>
                </a:solidFill>
              </a:defRPr>
            </a:lvl7pPr>
            <a:lvl8pPr marL="0" indent="0" algn="ctr">
              <a:defRPr sz="700">
                <a:solidFill>
                  <a:schemeClr val="accent2"/>
                </a:solidFill>
              </a:defRPr>
            </a:lvl8pPr>
            <a:lvl9pPr marL="0" indent="0" algn="ctr">
              <a:defRPr sz="700">
                <a:solidFill>
                  <a:schemeClr val="accent2"/>
                </a:solidFill>
              </a:defRPr>
            </a:lvl9pPr>
          </a:lstStyle>
          <a:p>
            <a:fld id="{EEAD9179-7A6B-4268-BEB2-F3B8EB06115B}" type="slidenum">
              <a:rPr lang="en-US" smtClean="0"/>
              <a:pPr/>
              <a:t>‹#›</a:t>
            </a:fld>
            <a:endParaRPr lang="en-US" dirty="0"/>
          </a:p>
        </p:txBody>
      </p:sp>
      <p:sp>
        <p:nvSpPr>
          <p:cNvPr id="7" name="empower - DO NOT DELETE!!!" hidden="1"/>
          <p:cNvSpPr/>
          <p:nvPr userDrawn="1">
            <p:custDataLst>
              <p:tags r:id="rId22"/>
            </p:custDataLst>
          </p:nvPr>
        </p:nvSpPr>
        <p:spPr bwMode="gray">
          <a:xfrm>
            <a:off x="0" y="0"/>
            <a:ext cx="0" cy="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de-DE"/>
          </a:p>
        </p:txBody>
      </p:sp>
      <p:sp>
        <p:nvSpPr>
          <p:cNvPr id="8" name="MSIPCMContentMarking" descr="{&quot;HashCode&quot;:-242339457,&quot;Placement&quot;:&quot;Footer&quot;}"/>
          <p:cNvSpPr txBox="1"/>
          <p:nvPr userDrawn="1"/>
        </p:nvSpPr>
        <p:spPr bwMode="gray">
          <a:xfrm>
            <a:off x="10317297" y="6390570"/>
            <a:ext cx="1873115" cy="467429"/>
          </a:xfrm>
          <a:prstGeom prst="rect">
            <a:avLst/>
          </a:prstGeom>
          <a:noFill/>
        </p:spPr>
        <p:txBody>
          <a:bodyPr vert="horz" wrap="square" lIns="0" tIns="0" rIns="0" bIns="0" rtlCol="0" anchor="ctr" anchorCtr="1">
            <a:noAutofit/>
          </a:bodyPr>
          <a:lstStyle/>
          <a:p>
            <a:pPr algn="r" rtl="0" eaLnBrk="1" fontAlgn="auto" hangingPunct="1">
              <a:lnSpc>
                <a:spcPct val="100000"/>
              </a:lnSpc>
              <a:spcBef>
                <a:spcPts val="0"/>
              </a:spcBef>
              <a:spcAft>
                <a:spcPts val="0"/>
              </a:spcAft>
            </a:pPr>
            <a:r>
              <a:rPr lang="en-US" sz="2200" b="0" i="0" u="none" baseline="0">
                <a:solidFill>
                  <a:srgbClr val="FF8939"/>
                </a:solidFill>
                <a:latin typeface="Calibri" panose="020F0502020204030204" pitchFamily="34" charset="0"/>
              </a:rPr>
              <a:t>RESTRICTED</a:t>
            </a:r>
            <a:endParaRPr lang="en-US" sz="2200" b="0" i="0" u="none" baseline="0" dirty="0">
              <a:solidFill>
                <a:srgbClr val="FF8939"/>
              </a:solidFill>
              <a:latin typeface="Calibri" panose="020F0502020204030204" pitchFamily="34" charset="0"/>
            </a:endParaRPr>
          </a:p>
        </p:txBody>
      </p:sp>
    </p:spTree>
    <p:extLst>
      <p:ext uri="{BB962C8B-B14F-4D97-AF65-F5344CB8AC3E}">
        <p14:creationId xmlns:p14="http://schemas.microsoft.com/office/powerpoint/2010/main" val="381456129"/>
      </p:ext>
    </p:extLst>
  </p:cSld>
  <p:clrMap bg1="lt1" tx1="dk1" bg2="lt2" tx2="dk2" accent1="accent1" accent2="accent2" accent3="accent3" accent4="accent4" accent5="accent5" accent6="accent6" hlink="hlink" folHlink="folHlink"/>
  <p:sldLayoutIdLst>
    <p:sldLayoutId id="2147484356" r:id="rId1"/>
    <p:sldLayoutId id="2147484357" r:id="rId2"/>
    <p:sldLayoutId id="2147484358" r:id="rId3"/>
    <p:sldLayoutId id="2147484359" r:id="rId4"/>
    <p:sldLayoutId id="2147484360" r:id="rId5"/>
    <p:sldLayoutId id="2147484361" r:id="rId6"/>
    <p:sldLayoutId id="2147484362" r:id="rId7"/>
    <p:sldLayoutId id="2147484363" r:id="rId8"/>
    <p:sldLayoutId id="2147484364" r:id="rId9"/>
    <p:sldLayoutId id="2147484365" r:id="rId10"/>
    <p:sldLayoutId id="2147484366" r:id="rId11"/>
    <p:sldLayoutId id="2147484367" r:id="rId12"/>
    <p:sldLayoutId id="2147484368" r:id="rId13"/>
    <p:sldLayoutId id="2147484369" r:id="rId14"/>
    <p:sldLayoutId id="2147484370" r:id="rId15"/>
    <p:sldLayoutId id="2147484371" r:id="rId16"/>
    <p:sldLayoutId id="2147484375" r:id="rId17"/>
    <p:sldLayoutId id="2147484376" r:id="rId18"/>
    <p:sldLayoutId id="2147484378" r:id="rId19"/>
    <p:sldLayoutId id="2147484379" r:id="rId20"/>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400" rtl="0" eaLnBrk="1" latinLnBrk="0" hangingPunct="1">
        <a:spcBef>
          <a:spcPct val="0"/>
        </a:spcBef>
        <a:buNone/>
        <a:defRPr sz="2800" kern="1200">
          <a:solidFill>
            <a:schemeClr val="accent1"/>
          </a:solidFill>
          <a:latin typeface="+mj-lt"/>
          <a:ea typeface="+mj-ea"/>
          <a:cs typeface="+mj-cs"/>
        </a:defRPr>
      </a:lvl1pPr>
    </p:titleStyle>
    <p:bodyStyle>
      <a:lvl1pPr marL="0" indent="0" algn="l" defTabSz="914400" rtl="0" eaLnBrk="1" latinLnBrk="0" hangingPunct="1">
        <a:spcBef>
          <a:spcPts val="1200"/>
        </a:spcBef>
        <a:spcAft>
          <a:spcPts val="600"/>
        </a:spcAft>
        <a:buFont typeface="Arial" panose="020B0604020202020204" pitchFamily="34" charset="0"/>
        <a:buNone/>
        <a:defRPr sz="1800" kern="1200">
          <a:solidFill>
            <a:schemeClr val="accent1"/>
          </a:solidFill>
          <a:latin typeface="+mn-lt"/>
          <a:ea typeface="+mn-ea"/>
          <a:cs typeface="+mn-cs"/>
        </a:defRPr>
      </a:lvl1pPr>
      <a:lvl2pPr marL="270000" indent="-270000" algn="l" defTabSz="914400" rtl="0" eaLnBrk="1" latinLnBrk="0" hangingPunct="1">
        <a:spcBef>
          <a:spcPts val="300"/>
        </a:spcBef>
        <a:spcAft>
          <a:spcPts val="600"/>
        </a:spcAft>
        <a:buFontTx/>
        <a:buBlip>
          <a:blip r:embed="rId23"/>
        </a:buBlip>
        <a:defRPr sz="1800" kern="1200">
          <a:solidFill>
            <a:schemeClr val="accent1"/>
          </a:solidFill>
          <a:latin typeface="+mn-lt"/>
          <a:ea typeface="+mn-ea"/>
          <a:cs typeface="+mn-cs"/>
        </a:defRPr>
      </a:lvl2pPr>
      <a:lvl3pPr marL="540000" indent="-270000" algn="l" defTabSz="914400" rtl="0" eaLnBrk="1" latinLnBrk="0" hangingPunct="1">
        <a:spcBef>
          <a:spcPts val="300"/>
        </a:spcBef>
        <a:spcAft>
          <a:spcPts val="600"/>
        </a:spcAft>
        <a:buFontTx/>
        <a:buBlip>
          <a:blip r:embed="rId24"/>
        </a:buBlip>
        <a:defRPr sz="1800" kern="1200">
          <a:solidFill>
            <a:schemeClr val="accent1"/>
          </a:solidFill>
          <a:latin typeface="+mn-lt"/>
          <a:ea typeface="+mn-ea"/>
          <a:cs typeface="+mn-cs"/>
        </a:defRPr>
      </a:lvl3pPr>
      <a:lvl4pPr marL="810000" indent="-270000" algn="l" defTabSz="914400" rtl="0" eaLnBrk="1" latinLnBrk="0" hangingPunct="1">
        <a:spcBef>
          <a:spcPts val="300"/>
        </a:spcBef>
        <a:spcAft>
          <a:spcPts val="600"/>
        </a:spcAft>
        <a:buFontTx/>
        <a:buBlip>
          <a:blip r:embed="rId25"/>
        </a:buBlip>
        <a:defRPr sz="1800" kern="1200">
          <a:solidFill>
            <a:schemeClr val="accent1"/>
          </a:solidFill>
          <a:latin typeface="+mn-lt"/>
          <a:ea typeface="+mn-ea"/>
          <a:cs typeface="+mn-cs"/>
        </a:defRPr>
      </a:lvl4pPr>
      <a:lvl5pPr marL="1080000" indent="-270000" algn="l" defTabSz="914400" rtl="0" eaLnBrk="1" latinLnBrk="0" hangingPunct="1">
        <a:spcBef>
          <a:spcPts val="300"/>
        </a:spcBef>
        <a:spcAft>
          <a:spcPts val="600"/>
        </a:spcAft>
        <a:buFontTx/>
        <a:buBlip>
          <a:blip r:embed="rId26"/>
        </a:buBlip>
        <a:defRPr sz="1800" kern="1200">
          <a:solidFill>
            <a:schemeClr val="accent1"/>
          </a:solidFill>
          <a:latin typeface="+mn-lt"/>
          <a:ea typeface="+mn-ea"/>
          <a:cs typeface="+mn-cs"/>
        </a:defRPr>
      </a:lvl5pPr>
      <a:lvl6pPr marL="1080000" indent="-270000" algn="l" defTabSz="914400" rtl="0" eaLnBrk="1" latinLnBrk="0" hangingPunct="1">
        <a:spcBef>
          <a:spcPts val="300"/>
        </a:spcBef>
        <a:spcAft>
          <a:spcPts val="600"/>
        </a:spcAft>
        <a:buFontTx/>
        <a:buBlip>
          <a:blip r:embed="rId26"/>
        </a:buBlip>
        <a:defRPr sz="1800" kern="1200">
          <a:solidFill>
            <a:schemeClr val="tx1"/>
          </a:solidFill>
          <a:latin typeface="+mn-lt"/>
          <a:ea typeface="+mn-ea"/>
          <a:cs typeface="+mn-cs"/>
        </a:defRPr>
      </a:lvl6pPr>
      <a:lvl7pPr marL="1080000" indent="-270000" algn="l" defTabSz="914400" rtl="0" eaLnBrk="1" latinLnBrk="0" hangingPunct="1">
        <a:spcBef>
          <a:spcPts val="300"/>
        </a:spcBef>
        <a:spcAft>
          <a:spcPts val="600"/>
        </a:spcAft>
        <a:buFontTx/>
        <a:buBlip>
          <a:blip r:embed="rId26"/>
        </a:buBlip>
        <a:defRPr sz="1800" kern="1200">
          <a:solidFill>
            <a:schemeClr val="tx1"/>
          </a:solidFill>
          <a:latin typeface="+mn-lt"/>
          <a:ea typeface="+mn-ea"/>
          <a:cs typeface="+mn-cs"/>
        </a:defRPr>
      </a:lvl7pPr>
      <a:lvl8pPr marL="1080000" indent="-270000" algn="l" defTabSz="914400" rtl="0" eaLnBrk="1" latinLnBrk="0" hangingPunct="1">
        <a:spcBef>
          <a:spcPts val="300"/>
        </a:spcBef>
        <a:spcAft>
          <a:spcPts val="600"/>
        </a:spcAft>
        <a:buFontTx/>
        <a:buBlip>
          <a:blip r:embed="rId26"/>
        </a:buBlip>
        <a:defRPr sz="1800" kern="1200">
          <a:solidFill>
            <a:schemeClr val="tx1"/>
          </a:solidFill>
          <a:latin typeface="+mn-lt"/>
          <a:ea typeface="+mn-ea"/>
          <a:cs typeface="+mn-cs"/>
        </a:defRPr>
      </a:lvl8pPr>
      <a:lvl9pPr marL="1080000" indent="-270000" algn="l" defTabSz="914400" rtl="0" eaLnBrk="1" latinLnBrk="0" hangingPunct="1">
        <a:spcBef>
          <a:spcPts val="300"/>
        </a:spcBef>
        <a:spcAft>
          <a:spcPts val="600"/>
        </a:spcAft>
        <a:buFontTx/>
        <a:buBlip>
          <a:blip r:embed="rId26"/>
        </a:buBlip>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xml"/><Relationship Id="rId1" Type="http://schemas.openxmlformats.org/officeDocument/2006/relationships/slideLayout" Target="../slideLayouts/slideLayout17.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0.jp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jpeg"/><Relationship Id="rId7" Type="http://schemas.openxmlformats.org/officeDocument/2006/relationships/image" Target="../media/image25.svg"/><Relationship Id="rId2" Type="http://schemas.openxmlformats.org/officeDocument/2006/relationships/notesSlide" Target="../notesSlides/notesSlide9.xml"/><Relationship Id="rId1" Type="http://schemas.openxmlformats.org/officeDocument/2006/relationships/slideLayout" Target="../slideLayouts/slideLayout18.xml"/><Relationship Id="rId6" Type="http://schemas.openxmlformats.org/officeDocument/2006/relationships/image" Target="../media/image24.png"/><Relationship Id="rId11" Type="http://schemas.openxmlformats.org/officeDocument/2006/relationships/image" Target="../media/image29.svg"/><Relationship Id="rId5" Type="http://schemas.openxmlformats.org/officeDocument/2006/relationships/image" Target="../media/image23.svg"/><Relationship Id="rId10" Type="http://schemas.openxmlformats.org/officeDocument/2006/relationships/image" Target="../media/image28.png"/><Relationship Id="rId4" Type="http://schemas.openxmlformats.org/officeDocument/2006/relationships/image" Target="../media/image22.png"/><Relationship Id="rId9" Type="http://schemas.openxmlformats.org/officeDocument/2006/relationships/image" Target="../media/image27.svg"/></Relationships>
</file>

<file path=ppt/slides/_rels/slide13.xml.rels><?xml version="1.0" encoding="UTF-8" standalone="yes"?>
<Relationships xmlns="http://schemas.openxmlformats.org/package/2006/relationships"><Relationship Id="rId13" Type="http://schemas.openxmlformats.org/officeDocument/2006/relationships/tags" Target="../tags/tag35.xml"/><Relationship Id="rId18" Type="http://schemas.openxmlformats.org/officeDocument/2006/relationships/tags" Target="../tags/tag40.xml"/><Relationship Id="rId26" Type="http://schemas.openxmlformats.org/officeDocument/2006/relationships/tags" Target="../tags/tag48.xml"/><Relationship Id="rId39" Type="http://schemas.openxmlformats.org/officeDocument/2006/relationships/tags" Target="../tags/tag61.xml"/><Relationship Id="rId3" Type="http://schemas.openxmlformats.org/officeDocument/2006/relationships/tags" Target="../tags/tag25.xml"/><Relationship Id="rId21" Type="http://schemas.openxmlformats.org/officeDocument/2006/relationships/tags" Target="../tags/tag43.xml"/><Relationship Id="rId34" Type="http://schemas.openxmlformats.org/officeDocument/2006/relationships/tags" Target="../tags/tag56.xml"/><Relationship Id="rId42" Type="http://schemas.openxmlformats.org/officeDocument/2006/relationships/tags" Target="../tags/tag64.xml"/><Relationship Id="rId47" Type="http://schemas.openxmlformats.org/officeDocument/2006/relationships/slideLayout" Target="../slideLayouts/slideLayout11.xml"/><Relationship Id="rId50" Type="http://schemas.openxmlformats.org/officeDocument/2006/relationships/image" Target="../media/image2.png"/><Relationship Id="rId7" Type="http://schemas.openxmlformats.org/officeDocument/2006/relationships/tags" Target="../tags/tag29.xml"/><Relationship Id="rId12" Type="http://schemas.openxmlformats.org/officeDocument/2006/relationships/tags" Target="../tags/tag34.xml"/><Relationship Id="rId17" Type="http://schemas.openxmlformats.org/officeDocument/2006/relationships/tags" Target="../tags/tag39.xml"/><Relationship Id="rId25" Type="http://schemas.openxmlformats.org/officeDocument/2006/relationships/tags" Target="../tags/tag47.xml"/><Relationship Id="rId33" Type="http://schemas.openxmlformats.org/officeDocument/2006/relationships/tags" Target="../tags/tag55.xml"/><Relationship Id="rId38" Type="http://schemas.openxmlformats.org/officeDocument/2006/relationships/tags" Target="../tags/tag60.xml"/><Relationship Id="rId46" Type="http://schemas.openxmlformats.org/officeDocument/2006/relationships/tags" Target="../tags/tag68.xml"/><Relationship Id="rId2" Type="http://schemas.openxmlformats.org/officeDocument/2006/relationships/tags" Target="../tags/tag24.xml"/><Relationship Id="rId16" Type="http://schemas.openxmlformats.org/officeDocument/2006/relationships/tags" Target="../tags/tag38.xml"/><Relationship Id="rId20" Type="http://schemas.openxmlformats.org/officeDocument/2006/relationships/tags" Target="../tags/tag42.xml"/><Relationship Id="rId29" Type="http://schemas.openxmlformats.org/officeDocument/2006/relationships/tags" Target="../tags/tag51.xml"/><Relationship Id="rId41" Type="http://schemas.openxmlformats.org/officeDocument/2006/relationships/tags" Target="../tags/tag63.xml"/><Relationship Id="rId1" Type="http://schemas.openxmlformats.org/officeDocument/2006/relationships/tags" Target="../tags/tag23.xml"/><Relationship Id="rId6" Type="http://schemas.openxmlformats.org/officeDocument/2006/relationships/tags" Target="../tags/tag28.xml"/><Relationship Id="rId11" Type="http://schemas.openxmlformats.org/officeDocument/2006/relationships/tags" Target="../tags/tag33.xml"/><Relationship Id="rId24" Type="http://schemas.openxmlformats.org/officeDocument/2006/relationships/tags" Target="../tags/tag46.xml"/><Relationship Id="rId32" Type="http://schemas.openxmlformats.org/officeDocument/2006/relationships/tags" Target="../tags/tag54.xml"/><Relationship Id="rId37" Type="http://schemas.openxmlformats.org/officeDocument/2006/relationships/tags" Target="../tags/tag59.xml"/><Relationship Id="rId40" Type="http://schemas.openxmlformats.org/officeDocument/2006/relationships/tags" Target="../tags/tag62.xml"/><Relationship Id="rId45" Type="http://schemas.openxmlformats.org/officeDocument/2006/relationships/tags" Target="../tags/tag67.xml"/><Relationship Id="rId5" Type="http://schemas.openxmlformats.org/officeDocument/2006/relationships/tags" Target="../tags/tag27.xml"/><Relationship Id="rId15" Type="http://schemas.openxmlformats.org/officeDocument/2006/relationships/tags" Target="../tags/tag37.xml"/><Relationship Id="rId23" Type="http://schemas.openxmlformats.org/officeDocument/2006/relationships/tags" Target="../tags/tag45.xml"/><Relationship Id="rId28" Type="http://schemas.openxmlformats.org/officeDocument/2006/relationships/tags" Target="../tags/tag50.xml"/><Relationship Id="rId36" Type="http://schemas.openxmlformats.org/officeDocument/2006/relationships/tags" Target="../tags/tag58.xml"/><Relationship Id="rId49" Type="http://schemas.openxmlformats.org/officeDocument/2006/relationships/image" Target="../media/image1.png"/><Relationship Id="rId10" Type="http://schemas.openxmlformats.org/officeDocument/2006/relationships/tags" Target="../tags/tag32.xml"/><Relationship Id="rId19" Type="http://schemas.openxmlformats.org/officeDocument/2006/relationships/tags" Target="../tags/tag41.xml"/><Relationship Id="rId31" Type="http://schemas.openxmlformats.org/officeDocument/2006/relationships/tags" Target="../tags/tag53.xml"/><Relationship Id="rId44" Type="http://schemas.openxmlformats.org/officeDocument/2006/relationships/tags" Target="../tags/tag66.xml"/><Relationship Id="rId52" Type="http://schemas.openxmlformats.org/officeDocument/2006/relationships/image" Target="../media/image4.png"/><Relationship Id="rId4" Type="http://schemas.openxmlformats.org/officeDocument/2006/relationships/tags" Target="../tags/tag26.xml"/><Relationship Id="rId9" Type="http://schemas.openxmlformats.org/officeDocument/2006/relationships/tags" Target="../tags/tag31.xml"/><Relationship Id="rId14" Type="http://schemas.openxmlformats.org/officeDocument/2006/relationships/tags" Target="../tags/tag36.xml"/><Relationship Id="rId22" Type="http://schemas.openxmlformats.org/officeDocument/2006/relationships/tags" Target="../tags/tag44.xml"/><Relationship Id="rId27" Type="http://schemas.openxmlformats.org/officeDocument/2006/relationships/tags" Target="../tags/tag49.xml"/><Relationship Id="rId30" Type="http://schemas.openxmlformats.org/officeDocument/2006/relationships/tags" Target="../tags/tag52.xml"/><Relationship Id="rId35" Type="http://schemas.openxmlformats.org/officeDocument/2006/relationships/tags" Target="../tags/tag57.xml"/><Relationship Id="rId43" Type="http://schemas.openxmlformats.org/officeDocument/2006/relationships/tags" Target="../tags/tag65.xml"/><Relationship Id="rId48" Type="http://schemas.openxmlformats.org/officeDocument/2006/relationships/notesSlide" Target="../notesSlides/notesSlide10.xml"/><Relationship Id="rId8" Type="http://schemas.openxmlformats.org/officeDocument/2006/relationships/tags" Target="../tags/tag30.xml"/><Relationship Id="rId51" Type="http://schemas.openxmlformats.org/officeDocument/2006/relationships/image" Target="../media/image3.png"/></Relationships>
</file>

<file path=ppt/slides/_rels/slide14.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1.png"/><Relationship Id="rId7" Type="http://schemas.openxmlformats.org/officeDocument/2006/relationships/image" Target="../media/image30.png"/><Relationship Id="rId2" Type="http://schemas.openxmlformats.org/officeDocument/2006/relationships/notesSlide" Target="../notesSlides/notesSlide11.xml"/><Relationship Id="rId1" Type="http://schemas.openxmlformats.org/officeDocument/2006/relationships/slideLayout" Target="../slideLayouts/slideLayout8.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32.jpg"/></Relationships>
</file>

<file path=ppt/slides/_rels/slide16.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33.png"/><Relationship Id="rId7"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8.xml"/><Relationship Id="rId6" Type="http://schemas.openxmlformats.org/officeDocument/2006/relationships/image" Target="../media/image3.png"/><Relationship Id="rId5" Type="http://schemas.openxmlformats.org/officeDocument/2006/relationships/image" Target="../media/image2.png"/><Relationship Id="rId10" Type="http://schemas.openxmlformats.org/officeDocument/2006/relationships/image" Target="../media/image35.png"/><Relationship Id="rId4" Type="http://schemas.openxmlformats.org/officeDocument/2006/relationships/image" Target="../media/image1.png"/><Relationship Id="rId9" Type="http://schemas.openxmlformats.org/officeDocument/2006/relationships/image" Target="../media/image34.png"/></Relationships>
</file>

<file path=ppt/slides/_rels/slide17.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1.png"/><Relationship Id="rId7" Type="http://schemas.openxmlformats.org/officeDocument/2006/relationships/image" Target="../media/image30.png"/><Relationship Id="rId2" Type="http://schemas.openxmlformats.org/officeDocument/2006/relationships/notesSlide" Target="../notesSlides/notesSlide13.xml"/><Relationship Id="rId1" Type="http://schemas.openxmlformats.org/officeDocument/2006/relationships/slideLayout" Target="../slideLayouts/slideLayout8.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8" Type="http://schemas.openxmlformats.org/officeDocument/2006/relationships/image" Target="../media/image37.jpg"/><Relationship Id="rId3" Type="http://schemas.openxmlformats.org/officeDocument/2006/relationships/image" Target="../media/image1.png"/><Relationship Id="rId7"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8.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38.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8.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21.xml"/><Relationship Id="rId1" Type="http://schemas.openxmlformats.org/officeDocument/2006/relationships/vmlDrawing" Target="../drawings/vmlDrawing2.vml"/><Relationship Id="rId6" Type="http://schemas.openxmlformats.org/officeDocument/2006/relationships/image" Target="../media/image11.emf"/><Relationship Id="rId5" Type="http://schemas.openxmlformats.org/officeDocument/2006/relationships/oleObject" Target="../embeddings/oleObject2.bin"/><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8" Type="http://schemas.openxmlformats.org/officeDocument/2006/relationships/tags" Target="../tags/tag75.xml"/><Relationship Id="rId13" Type="http://schemas.openxmlformats.org/officeDocument/2006/relationships/tags" Target="../tags/tag80.xml"/><Relationship Id="rId18" Type="http://schemas.openxmlformats.org/officeDocument/2006/relationships/tags" Target="../tags/tag85.xml"/><Relationship Id="rId26" Type="http://schemas.openxmlformats.org/officeDocument/2006/relationships/tags" Target="../tags/tag93.xml"/><Relationship Id="rId39" Type="http://schemas.openxmlformats.org/officeDocument/2006/relationships/image" Target="../media/image11.emf"/><Relationship Id="rId3" Type="http://schemas.openxmlformats.org/officeDocument/2006/relationships/tags" Target="../tags/tag70.xml"/><Relationship Id="rId21" Type="http://schemas.openxmlformats.org/officeDocument/2006/relationships/tags" Target="../tags/tag88.xml"/><Relationship Id="rId34" Type="http://schemas.openxmlformats.org/officeDocument/2006/relationships/tags" Target="../tags/tag101.xml"/><Relationship Id="rId42" Type="http://schemas.openxmlformats.org/officeDocument/2006/relationships/image" Target="../media/image3.png"/><Relationship Id="rId47" Type="http://schemas.openxmlformats.org/officeDocument/2006/relationships/image" Target="../media/image42.png"/><Relationship Id="rId7" Type="http://schemas.openxmlformats.org/officeDocument/2006/relationships/tags" Target="../tags/tag74.xml"/><Relationship Id="rId12" Type="http://schemas.openxmlformats.org/officeDocument/2006/relationships/tags" Target="../tags/tag79.xml"/><Relationship Id="rId17" Type="http://schemas.openxmlformats.org/officeDocument/2006/relationships/tags" Target="../tags/tag84.xml"/><Relationship Id="rId25" Type="http://schemas.openxmlformats.org/officeDocument/2006/relationships/tags" Target="../tags/tag92.xml"/><Relationship Id="rId33" Type="http://schemas.openxmlformats.org/officeDocument/2006/relationships/tags" Target="../tags/tag100.xml"/><Relationship Id="rId38" Type="http://schemas.openxmlformats.org/officeDocument/2006/relationships/oleObject" Target="../embeddings/oleObject3.bin"/><Relationship Id="rId46" Type="http://schemas.openxmlformats.org/officeDocument/2006/relationships/image" Target="../media/image41.png"/><Relationship Id="rId2" Type="http://schemas.openxmlformats.org/officeDocument/2006/relationships/tags" Target="../tags/tag69.xml"/><Relationship Id="rId16" Type="http://schemas.openxmlformats.org/officeDocument/2006/relationships/tags" Target="../tags/tag83.xml"/><Relationship Id="rId20" Type="http://schemas.openxmlformats.org/officeDocument/2006/relationships/tags" Target="../tags/tag87.xml"/><Relationship Id="rId29" Type="http://schemas.openxmlformats.org/officeDocument/2006/relationships/tags" Target="../tags/tag96.xml"/><Relationship Id="rId41" Type="http://schemas.openxmlformats.org/officeDocument/2006/relationships/image" Target="../media/image2.png"/><Relationship Id="rId1" Type="http://schemas.openxmlformats.org/officeDocument/2006/relationships/vmlDrawing" Target="../drawings/vmlDrawing3.vml"/><Relationship Id="rId6" Type="http://schemas.openxmlformats.org/officeDocument/2006/relationships/tags" Target="../tags/tag73.xml"/><Relationship Id="rId11" Type="http://schemas.openxmlformats.org/officeDocument/2006/relationships/tags" Target="../tags/tag78.xml"/><Relationship Id="rId24" Type="http://schemas.openxmlformats.org/officeDocument/2006/relationships/tags" Target="../tags/tag91.xml"/><Relationship Id="rId32" Type="http://schemas.openxmlformats.org/officeDocument/2006/relationships/tags" Target="../tags/tag99.xml"/><Relationship Id="rId37" Type="http://schemas.openxmlformats.org/officeDocument/2006/relationships/notesSlide" Target="../notesSlides/notesSlide16.xml"/><Relationship Id="rId40" Type="http://schemas.openxmlformats.org/officeDocument/2006/relationships/image" Target="../media/image1.png"/><Relationship Id="rId45" Type="http://schemas.openxmlformats.org/officeDocument/2006/relationships/image" Target="../media/image40.png"/><Relationship Id="rId5" Type="http://schemas.openxmlformats.org/officeDocument/2006/relationships/tags" Target="../tags/tag72.xml"/><Relationship Id="rId15" Type="http://schemas.openxmlformats.org/officeDocument/2006/relationships/tags" Target="../tags/tag82.xml"/><Relationship Id="rId23" Type="http://schemas.openxmlformats.org/officeDocument/2006/relationships/tags" Target="../tags/tag90.xml"/><Relationship Id="rId28" Type="http://schemas.openxmlformats.org/officeDocument/2006/relationships/tags" Target="../tags/tag95.xml"/><Relationship Id="rId36" Type="http://schemas.openxmlformats.org/officeDocument/2006/relationships/slideLayout" Target="../slideLayouts/slideLayout11.xml"/><Relationship Id="rId10" Type="http://schemas.openxmlformats.org/officeDocument/2006/relationships/tags" Target="../tags/tag77.xml"/><Relationship Id="rId19" Type="http://schemas.openxmlformats.org/officeDocument/2006/relationships/tags" Target="../tags/tag86.xml"/><Relationship Id="rId31" Type="http://schemas.openxmlformats.org/officeDocument/2006/relationships/tags" Target="../tags/tag98.xml"/><Relationship Id="rId44" Type="http://schemas.openxmlformats.org/officeDocument/2006/relationships/image" Target="../media/image39.png"/><Relationship Id="rId4" Type="http://schemas.openxmlformats.org/officeDocument/2006/relationships/tags" Target="../tags/tag71.xml"/><Relationship Id="rId9" Type="http://schemas.openxmlformats.org/officeDocument/2006/relationships/tags" Target="../tags/tag76.xml"/><Relationship Id="rId14" Type="http://schemas.openxmlformats.org/officeDocument/2006/relationships/tags" Target="../tags/tag81.xml"/><Relationship Id="rId22" Type="http://schemas.openxmlformats.org/officeDocument/2006/relationships/tags" Target="../tags/tag89.xml"/><Relationship Id="rId27" Type="http://schemas.openxmlformats.org/officeDocument/2006/relationships/tags" Target="../tags/tag94.xml"/><Relationship Id="rId30" Type="http://schemas.openxmlformats.org/officeDocument/2006/relationships/tags" Target="../tags/tag97.xml"/><Relationship Id="rId35" Type="http://schemas.openxmlformats.org/officeDocument/2006/relationships/tags" Target="../tags/tag102.xml"/><Relationship Id="rId43" Type="http://schemas.openxmlformats.org/officeDocument/2006/relationships/image" Target="../media/image4.png"/></Relationships>
</file>

<file path=ppt/slides/_rels/slide21.xml.rels><?xml version="1.0" encoding="UTF-8" standalone="yes"?>
<Relationships xmlns="http://schemas.openxmlformats.org/package/2006/relationships"><Relationship Id="rId13" Type="http://schemas.openxmlformats.org/officeDocument/2006/relationships/tags" Target="../tags/tag114.xml"/><Relationship Id="rId18" Type="http://schemas.openxmlformats.org/officeDocument/2006/relationships/tags" Target="../tags/tag119.xml"/><Relationship Id="rId26" Type="http://schemas.openxmlformats.org/officeDocument/2006/relationships/tags" Target="../tags/tag127.xml"/><Relationship Id="rId39" Type="http://schemas.openxmlformats.org/officeDocument/2006/relationships/notesSlide" Target="../notesSlides/notesSlide17.xml"/><Relationship Id="rId3" Type="http://schemas.openxmlformats.org/officeDocument/2006/relationships/tags" Target="../tags/tag104.xml"/><Relationship Id="rId21" Type="http://schemas.openxmlformats.org/officeDocument/2006/relationships/tags" Target="../tags/tag122.xml"/><Relationship Id="rId34" Type="http://schemas.openxmlformats.org/officeDocument/2006/relationships/tags" Target="../tags/tag135.xml"/><Relationship Id="rId42" Type="http://schemas.openxmlformats.org/officeDocument/2006/relationships/image" Target="../media/image1.png"/><Relationship Id="rId47" Type="http://schemas.openxmlformats.org/officeDocument/2006/relationships/image" Target="../media/image40.png"/><Relationship Id="rId7" Type="http://schemas.openxmlformats.org/officeDocument/2006/relationships/tags" Target="../tags/tag108.xml"/><Relationship Id="rId12" Type="http://schemas.openxmlformats.org/officeDocument/2006/relationships/tags" Target="../tags/tag113.xml"/><Relationship Id="rId17" Type="http://schemas.openxmlformats.org/officeDocument/2006/relationships/tags" Target="../tags/tag118.xml"/><Relationship Id="rId25" Type="http://schemas.openxmlformats.org/officeDocument/2006/relationships/tags" Target="../tags/tag126.xml"/><Relationship Id="rId33" Type="http://schemas.openxmlformats.org/officeDocument/2006/relationships/tags" Target="../tags/tag134.xml"/><Relationship Id="rId38" Type="http://schemas.openxmlformats.org/officeDocument/2006/relationships/slideLayout" Target="../slideLayouts/slideLayout11.xml"/><Relationship Id="rId46" Type="http://schemas.openxmlformats.org/officeDocument/2006/relationships/image" Target="../media/image39.png"/><Relationship Id="rId2" Type="http://schemas.openxmlformats.org/officeDocument/2006/relationships/tags" Target="../tags/tag103.xml"/><Relationship Id="rId16" Type="http://schemas.openxmlformats.org/officeDocument/2006/relationships/tags" Target="../tags/tag117.xml"/><Relationship Id="rId20" Type="http://schemas.openxmlformats.org/officeDocument/2006/relationships/tags" Target="../tags/tag121.xml"/><Relationship Id="rId29" Type="http://schemas.openxmlformats.org/officeDocument/2006/relationships/tags" Target="../tags/tag130.xml"/><Relationship Id="rId41" Type="http://schemas.openxmlformats.org/officeDocument/2006/relationships/image" Target="../media/image11.emf"/><Relationship Id="rId1" Type="http://schemas.openxmlformats.org/officeDocument/2006/relationships/vmlDrawing" Target="../drawings/vmlDrawing4.vml"/><Relationship Id="rId6" Type="http://schemas.openxmlformats.org/officeDocument/2006/relationships/tags" Target="../tags/tag107.xml"/><Relationship Id="rId11" Type="http://schemas.openxmlformats.org/officeDocument/2006/relationships/tags" Target="../tags/tag112.xml"/><Relationship Id="rId24" Type="http://schemas.openxmlformats.org/officeDocument/2006/relationships/tags" Target="../tags/tag125.xml"/><Relationship Id="rId32" Type="http://schemas.openxmlformats.org/officeDocument/2006/relationships/tags" Target="../tags/tag133.xml"/><Relationship Id="rId37" Type="http://schemas.openxmlformats.org/officeDocument/2006/relationships/tags" Target="../tags/tag138.xml"/><Relationship Id="rId40" Type="http://schemas.openxmlformats.org/officeDocument/2006/relationships/oleObject" Target="../embeddings/oleObject3.bin"/><Relationship Id="rId45" Type="http://schemas.openxmlformats.org/officeDocument/2006/relationships/image" Target="../media/image4.png"/><Relationship Id="rId5" Type="http://schemas.openxmlformats.org/officeDocument/2006/relationships/tags" Target="../tags/tag106.xml"/><Relationship Id="rId15" Type="http://schemas.openxmlformats.org/officeDocument/2006/relationships/tags" Target="../tags/tag116.xml"/><Relationship Id="rId23" Type="http://schemas.openxmlformats.org/officeDocument/2006/relationships/tags" Target="../tags/tag124.xml"/><Relationship Id="rId28" Type="http://schemas.openxmlformats.org/officeDocument/2006/relationships/tags" Target="../tags/tag129.xml"/><Relationship Id="rId36" Type="http://schemas.openxmlformats.org/officeDocument/2006/relationships/tags" Target="../tags/tag137.xml"/><Relationship Id="rId49" Type="http://schemas.openxmlformats.org/officeDocument/2006/relationships/image" Target="../media/image42.png"/><Relationship Id="rId10" Type="http://schemas.openxmlformats.org/officeDocument/2006/relationships/tags" Target="../tags/tag111.xml"/><Relationship Id="rId19" Type="http://schemas.openxmlformats.org/officeDocument/2006/relationships/tags" Target="../tags/tag120.xml"/><Relationship Id="rId31" Type="http://schemas.openxmlformats.org/officeDocument/2006/relationships/tags" Target="../tags/tag132.xml"/><Relationship Id="rId44" Type="http://schemas.openxmlformats.org/officeDocument/2006/relationships/image" Target="../media/image3.png"/><Relationship Id="rId4" Type="http://schemas.openxmlformats.org/officeDocument/2006/relationships/tags" Target="../tags/tag105.xml"/><Relationship Id="rId9" Type="http://schemas.openxmlformats.org/officeDocument/2006/relationships/tags" Target="../tags/tag110.xml"/><Relationship Id="rId14" Type="http://schemas.openxmlformats.org/officeDocument/2006/relationships/tags" Target="../tags/tag115.xml"/><Relationship Id="rId22" Type="http://schemas.openxmlformats.org/officeDocument/2006/relationships/tags" Target="../tags/tag123.xml"/><Relationship Id="rId27" Type="http://schemas.openxmlformats.org/officeDocument/2006/relationships/tags" Target="../tags/tag128.xml"/><Relationship Id="rId30" Type="http://schemas.openxmlformats.org/officeDocument/2006/relationships/tags" Target="../tags/tag131.xml"/><Relationship Id="rId35" Type="http://schemas.openxmlformats.org/officeDocument/2006/relationships/tags" Target="../tags/tag136.xml"/><Relationship Id="rId43" Type="http://schemas.openxmlformats.org/officeDocument/2006/relationships/image" Target="../media/image2.png"/><Relationship Id="rId48" Type="http://schemas.openxmlformats.org/officeDocument/2006/relationships/image" Target="../media/image41.png"/><Relationship Id="rId8" Type="http://schemas.openxmlformats.org/officeDocument/2006/relationships/tags" Target="../tags/tag10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3" Type="http://schemas.openxmlformats.org/officeDocument/2006/relationships/tags" Target="../tags/tag140.xml"/><Relationship Id="rId7" Type="http://schemas.openxmlformats.org/officeDocument/2006/relationships/image" Target="../media/image11.emf"/><Relationship Id="rId2" Type="http://schemas.openxmlformats.org/officeDocument/2006/relationships/tags" Target="../tags/tag139.xml"/><Relationship Id="rId1" Type="http://schemas.openxmlformats.org/officeDocument/2006/relationships/vmlDrawing" Target="../drawings/vmlDrawing5.vml"/><Relationship Id="rId6" Type="http://schemas.openxmlformats.org/officeDocument/2006/relationships/oleObject" Target="../embeddings/oleObject4.bin"/><Relationship Id="rId5" Type="http://schemas.openxmlformats.org/officeDocument/2006/relationships/notesSlide" Target="../notesSlides/notesSlide18.xml"/><Relationship Id="rId4"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8" Type="http://schemas.openxmlformats.org/officeDocument/2006/relationships/tags" Target="../tags/tag148.xml"/><Relationship Id="rId13" Type="http://schemas.openxmlformats.org/officeDocument/2006/relationships/image" Target="../media/image2.png"/><Relationship Id="rId18" Type="http://schemas.openxmlformats.org/officeDocument/2006/relationships/image" Target="../media/image40.png"/><Relationship Id="rId3" Type="http://schemas.openxmlformats.org/officeDocument/2006/relationships/tags" Target="../tags/tag143.xml"/><Relationship Id="rId7" Type="http://schemas.openxmlformats.org/officeDocument/2006/relationships/tags" Target="../tags/tag147.xml"/><Relationship Id="rId12" Type="http://schemas.openxmlformats.org/officeDocument/2006/relationships/image" Target="../media/image1.png"/><Relationship Id="rId17" Type="http://schemas.openxmlformats.org/officeDocument/2006/relationships/image" Target="../media/image39.png"/><Relationship Id="rId2" Type="http://schemas.openxmlformats.org/officeDocument/2006/relationships/tags" Target="../tags/tag142.xml"/><Relationship Id="rId16" Type="http://schemas.openxmlformats.org/officeDocument/2006/relationships/image" Target="../media/image43.png"/><Relationship Id="rId20" Type="http://schemas.openxmlformats.org/officeDocument/2006/relationships/image" Target="../media/image42.png"/><Relationship Id="rId1" Type="http://schemas.openxmlformats.org/officeDocument/2006/relationships/tags" Target="../tags/tag141.xml"/><Relationship Id="rId6" Type="http://schemas.openxmlformats.org/officeDocument/2006/relationships/tags" Target="../tags/tag146.xml"/><Relationship Id="rId11" Type="http://schemas.openxmlformats.org/officeDocument/2006/relationships/slideLayout" Target="../slideLayouts/slideLayout8.xml"/><Relationship Id="rId5" Type="http://schemas.openxmlformats.org/officeDocument/2006/relationships/tags" Target="../tags/tag145.xml"/><Relationship Id="rId15" Type="http://schemas.openxmlformats.org/officeDocument/2006/relationships/image" Target="../media/image4.png"/><Relationship Id="rId10" Type="http://schemas.openxmlformats.org/officeDocument/2006/relationships/tags" Target="../tags/tag150.xml"/><Relationship Id="rId19" Type="http://schemas.openxmlformats.org/officeDocument/2006/relationships/image" Target="../media/image41.png"/><Relationship Id="rId4" Type="http://schemas.openxmlformats.org/officeDocument/2006/relationships/tags" Target="../tags/tag144.xml"/><Relationship Id="rId9" Type="http://schemas.openxmlformats.org/officeDocument/2006/relationships/tags" Target="../tags/tag149.xml"/><Relationship Id="rId14" Type="http://schemas.openxmlformats.org/officeDocument/2006/relationships/image" Target="../media/image3.png"/></Relationships>
</file>

<file path=ppt/slides/_rels/slide26.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47.svg"/><Relationship Id="rId3" Type="http://schemas.openxmlformats.org/officeDocument/2006/relationships/tags" Target="../tags/tag153.xml"/><Relationship Id="rId7" Type="http://schemas.openxmlformats.org/officeDocument/2006/relationships/image" Target="../media/image44.jpg"/><Relationship Id="rId12" Type="http://schemas.openxmlformats.org/officeDocument/2006/relationships/image" Target="../media/image26.png"/><Relationship Id="rId17" Type="http://schemas.openxmlformats.org/officeDocument/2006/relationships/image" Target="../media/image50.svg"/><Relationship Id="rId2" Type="http://schemas.openxmlformats.org/officeDocument/2006/relationships/tags" Target="../tags/tag152.xml"/><Relationship Id="rId16" Type="http://schemas.openxmlformats.org/officeDocument/2006/relationships/image" Target="../media/image49.png"/><Relationship Id="rId1" Type="http://schemas.openxmlformats.org/officeDocument/2006/relationships/tags" Target="../tags/tag151.xml"/><Relationship Id="rId6" Type="http://schemas.openxmlformats.org/officeDocument/2006/relationships/notesSlide" Target="../notesSlides/notesSlide19.xml"/><Relationship Id="rId11" Type="http://schemas.openxmlformats.org/officeDocument/2006/relationships/image" Target="../media/image46.svg"/><Relationship Id="rId5" Type="http://schemas.openxmlformats.org/officeDocument/2006/relationships/slideLayout" Target="../slideLayouts/slideLayout18.xml"/><Relationship Id="rId15" Type="http://schemas.openxmlformats.org/officeDocument/2006/relationships/image" Target="../media/image48.svg"/><Relationship Id="rId10" Type="http://schemas.openxmlformats.org/officeDocument/2006/relationships/image" Target="../media/image24.png"/><Relationship Id="rId4" Type="http://schemas.openxmlformats.org/officeDocument/2006/relationships/tags" Target="../tags/tag154.xml"/><Relationship Id="rId9" Type="http://schemas.openxmlformats.org/officeDocument/2006/relationships/image" Target="../media/image45.svg"/><Relationship Id="rId14" Type="http://schemas.openxmlformats.org/officeDocument/2006/relationships/image" Target="../media/image28.png"/></Relationships>
</file>

<file path=ppt/slides/_rels/slide27.xml.rels><?xml version="1.0" encoding="UTF-8" standalone="yes"?>
<Relationships xmlns="http://schemas.openxmlformats.org/package/2006/relationships"><Relationship Id="rId8" Type="http://schemas.openxmlformats.org/officeDocument/2006/relationships/tags" Target="../tags/tag161.xml"/><Relationship Id="rId13" Type="http://schemas.openxmlformats.org/officeDocument/2006/relationships/tags" Target="../tags/tag166.xml"/><Relationship Id="rId18" Type="http://schemas.openxmlformats.org/officeDocument/2006/relationships/image" Target="../media/image1.png"/><Relationship Id="rId26" Type="http://schemas.openxmlformats.org/officeDocument/2006/relationships/image" Target="../media/image55.svg"/><Relationship Id="rId3" Type="http://schemas.openxmlformats.org/officeDocument/2006/relationships/tags" Target="../tags/tag156.xml"/><Relationship Id="rId21" Type="http://schemas.openxmlformats.org/officeDocument/2006/relationships/image" Target="../media/image39.png"/><Relationship Id="rId7" Type="http://schemas.openxmlformats.org/officeDocument/2006/relationships/tags" Target="../tags/tag160.xml"/><Relationship Id="rId12" Type="http://schemas.openxmlformats.org/officeDocument/2006/relationships/tags" Target="../tags/tag165.xml"/><Relationship Id="rId17" Type="http://schemas.openxmlformats.org/officeDocument/2006/relationships/image" Target="../media/image51.emf"/><Relationship Id="rId25" Type="http://schemas.openxmlformats.org/officeDocument/2006/relationships/image" Target="../media/image54.png"/><Relationship Id="rId2" Type="http://schemas.openxmlformats.org/officeDocument/2006/relationships/tags" Target="../tags/tag155.xml"/><Relationship Id="rId16" Type="http://schemas.openxmlformats.org/officeDocument/2006/relationships/oleObject" Target="../embeddings/oleObject5.bin"/><Relationship Id="rId20" Type="http://schemas.openxmlformats.org/officeDocument/2006/relationships/image" Target="../media/image53.png"/><Relationship Id="rId29" Type="http://schemas.openxmlformats.org/officeDocument/2006/relationships/image" Target="../media/image58.png"/><Relationship Id="rId1" Type="http://schemas.openxmlformats.org/officeDocument/2006/relationships/vmlDrawing" Target="../drawings/vmlDrawing6.vml"/><Relationship Id="rId6" Type="http://schemas.openxmlformats.org/officeDocument/2006/relationships/tags" Target="../tags/tag159.xml"/><Relationship Id="rId11" Type="http://schemas.openxmlformats.org/officeDocument/2006/relationships/tags" Target="../tags/tag164.xml"/><Relationship Id="rId24" Type="http://schemas.openxmlformats.org/officeDocument/2006/relationships/image" Target="../media/image42.png"/><Relationship Id="rId5" Type="http://schemas.openxmlformats.org/officeDocument/2006/relationships/tags" Target="../tags/tag158.xml"/><Relationship Id="rId15" Type="http://schemas.openxmlformats.org/officeDocument/2006/relationships/notesSlide" Target="../notesSlides/notesSlide20.xml"/><Relationship Id="rId23" Type="http://schemas.openxmlformats.org/officeDocument/2006/relationships/image" Target="../media/image41.png"/><Relationship Id="rId28" Type="http://schemas.openxmlformats.org/officeDocument/2006/relationships/image" Target="../media/image57.svg"/><Relationship Id="rId10" Type="http://schemas.openxmlformats.org/officeDocument/2006/relationships/tags" Target="../tags/tag163.xml"/><Relationship Id="rId19" Type="http://schemas.openxmlformats.org/officeDocument/2006/relationships/image" Target="../media/image52.png"/><Relationship Id="rId4" Type="http://schemas.openxmlformats.org/officeDocument/2006/relationships/tags" Target="../tags/tag157.xml"/><Relationship Id="rId9" Type="http://schemas.openxmlformats.org/officeDocument/2006/relationships/tags" Target="../tags/tag162.xml"/><Relationship Id="rId14" Type="http://schemas.openxmlformats.org/officeDocument/2006/relationships/slideLayout" Target="../slideLayouts/slideLayout18.xml"/><Relationship Id="rId22" Type="http://schemas.openxmlformats.org/officeDocument/2006/relationships/image" Target="../media/image40.png"/><Relationship Id="rId27" Type="http://schemas.openxmlformats.org/officeDocument/2006/relationships/image" Target="../media/image56.png"/><Relationship Id="rId30" Type="http://schemas.openxmlformats.org/officeDocument/2006/relationships/image" Target="../media/image59.svg"/></Relationships>
</file>

<file path=ppt/slides/_rels/slide28.xml.rels><?xml version="1.0" encoding="UTF-8" standalone="yes"?>
<Relationships xmlns="http://schemas.openxmlformats.org/package/2006/relationships"><Relationship Id="rId8" Type="http://schemas.openxmlformats.org/officeDocument/2006/relationships/image" Target="../media/image65.png"/><Relationship Id="rId13" Type="http://schemas.openxmlformats.org/officeDocument/2006/relationships/image" Target="../media/image70.png"/><Relationship Id="rId3" Type="http://schemas.openxmlformats.org/officeDocument/2006/relationships/image" Target="../media/image60.png"/><Relationship Id="rId7" Type="http://schemas.openxmlformats.org/officeDocument/2006/relationships/image" Target="../media/image64.png"/><Relationship Id="rId12" Type="http://schemas.openxmlformats.org/officeDocument/2006/relationships/image" Target="../media/image69.png"/><Relationship Id="rId17" Type="http://schemas.openxmlformats.org/officeDocument/2006/relationships/image" Target="../media/image74.png"/><Relationship Id="rId2" Type="http://schemas.openxmlformats.org/officeDocument/2006/relationships/notesSlide" Target="../notesSlides/notesSlide21.xml"/><Relationship Id="rId16" Type="http://schemas.openxmlformats.org/officeDocument/2006/relationships/image" Target="../media/image73.svg"/><Relationship Id="rId1" Type="http://schemas.openxmlformats.org/officeDocument/2006/relationships/slideLayout" Target="../slideLayouts/slideLayout18.xml"/><Relationship Id="rId6" Type="http://schemas.openxmlformats.org/officeDocument/2006/relationships/image" Target="../media/image63.png"/><Relationship Id="rId11" Type="http://schemas.openxmlformats.org/officeDocument/2006/relationships/image" Target="../media/image68.png"/><Relationship Id="rId5" Type="http://schemas.openxmlformats.org/officeDocument/2006/relationships/image" Target="../media/image62.png"/><Relationship Id="rId15" Type="http://schemas.openxmlformats.org/officeDocument/2006/relationships/image" Target="../media/image72.png"/><Relationship Id="rId10" Type="http://schemas.openxmlformats.org/officeDocument/2006/relationships/image" Target="../media/image67.png"/><Relationship Id="rId4" Type="http://schemas.openxmlformats.org/officeDocument/2006/relationships/image" Target="../media/image61.png"/><Relationship Id="rId9" Type="http://schemas.openxmlformats.org/officeDocument/2006/relationships/image" Target="../media/image66.png"/><Relationship Id="rId14" Type="http://schemas.openxmlformats.org/officeDocument/2006/relationships/image" Target="../media/image7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20.xml"/><Relationship Id="rId5" Type="http://schemas.openxmlformats.org/officeDocument/2006/relationships/image" Target="../media/image14.svg"/><Relationship Id="rId4" Type="http://schemas.openxmlformats.org/officeDocument/2006/relationships/image" Target="../media/image13.png"/></Relationships>
</file>

<file path=ppt/slides/_rels/slide30.xml.rels><?xml version="1.0" encoding="UTF-8" standalone="yes"?>
<Relationships xmlns="http://schemas.openxmlformats.org/package/2006/relationships"><Relationship Id="rId3" Type="http://schemas.openxmlformats.org/officeDocument/2006/relationships/image" Target="../media/image46.svg"/><Relationship Id="rId2" Type="http://schemas.openxmlformats.org/officeDocument/2006/relationships/image" Target="../media/image24.png"/><Relationship Id="rId1" Type="http://schemas.openxmlformats.org/officeDocument/2006/relationships/slideLayout" Target="../slideLayouts/slideLayout19.xml"/><Relationship Id="rId6" Type="http://schemas.openxmlformats.org/officeDocument/2006/relationships/hyperlink" Target="http://www.chinadrugtrials.org.cn/index.html" TargetMode="External"/><Relationship Id="rId5" Type="http://schemas.openxmlformats.org/officeDocument/2006/relationships/hyperlink" Target="https://clinicaltrials.gov/" TargetMode="External"/><Relationship Id="rId4" Type="http://schemas.openxmlformats.org/officeDocument/2006/relationships/image" Target="../media/image1.png"/></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png"/><Relationship Id="rId1" Type="http://schemas.openxmlformats.org/officeDocument/2006/relationships/slideLayout" Target="../slideLayouts/slideLayout19.xml"/><Relationship Id="rId4" Type="http://schemas.openxmlformats.org/officeDocument/2006/relationships/image" Target="../media/image47.svg"/></Relationships>
</file>

<file path=ppt/slides/_rels/slide32.xml.rels><?xml version="1.0" encoding="UTF-8" standalone="yes"?>
<Relationships xmlns="http://schemas.openxmlformats.org/package/2006/relationships"><Relationship Id="rId8" Type="http://schemas.openxmlformats.org/officeDocument/2006/relationships/tags" Target="../tags/tag174.xml"/><Relationship Id="rId3" Type="http://schemas.openxmlformats.org/officeDocument/2006/relationships/tags" Target="../tags/tag169.xml"/><Relationship Id="rId7" Type="http://schemas.openxmlformats.org/officeDocument/2006/relationships/tags" Target="../tags/tag173.xml"/><Relationship Id="rId12" Type="http://schemas.openxmlformats.org/officeDocument/2006/relationships/image" Target="../media/image77.png"/><Relationship Id="rId2" Type="http://schemas.openxmlformats.org/officeDocument/2006/relationships/tags" Target="../tags/tag168.xml"/><Relationship Id="rId1" Type="http://schemas.openxmlformats.org/officeDocument/2006/relationships/tags" Target="../tags/tag167.xml"/><Relationship Id="rId6" Type="http://schemas.openxmlformats.org/officeDocument/2006/relationships/tags" Target="../tags/tag172.xml"/><Relationship Id="rId11" Type="http://schemas.openxmlformats.org/officeDocument/2006/relationships/image" Target="../media/image76.png"/><Relationship Id="rId5" Type="http://schemas.openxmlformats.org/officeDocument/2006/relationships/tags" Target="../tags/tag171.xml"/><Relationship Id="rId10" Type="http://schemas.openxmlformats.org/officeDocument/2006/relationships/image" Target="../media/image75.png"/><Relationship Id="rId4" Type="http://schemas.openxmlformats.org/officeDocument/2006/relationships/tags" Target="../tags/tag170.xml"/><Relationship Id="rId9"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8.png"/><Relationship Id="rId1" Type="http://schemas.openxmlformats.org/officeDocument/2006/relationships/slideLayout" Target="../slideLayouts/slideLayout1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34.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image" Target="../media/image1.png"/><Relationship Id="rId7" Type="http://schemas.openxmlformats.org/officeDocument/2006/relationships/image" Target="../media/image79.png"/><Relationship Id="rId2" Type="http://schemas.openxmlformats.org/officeDocument/2006/relationships/slideLayout" Target="../slideLayouts/slideLayout11.xml"/><Relationship Id="rId1" Type="http://schemas.openxmlformats.org/officeDocument/2006/relationships/tags" Target="../tags/tag175.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81.png"/></Relationships>
</file>

<file path=ppt/slides/_rels/slide35.xml.rels><?xml version="1.0" encoding="UTF-8" standalone="yes"?>
<Relationships xmlns="http://schemas.openxmlformats.org/package/2006/relationships"><Relationship Id="rId3" Type="http://schemas.openxmlformats.org/officeDocument/2006/relationships/hyperlink" Target="http://www.chinadrugtrials.org.cn/index.html" TargetMode="External"/><Relationship Id="rId2" Type="http://schemas.openxmlformats.org/officeDocument/2006/relationships/image" Target="../media/image1.png"/><Relationship Id="rId1" Type="http://schemas.openxmlformats.org/officeDocument/2006/relationships/slideLayout" Target="../slideLayouts/slideLayout19.xml"/><Relationship Id="rId5" Type="http://schemas.openxmlformats.org/officeDocument/2006/relationships/image" Target="../media/image45.svg"/><Relationship Id="rId4" Type="http://schemas.openxmlformats.org/officeDocument/2006/relationships/image" Target="../media/image22.png"/></Relationships>
</file>

<file path=ppt/slides/_rels/slide3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png"/><Relationship Id="rId1" Type="http://schemas.openxmlformats.org/officeDocument/2006/relationships/slideLayout" Target="../slideLayouts/slideLayout19.xml"/><Relationship Id="rId4" Type="http://schemas.openxmlformats.org/officeDocument/2006/relationships/image" Target="../media/image48.svg"/></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8.xml"/><Relationship Id="rId7" Type="http://schemas.openxmlformats.org/officeDocument/2006/relationships/chart" Target="../charts/chart5.xml"/><Relationship Id="rId2" Type="http://schemas.openxmlformats.org/officeDocument/2006/relationships/tags" Target="../tags/tag176.xml"/><Relationship Id="rId1" Type="http://schemas.openxmlformats.org/officeDocument/2006/relationships/vmlDrawing" Target="../drawings/vmlDrawing7.vml"/><Relationship Id="rId6" Type="http://schemas.openxmlformats.org/officeDocument/2006/relationships/image" Target="../media/image82.emf"/><Relationship Id="rId5" Type="http://schemas.openxmlformats.org/officeDocument/2006/relationships/oleObject" Target="../embeddings/oleObject6.bin"/><Relationship Id="rId4" Type="http://schemas.openxmlformats.org/officeDocument/2006/relationships/notesSlide" Target="../notesSlides/notesSlide22.xml"/></Relationships>
</file>

<file path=ppt/slides/_rels/slide38.xml.rels><?xml version="1.0" encoding="UTF-8" standalone="yes"?>
<Relationships xmlns="http://schemas.openxmlformats.org/package/2006/relationships"><Relationship Id="rId8" Type="http://schemas.openxmlformats.org/officeDocument/2006/relationships/tags" Target="../tags/tag183.xml"/><Relationship Id="rId13" Type="http://schemas.openxmlformats.org/officeDocument/2006/relationships/tags" Target="../tags/tag188.xml"/><Relationship Id="rId18" Type="http://schemas.openxmlformats.org/officeDocument/2006/relationships/tags" Target="../tags/tag193.xml"/><Relationship Id="rId26" Type="http://schemas.openxmlformats.org/officeDocument/2006/relationships/slideLayout" Target="../slideLayouts/slideLayout11.xml"/><Relationship Id="rId3" Type="http://schemas.openxmlformats.org/officeDocument/2006/relationships/tags" Target="../tags/tag178.xml"/><Relationship Id="rId21" Type="http://schemas.openxmlformats.org/officeDocument/2006/relationships/tags" Target="../tags/tag196.xml"/><Relationship Id="rId7" Type="http://schemas.openxmlformats.org/officeDocument/2006/relationships/tags" Target="../tags/tag182.xml"/><Relationship Id="rId12" Type="http://schemas.openxmlformats.org/officeDocument/2006/relationships/tags" Target="../tags/tag187.xml"/><Relationship Id="rId17" Type="http://schemas.openxmlformats.org/officeDocument/2006/relationships/tags" Target="../tags/tag192.xml"/><Relationship Id="rId25" Type="http://schemas.openxmlformats.org/officeDocument/2006/relationships/tags" Target="../tags/tag200.xml"/><Relationship Id="rId33" Type="http://schemas.openxmlformats.org/officeDocument/2006/relationships/image" Target="../media/image4.png"/><Relationship Id="rId2" Type="http://schemas.openxmlformats.org/officeDocument/2006/relationships/tags" Target="../tags/tag177.xml"/><Relationship Id="rId16" Type="http://schemas.openxmlformats.org/officeDocument/2006/relationships/tags" Target="../tags/tag191.xml"/><Relationship Id="rId20" Type="http://schemas.openxmlformats.org/officeDocument/2006/relationships/tags" Target="../tags/tag195.xml"/><Relationship Id="rId29" Type="http://schemas.openxmlformats.org/officeDocument/2006/relationships/image" Target="../media/image83.emf"/><Relationship Id="rId1" Type="http://schemas.openxmlformats.org/officeDocument/2006/relationships/vmlDrawing" Target="../drawings/vmlDrawing8.vml"/><Relationship Id="rId6" Type="http://schemas.openxmlformats.org/officeDocument/2006/relationships/tags" Target="../tags/tag181.xml"/><Relationship Id="rId11" Type="http://schemas.openxmlformats.org/officeDocument/2006/relationships/tags" Target="../tags/tag186.xml"/><Relationship Id="rId24" Type="http://schemas.openxmlformats.org/officeDocument/2006/relationships/tags" Target="../tags/tag199.xml"/><Relationship Id="rId32" Type="http://schemas.openxmlformats.org/officeDocument/2006/relationships/image" Target="../media/image3.png"/><Relationship Id="rId5" Type="http://schemas.openxmlformats.org/officeDocument/2006/relationships/tags" Target="../tags/tag180.xml"/><Relationship Id="rId15" Type="http://schemas.openxmlformats.org/officeDocument/2006/relationships/tags" Target="../tags/tag190.xml"/><Relationship Id="rId23" Type="http://schemas.openxmlformats.org/officeDocument/2006/relationships/tags" Target="../tags/tag198.xml"/><Relationship Id="rId28" Type="http://schemas.openxmlformats.org/officeDocument/2006/relationships/oleObject" Target="../embeddings/oleObject7.bin"/><Relationship Id="rId10" Type="http://schemas.openxmlformats.org/officeDocument/2006/relationships/tags" Target="../tags/tag185.xml"/><Relationship Id="rId19" Type="http://schemas.openxmlformats.org/officeDocument/2006/relationships/tags" Target="../tags/tag194.xml"/><Relationship Id="rId31" Type="http://schemas.openxmlformats.org/officeDocument/2006/relationships/image" Target="../media/image2.png"/><Relationship Id="rId4" Type="http://schemas.openxmlformats.org/officeDocument/2006/relationships/tags" Target="../tags/tag179.xml"/><Relationship Id="rId9" Type="http://schemas.openxmlformats.org/officeDocument/2006/relationships/tags" Target="../tags/tag184.xml"/><Relationship Id="rId14" Type="http://schemas.openxmlformats.org/officeDocument/2006/relationships/tags" Target="../tags/tag189.xml"/><Relationship Id="rId22" Type="http://schemas.openxmlformats.org/officeDocument/2006/relationships/tags" Target="../tags/tag197.xml"/><Relationship Id="rId27" Type="http://schemas.openxmlformats.org/officeDocument/2006/relationships/notesSlide" Target="../notesSlides/notesSlide23.xml"/><Relationship Id="rId30" Type="http://schemas.openxmlformats.org/officeDocument/2006/relationships/image" Target="../media/image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8" Type="http://schemas.openxmlformats.org/officeDocument/2006/relationships/tags" Target="../tags/tag208.xml"/><Relationship Id="rId13" Type="http://schemas.openxmlformats.org/officeDocument/2006/relationships/notesSlide" Target="../notesSlides/notesSlide24.xml"/><Relationship Id="rId18" Type="http://schemas.openxmlformats.org/officeDocument/2006/relationships/slide" Target="slide40.xml"/><Relationship Id="rId3" Type="http://schemas.openxmlformats.org/officeDocument/2006/relationships/tags" Target="../tags/tag203.xml"/><Relationship Id="rId7" Type="http://schemas.openxmlformats.org/officeDocument/2006/relationships/tags" Target="../tags/tag207.xml"/><Relationship Id="rId12" Type="http://schemas.openxmlformats.org/officeDocument/2006/relationships/slideLayout" Target="../slideLayouts/slideLayout11.xml"/><Relationship Id="rId17" Type="http://schemas.openxmlformats.org/officeDocument/2006/relationships/image" Target="../media/image4.png"/><Relationship Id="rId2" Type="http://schemas.openxmlformats.org/officeDocument/2006/relationships/tags" Target="../tags/tag202.xml"/><Relationship Id="rId16" Type="http://schemas.openxmlformats.org/officeDocument/2006/relationships/image" Target="../media/image3.png"/><Relationship Id="rId1" Type="http://schemas.openxmlformats.org/officeDocument/2006/relationships/tags" Target="../tags/tag201.xml"/><Relationship Id="rId6" Type="http://schemas.openxmlformats.org/officeDocument/2006/relationships/tags" Target="../tags/tag206.xml"/><Relationship Id="rId11" Type="http://schemas.openxmlformats.org/officeDocument/2006/relationships/tags" Target="../tags/tag211.xml"/><Relationship Id="rId5" Type="http://schemas.openxmlformats.org/officeDocument/2006/relationships/tags" Target="../tags/tag205.xml"/><Relationship Id="rId15" Type="http://schemas.openxmlformats.org/officeDocument/2006/relationships/image" Target="../media/image2.png"/><Relationship Id="rId10" Type="http://schemas.openxmlformats.org/officeDocument/2006/relationships/tags" Target="../tags/tag210.xml"/><Relationship Id="rId4" Type="http://schemas.openxmlformats.org/officeDocument/2006/relationships/tags" Target="../tags/tag204.xml"/><Relationship Id="rId9" Type="http://schemas.openxmlformats.org/officeDocument/2006/relationships/tags" Target="../tags/tag209.xml"/><Relationship Id="rId14" Type="http://schemas.openxmlformats.org/officeDocument/2006/relationships/image" Target="../media/image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8" Type="http://schemas.openxmlformats.org/officeDocument/2006/relationships/tags" Target="../tags/tag219.xml"/><Relationship Id="rId13" Type="http://schemas.openxmlformats.org/officeDocument/2006/relationships/tags" Target="../tags/tag224.xml"/><Relationship Id="rId18" Type="http://schemas.openxmlformats.org/officeDocument/2006/relationships/tags" Target="../tags/tag229.xml"/><Relationship Id="rId26" Type="http://schemas.openxmlformats.org/officeDocument/2006/relationships/notesSlide" Target="../notesSlides/notesSlide26.xml"/><Relationship Id="rId3" Type="http://schemas.openxmlformats.org/officeDocument/2006/relationships/tags" Target="../tags/tag214.xml"/><Relationship Id="rId21" Type="http://schemas.openxmlformats.org/officeDocument/2006/relationships/tags" Target="../tags/tag232.xml"/><Relationship Id="rId7" Type="http://schemas.openxmlformats.org/officeDocument/2006/relationships/tags" Target="../tags/tag218.xml"/><Relationship Id="rId12" Type="http://schemas.openxmlformats.org/officeDocument/2006/relationships/tags" Target="../tags/tag223.xml"/><Relationship Id="rId17" Type="http://schemas.openxmlformats.org/officeDocument/2006/relationships/tags" Target="../tags/tag228.xml"/><Relationship Id="rId25" Type="http://schemas.openxmlformats.org/officeDocument/2006/relationships/slideLayout" Target="../slideLayouts/slideLayout11.xml"/><Relationship Id="rId2" Type="http://schemas.openxmlformats.org/officeDocument/2006/relationships/tags" Target="../tags/tag213.xml"/><Relationship Id="rId16" Type="http://schemas.openxmlformats.org/officeDocument/2006/relationships/tags" Target="../tags/tag227.xml"/><Relationship Id="rId20" Type="http://schemas.openxmlformats.org/officeDocument/2006/relationships/tags" Target="../tags/tag231.xml"/><Relationship Id="rId29" Type="http://schemas.openxmlformats.org/officeDocument/2006/relationships/image" Target="../media/image41.png"/><Relationship Id="rId1" Type="http://schemas.openxmlformats.org/officeDocument/2006/relationships/tags" Target="../tags/tag212.xml"/><Relationship Id="rId6" Type="http://schemas.openxmlformats.org/officeDocument/2006/relationships/tags" Target="../tags/tag217.xml"/><Relationship Id="rId11" Type="http://schemas.openxmlformats.org/officeDocument/2006/relationships/tags" Target="../tags/tag222.xml"/><Relationship Id="rId24" Type="http://schemas.openxmlformats.org/officeDocument/2006/relationships/tags" Target="../tags/tag235.xml"/><Relationship Id="rId5" Type="http://schemas.openxmlformats.org/officeDocument/2006/relationships/tags" Target="../tags/tag216.xml"/><Relationship Id="rId15" Type="http://schemas.openxmlformats.org/officeDocument/2006/relationships/tags" Target="../tags/tag226.xml"/><Relationship Id="rId23" Type="http://schemas.openxmlformats.org/officeDocument/2006/relationships/tags" Target="../tags/tag234.xml"/><Relationship Id="rId28" Type="http://schemas.openxmlformats.org/officeDocument/2006/relationships/image" Target="../media/image40.png"/><Relationship Id="rId10" Type="http://schemas.openxmlformats.org/officeDocument/2006/relationships/tags" Target="../tags/tag221.xml"/><Relationship Id="rId19" Type="http://schemas.openxmlformats.org/officeDocument/2006/relationships/tags" Target="../tags/tag230.xml"/><Relationship Id="rId4" Type="http://schemas.openxmlformats.org/officeDocument/2006/relationships/tags" Target="../tags/tag215.xml"/><Relationship Id="rId9" Type="http://schemas.openxmlformats.org/officeDocument/2006/relationships/tags" Target="../tags/tag220.xml"/><Relationship Id="rId14" Type="http://schemas.openxmlformats.org/officeDocument/2006/relationships/tags" Target="../tags/tag225.xml"/><Relationship Id="rId22" Type="http://schemas.openxmlformats.org/officeDocument/2006/relationships/tags" Target="../tags/tag233.xml"/><Relationship Id="rId27" Type="http://schemas.openxmlformats.org/officeDocument/2006/relationships/image" Target="../media/image39.png"/><Relationship Id="rId30" Type="http://schemas.openxmlformats.org/officeDocument/2006/relationships/image" Target="../media/image42.png"/></Relationships>
</file>

<file path=ppt/slides/_rels/slide4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7.xml"/><Relationship Id="rId1" Type="http://schemas.openxmlformats.org/officeDocument/2006/relationships/slideLayout" Target="../slideLayouts/slideLayout9.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1.xml"/><Relationship Id="rId5" Type="http://schemas.openxmlformats.org/officeDocument/2006/relationships/image" Target="../media/image4.png"/><Relationship Id="rId4" Type="http://schemas.openxmlformats.org/officeDocument/2006/relationships/image" Target="../media/image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7.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1.png"/><Relationship Id="rId1" Type="http://schemas.openxmlformats.org/officeDocument/2006/relationships/slideLayout" Target="../slideLayouts/slideLayout11.xml"/><Relationship Id="rId5" Type="http://schemas.openxmlformats.org/officeDocument/2006/relationships/image" Target="../media/image85.png"/><Relationship Id="rId4" Type="http://schemas.openxmlformats.org/officeDocument/2006/relationships/image" Target="../media/image36.png"/></Relationships>
</file>

<file path=ppt/slides/_rels/slide48.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3" Type="http://schemas.openxmlformats.org/officeDocument/2006/relationships/image" Target="../media/image87.jpg"/><Relationship Id="rId2" Type="http://schemas.openxmlformats.org/officeDocument/2006/relationships/notesSlide" Target="../notesSlides/notesSlide28.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8" Type="http://schemas.openxmlformats.org/officeDocument/2006/relationships/slide" Target="slide5.xml"/><Relationship Id="rId3" Type="http://schemas.openxmlformats.org/officeDocument/2006/relationships/notesSlide" Target="../notesSlides/notesSlide4.xml"/><Relationship Id="rId7" Type="http://schemas.openxmlformats.org/officeDocument/2006/relationships/image" Target="../media/image4.png"/><Relationship Id="rId2" Type="http://schemas.openxmlformats.org/officeDocument/2006/relationships/slideLayout" Target="../slideLayouts/slideLayout11.xml"/><Relationship Id="rId1" Type="http://schemas.openxmlformats.org/officeDocument/2006/relationships/tags" Target="../tags/tag22.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8" Type="http://schemas.openxmlformats.org/officeDocument/2006/relationships/image" Target="../media/image6.emf"/><Relationship Id="rId3" Type="http://schemas.openxmlformats.org/officeDocument/2006/relationships/image" Target="../media/image1.png"/><Relationship Id="rId7"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1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6.xml"/><Relationship Id="rId1" Type="http://schemas.openxmlformats.org/officeDocument/2006/relationships/slideLayout" Target="../slideLayouts/slideLayout11.xml"/><Relationship Id="rId5" Type="http://schemas.openxmlformats.org/officeDocument/2006/relationships/chart" Target="../charts/chart3.xml"/><Relationship Id="rId4" Type="http://schemas.openxmlformats.org/officeDocument/2006/relationships/chart" Target="../charts/chart2.xml"/></Relationships>
</file>

<file path=ppt/slides/_rels/slide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ubtitle 12"/>
          <p:cNvSpPr>
            <a:spLocks noGrp="1"/>
          </p:cNvSpPr>
          <p:nvPr>
            <p:ph type="subTitle" idx="1"/>
          </p:nvPr>
        </p:nvSpPr>
        <p:spPr/>
        <p:txBody>
          <a:bodyPr/>
          <a:lstStyle/>
          <a:p>
            <a:r>
              <a:rPr lang="en-US" dirty="0" err="1"/>
              <a:t>PoC</a:t>
            </a:r>
            <a:r>
              <a:rPr lang="en-US" dirty="0"/>
              <a:t> - Advanced analytics on site</a:t>
            </a:r>
            <a:r>
              <a:rPr lang="zh-CN" altLang="en-US" dirty="0"/>
              <a:t> </a:t>
            </a:r>
            <a:r>
              <a:rPr lang="en-US" altLang="zh-CN" dirty="0"/>
              <a:t>selection</a:t>
            </a:r>
            <a:r>
              <a:rPr lang="zh-CN" altLang="en-US" dirty="0"/>
              <a:t> </a:t>
            </a:r>
            <a:endParaRPr lang="en-US" dirty="0"/>
          </a:p>
        </p:txBody>
      </p:sp>
      <p:sp>
        <p:nvSpPr>
          <p:cNvPr id="3" name="Footer Placeholder 2"/>
          <p:cNvSpPr>
            <a:spLocks noGrp="1"/>
          </p:cNvSpPr>
          <p:nvPr>
            <p:ph type="ftr" sz="quarter" idx="11"/>
          </p:nvPr>
        </p:nvSpPr>
        <p:spPr/>
        <p:txBody>
          <a:bodyPr/>
          <a:lstStyle/>
          <a:p>
            <a:r>
              <a:rPr lang="en-US"/>
              <a:t>/// Bayer 16:9 Template /// September 2018</a:t>
            </a:r>
            <a:endParaRPr lang="en-US" dirty="0"/>
          </a:p>
        </p:txBody>
      </p:sp>
      <p:sp>
        <p:nvSpPr>
          <p:cNvPr id="4" name="Slide Number Placeholder 3"/>
          <p:cNvSpPr>
            <a:spLocks noGrp="1"/>
          </p:cNvSpPr>
          <p:nvPr>
            <p:ph type="sldNum" sz="quarter" idx="12"/>
          </p:nvPr>
        </p:nvSpPr>
        <p:spPr/>
        <p:txBody>
          <a:bodyPr/>
          <a:lstStyle/>
          <a:p>
            <a:fld id="{EEAD9179-7A6B-4268-BEB2-F3B8EB06115B}" type="slidenum">
              <a:rPr lang="en-US" smtClean="0"/>
              <a:pPr/>
              <a:t>1</a:t>
            </a:fld>
            <a:endParaRPr lang="en-US" dirty="0"/>
          </a:p>
        </p:txBody>
      </p:sp>
      <p:sp>
        <p:nvSpPr>
          <p:cNvPr id="2" name="Title 1"/>
          <p:cNvSpPr>
            <a:spLocks noGrp="1"/>
          </p:cNvSpPr>
          <p:nvPr>
            <p:ph type="ctrTitle"/>
          </p:nvPr>
        </p:nvSpPr>
        <p:spPr>
          <a:xfrm>
            <a:off x="709560" y="2424948"/>
            <a:ext cx="3731811" cy="1440000"/>
          </a:xfrm>
        </p:spPr>
        <p:txBody>
          <a:bodyPr/>
          <a:lstStyle/>
          <a:p>
            <a:r>
              <a:rPr lang="en-US" altLang="zh-CN" dirty="0"/>
              <a:t>The </a:t>
            </a:r>
            <a:r>
              <a:rPr lang="en-US" dirty="0"/>
              <a:t>SONAR </a:t>
            </a:r>
            <a:br>
              <a:rPr lang="en-US" dirty="0"/>
            </a:br>
            <a:r>
              <a:rPr lang="en-US" sz="2400" dirty="0"/>
              <a:t>Selection, Operation and </a:t>
            </a:r>
            <a:r>
              <a:rPr lang="en-US" sz="2400" dirty="0" err="1"/>
              <a:t>NAvigation</a:t>
            </a:r>
            <a:r>
              <a:rPr lang="en-US" sz="2400" dirty="0"/>
              <a:t> Radar</a:t>
            </a:r>
            <a:endParaRPr lang="en-US" dirty="0"/>
          </a:p>
        </p:txBody>
      </p:sp>
      <p:sp>
        <p:nvSpPr>
          <p:cNvPr id="10" name="Text Placeholder 9"/>
          <p:cNvSpPr>
            <a:spLocks noGrp="1"/>
          </p:cNvSpPr>
          <p:nvPr>
            <p:ph type="body" sz="quarter" idx="13"/>
          </p:nvPr>
        </p:nvSpPr>
        <p:spPr>
          <a:xfrm>
            <a:off x="643642" y="4262151"/>
            <a:ext cx="3499923" cy="1080000"/>
          </a:xfrm>
        </p:spPr>
        <p:txBody>
          <a:bodyPr/>
          <a:lstStyle/>
          <a:p>
            <a:r>
              <a:rPr lang="en-US" sz="2000" dirty="0"/>
              <a:t>Bozhu Bi</a:t>
            </a:r>
          </a:p>
          <a:p>
            <a:r>
              <a:rPr lang="en-US" i="1" dirty="0"/>
              <a:t>Global data assets and decision science </a:t>
            </a:r>
          </a:p>
          <a:p>
            <a:pPr lvl="1"/>
            <a:r>
              <a:rPr lang="en-US" dirty="0"/>
              <a:t>Updated on Mar. 2021</a:t>
            </a:r>
          </a:p>
        </p:txBody>
      </p:sp>
      <p:cxnSp>
        <p:nvCxnSpPr>
          <p:cNvPr id="17" name="Straight Connector 16"/>
          <p:cNvCxnSpPr/>
          <p:nvPr/>
        </p:nvCxnSpPr>
        <p:spPr bwMode="gray">
          <a:xfrm flipH="1">
            <a:off x="4086231" y="-724"/>
            <a:ext cx="1330409" cy="6858724"/>
          </a:xfrm>
          <a:prstGeom prst="line">
            <a:avLst/>
          </a:prstGeom>
          <a:ln w="31750">
            <a:solidFill>
              <a:schemeClr val="bg1"/>
            </a:solidFill>
          </a:ln>
        </p:spPr>
        <p:style>
          <a:lnRef idx="1">
            <a:schemeClr val="accent1"/>
          </a:lnRef>
          <a:fillRef idx="0">
            <a:schemeClr val="accent1"/>
          </a:fillRef>
          <a:effectRef idx="0">
            <a:schemeClr val="accent1"/>
          </a:effectRef>
          <a:fontRef idx="minor">
            <a:schemeClr val="tx1"/>
          </a:fontRef>
        </p:style>
      </p:cxnSp>
      <p:pic>
        <p:nvPicPr>
          <p:cNvPr id="24" name="Picture Placeholder 23" descr="A screen shot of a computer&#10;&#10;Description automatically generated">
            <a:extLst>
              <a:ext uri="{FF2B5EF4-FFF2-40B4-BE49-F238E27FC236}">
                <a16:creationId xmlns:a16="http://schemas.microsoft.com/office/drawing/2014/main" id="{8F2E729E-A0C9-4C6C-B0CF-ACFC15D06115}"/>
              </a:ext>
            </a:extLst>
          </p:cNvPr>
          <p:cNvPicPr>
            <a:picLocks noGrp="1" noChangeAspect="1"/>
          </p:cNvPicPr>
          <p:nvPr>
            <p:ph type="pic" sz="quarter" idx="14"/>
          </p:nvPr>
        </p:nvPicPr>
        <p:blipFill>
          <a:blip r:embed="rId3"/>
          <a:srcRect l="1608" r="1608"/>
          <a:stretch>
            <a:fillRect/>
          </a:stretch>
        </p:blipFill>
        <p:spPr/>
      </p:pic>
    </p:spTree>
    <p:extLst>
      <p:ext uri="{BB962C8B-B14F-4D97-AF65-F5344CB8AC3E}">
        <p14:creationId xmlns:p14="http://schemas.microsoft.com/office/powerpoint/2010/main" val="7448086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Rectangle 64">
            <a:extLst>
              <a:ext uri="{FF2B5EF4-FFF2-40B4-BE49-F238E27FC236}">
                <a16:creationId xmlns:a16="http://schemas.microsoft.com/office/drawing/2014/main" id="{3B5CEBBD-BB87-4A34-B2A6-F7C567CD6F41}"/>
              </a:ext>
            </a:extLst>
          </p:cNvPr>
          <p:cNvSpPr/>
          <p:nvPr/>
        </p:nvSpPr>
        <p:spPr bwMode="gray">
          <a:xfrm>
            <a:off x="8381231" y="1883601"/>
            <a:ext cx="3483919" cy="4477219"/>
          </a:xfrm>
          <a:prstGeom prst="rect">
            <a:avLst/>
          </a:prstGeom>
          <a:solidFill>
            <a:schemeClr val="accent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fontAlgn="auto" hangingPunct="1">
              <a:lnSpc>
                <a:spcPct val="100000"/>
              </a:lnSpc>
              <a:spcBef>
                <a:spcPts val="0"/>
              </a:spcBef>
              <a:spcAft>
                <a:spcPts val="0"/>
              </a:spcAft>
            </a:pPr>
            <a:endParaRPr lang="en-US" sz="1800" b="0" i="0" u="none" baseline="0" dirty="0">
              <a:solidFill>
                <a:schemeClr val="tx1"/>
              </a:solidFill>
              <a:latin typeface="Arial" panose="020B0604020202020204" pitchFamily="34" charset="0"/>
            </a:endParaRPr>
          </a:p>
        </p:txBody>
      </p:sp>
      <p:sp>
        <p:nvSpPr>
          <p:cNvPr id="4" name="Rectangle 3">
            <a:extLst>
              <a:ext uri="{FF2B5EF4-FFF2-40B4-BE49-F238E27FC236}">
                <a16:creationId xmlns:a16="http://schemas.microsoft.com/office/drawing/2014/main" id="{E8B48C4D-8255-4672-9C5E-FD553EA8ED0A}"/>
              </a:ext>
            </a:extLst>
          </p:cNvPr>
          <p:cNvSpPr/>
          <p:nvPr/>
        </p:nvSpPr>
        <p:spPr bwMode="gray">
          <a:xfrm>
            <a:off x="325264" y="1866404"/>
            <a:ext cx="7954382" cy="4477219"/>
          </a:xfrm>
          <a:prstGeom prst="rect">
            <a:avLst/>
          </a:prstGeom>
          <a:solidFill>
            <a:schemeClr val="accent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fontAlgn="auto" hangingPunct="1">
              <a:lnSpc>
                <a:spcPct val="100000"/>
              </a:lnSpc>
              <a:spcBef>
                <a:spcPts val="0"/>
              </a:spcBef>
              <a:spcAft>
                <a:spcPts val="0"/>
              </a:spcAft>
            </a:pPr>
            <a:endParaRPr lang="en-US" sz="1800" b="0" i="0" u="none" baseline="0" dirty="0">
              <a:solidFill>
                <a:schemeClr val="tx1"/>
              </a:solidFill>
              <a:latin typeface="Arial" panose="020B0604020202020204" pitchFamily="34" charset="0"/>
            </a:endParaRPr>
          </a:p>
        </p:txBody>
      </p:sp>
      <p:sp>
        <p:nvSpPr>
          <p:cNvPr id="72" name="Rectangle: Rounded Corners 71">
            <a:extLst>
              <a:ext uri="{FF2B5EF4-FFF2-40B4-BE49-F238E27FC236}">
                <a16:creationId xmlns:a16="http://schemas.microsoft.com/office/drawing/2014/main" id="{A1A9EF24-69E9-4842-8B9A-D58615B7F62E}"/>
              </a:ext>
            </a:extLst>
          </p:cNvPr>
          <p:cNvSpPr/>
          <p:nvPr/>
        </p:nvSpPr>
        <p:spPr bwMode="gray">
          <a:xfrm>
            <a:off x="4806429" y="5516493"/>
            <a:ext cx="3116957" cy="526837"/>
          </a:xfrm>
          <a:prstGeom prst="roundRect">
            <a:avLst>
              <a:gd name="adj" fmla="val 50000"/>
            </a:avLst>
          </a:prstGeom>
          <a:solidFill>
            <a:schemeClr val="accent2">
              <a:lumMod val="20000"/>
              <a:lumOff val="8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fontAlgn="auto" hangingPunct="1">
              <a:lnSpc>
                <a:spcPct val="100000"/>
              </a:lnSpc>
              <a:spcBef>
                <a:spcPts val="0"/>
              </a:spcBef>
              <a:spcAft>
                <a:spcPts val="0"/>
              </a:spcAft>
            </a:pPr>
            <a:endParaRPr lang="en-GB" sz="1800" b="0" i="0" u="none" baseline="0">
              <a:solidFill>
                <a:schemeClr val="tx1"/>
              </a:solidFill>
              <a:latin typeface="Arial"/>
            </a:endParaRPr>
          </a:p>
        </p:txBody>
      </p:sp>
      <p:sp>
        <p:nvSpPr>
          <p:cNvPr id="71" name="Rectangle: Rounded Corners 70">
            <a:extLst>
              <a:ext uri="{FF2B5EF4-FFF2-40B4-BE49-F238E27FC236}">
                <a16:creationId xmlns:a16="http://schemas.microsoft.com/office/drawing/2014/main" id="{47300001-2D22-4017-9E06-323DD2EB4144}"/>
              </a:ext>
            </a:extLst>
          </p:cNvPr>
          <p:cNvSpPr/>
          <p:nvPr/>
        </p:nvSpPr>
        <p:spPr bwMode="gray">
          <a:xfrm>
            <a:off x="1537471" y="5516493"/>
            <a:ext cx="3116957" cy="526837"/>
          </a:xfrm>
          <a:prstGeom prst="roundRect">
            <a:avLst>
              <a:gd name="adj" fmla="val 50000"/>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fontAlgn="auto" hangingPunct="1">
              <a:lnSpc>
                <a:spcPct val="100000"/>
              </a:lnSpc>
              <a:spcBef>
                <a:spcPts val="0"/>
              </a:spcBef>
              <a:spcAft>
                <a:spcPts val="0"/>
              </a:spcAft>
            </a:pPr>
            <a:endParaRPr lang="en-GB" sz="1800" b="0" i="0" u="none" baseline="0">
              <a:solidFill>
                <a:schemeClr val="tx1"/>
              </a:solidFill>
              <a:latin typeface="Arial"/>
            </a:endParaRPr>
          </a:p>
        </p:txBody>
      </p:sp>
      <p:sp>
        <p:nvSpPr>
          <p:cNvPr id="2" name="Subtitle 1">
            <a:extLst>
              <a:ext uri="{FF2B5EF4-FFF2-40B4-BE49-F238E27FC236}">
                <a16:creationId xmlns:a16="http://schemas.microsoft.com/office/drawing/2014/main" id="{B41ABB97-63A1-4C03-B7B5-CC13CE5F9F6A}"/>
              </a:ext>
            </a:extLst>
          </p:cNvPr>
          <p:cNvSpPr>
            <a:spLocks noGrp="1"/>
          </p:cNvSpPr>
          <p:nvPr>
            <p:ph type="subTitle" idx="13"/>
          </p:nvPr>
        </p:nvSpPr>
        <p:spPr/>
        <p:txBody>
          <a:bodyPr/>
          <a:lstStyle/>
          <a:p>
            <a:r>
              <a:rPr lang="en-US" dirty="0"/>
              <a:t>R3 - </a:t>
            </a:r>
            <a:r>
              <a:rPr lang="en-GB" dirty="0"/>
              <a:t>Recommend, Review and Recruit</a:t>
            </a:r>
            <a:endParaRPr lang="en-US" dirty="0"/>
          </a:p>
        </p:txBody>
      </p:sp>
      <p:sp>
        <p:nvSpPr>
          <p:cNvPr id="3" name="Title 2">
            <a:extLst>
              <a:ext uri="{FF2B5EF4-FFF2-40B4-BE49-F238E27FC236}">
                <a16:creationId xmlns:a16="http://schemas.microsoft.com/office/drawing/2014/main" id="{04264DDE-483D-4030-ACF7-57A2CE7105DD}"/>
              </a:ext>
            </a:extLst>
          </p:cNvPr>
          <p:cNvSpPr>
            <a:spLocks noGrp="1"/>
          </p:cNvSpPr>
          <p:nvPr>
            <p:ph type="title"/>
          </p:nvPr>
        </p:nvSpPr>
        <p:spPr/>
        <p:txBody>
          <a:bodyPr/>
          <a:lstStyle/>
          <a:p>
            <a:r>
              <a:rPr lang="en-US" dirty="0"/>
              <a:t>Based on existing global services, we still need to make adaptation and develop China-oriented solutions. </a:t>
            </a:r>
          </a:p>
        </p:txBody>
      </p:sp>
      <p:sp>
        <p:nvSpPr>
          <p:cNvPr id="5" name="Slide Number Placeholder 4">
            <a:extLst>
              <a:ext uri="{FF2B5EF4-FFF2-40B4-BE49-F238E27FC236}">
                <a16:creationId xmlns:a16="http://schemas.microsoft.com/office/drawing/2014/main" id="{1F52C1E3-02F8-458C-B1FE-E5B2B3945FD6}"/>
              </a:ext>
            </a:extLst>
          </p:cNvPr>
          <p:cNvSpPr>
            <a:spLocks noGrp="1"/>
          </p:cNvSpPr>
          <p:nvPr>
            <p:ph type="sldNum" sz="quarter" idx="12"/>
          </p:nvPr>
        </p:nvSpPr>
        <p:spPr/>
        <p:txBody>
          <a:bodyPr/>
          <a:lstStyle/>
          <a:p>
            <a:fld id="{EEAD9179-7A6B-4268-BEB2-F3B8EB06115B}" type="slidenum">
              <a:rPr lang="en-US" smtClean="0"/>
              <a:t>10</a:t>
            </a:fld>
            <a:endParaRPr lang="en-US" dirty="0"/>
          </a:p>
        </p:txBody>
      </p:sp>
      <p:cxnSp>
        <p:nvCxnSpPr>
          <p:cNvPr id="18" name="Straight Connector 17">
            <a:extLst>
              <a:ext uri="{FF2B5EF4-FFF2-40B4-BE49-F238E27FC236}">
                <a16:creationId xmlns:a16="http://schemas.microsoft.com/office/drawing/2014/main" id="{CB3354E7-1F49-4272-8D64-6D39FB815EEF}"/>
              </a:ext>
            </a:extLst>
          </p:cNvPr>
          <p:cNvCxnSpPr>
            <a:cxnSpLocks/>
          </p:cNvCxnSpPr>
          <p:nvPr/>
        </p:nvCxnSpPr>
        <p:spPr bwMode="gray">
          <a:xfrm>
            <a:off x="1530656" y="2245731"/>
            <a:ext cx="9901400"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179084BF-8262-4ABC-9F09-33EAE7B2C769}"/>
              </a:ext>
            </a:extLst>
          </p:cNvPr>
          <p:cNvSpPr txBox="1"/>
          <p:nvPr/>
        </p:nvSpPr>
        <p:spPr bwMode="gray">
          <a:xfrm>
            <a:off x="1682239" y="4864464"/>
            <a:ext cx="3298703" cy="246221"/>
          </a:xfrm>
          <a:prstGeom prst="rect">
            <a:avLst/>
          </a:prstGeom>
        </p:spPr>
        <p:txBody>
          <a:bodyPr vert="horz" wrap="square" lIns="0" tIns="0" rIns="0" bIns="0" rtlCol="0">
            <a:spAutoFit/>
          </a:bodyPr>
          <a:lstStyle>
            <a:lvl1pPr lvl="0" indent="0" defTabSz="914309">
              <a:spcBef>
                <a:spcPts val="1200"/>
              </a:spcBef>
              <a:spcAft>
                <a:spcPts val="600"/>
              </a:spcAft>
              <a:buFont typeface="Arial" panose="020B0604020202020204" pitchFamily="34" charset="0"/>
              <a:buNone/>
              <a:defRPr>
                <a:solidFill>
                  <a:schemeClr val="accent1"/>
                </a:solidFill>
              </a:defRPr>
            </a:lvl1pPr>
            <a:lvl2pPr marL="269973" lvl="1" indent="-269973" defTabSz="914309">
              <a:spcBef>
                <a:spcPts val="300"/>
              </a:spcBef>
              <a:spcAft>
                <a:spcPts val="600"/>
              </a:spcAft>
              <a:buFontTx/>
              <a:buBlip>
                <a:blip r:embed="rId3"/>
              </a:buBlip>
              <a:defRPr>
                <a:solidFill>
                  <a:schemeClr val="accent1"/>
                </a:solidFill>
              </a:defRPr>
            </a:lvl2pPr>
            <a:lvl3pPr marL="539946" lvl="2" indent="-269973" defTabSz="914309">
              <a:spcBef>
                <a:spcPts val="300"/>
              </a:spcBef>
              <a:spcAft>
                <a:spcPts val="600"/>
              </a:spcAft>
              <a:buFontTx/>
              <a:buBlip>
                <a:blip r:embed="rId4"/>
              </a:buBlip>
              <a:defRPr>
                <a:solidFill>
                  <a:schemeClr val="accent1"/>
                </a:solidFill>
              </a:defRPr>
            </a:lvl3pPr>
            <a:lvl4pPr marL="809919" lvl="3" indent="-269973" defTabSz="914309">
              <a:spcBef>
                <a:spcPts val="300"/>
              </a:spcBef>
              <a:spcAft>
                <a:spcPts val="600"/>
              </a:spcAft>
              <a:buFontTx/>
              <a:buBlip>
                <a:blip r:embed="rId5"/>
              </a:buBlip>
              <a:defRPr>
                <a:solidFill>
                  <a:schemeClr val="accent1"/>
                </a:solidFill>
              </a:defRPr>
            </a:lvl4pPr>
            <a:lvl5pPr marL="1079892" lvl="4" indent="-269973" defTabSz="914309">
              <a:spcBef>
                <a:spcPts val="300"/>
              </a:spcBef>
              <a:spcAft>
                <a:spcPts val="600"/>
              </a:spcAft>
              <a:buFontTx/>
              <a:buBlip>
                <a:blip r:embed="rId6"/>
              </a:buBlip>
              <a:defRPr>
                <a:solidFill>
                  <a:schemeClr val="accent1"/>
                </a:solidFill>
              </a:defRPr>
            </a:lvl5pPr>
            <a:lvl6pPr marL="1079892" indent="-269973" defTabSz="914309">
              <a:spcBef>
                <a:spcPts val="300"/>
              </a:spcBef>
              <a:spcAft>
                <a:spcPts val="600"/>
              </a:spcAft>
              <a:buFontTx/>
              <a:buBlip>
                <a:blip r:embed="rId6"/>
              </a:buBlip>
            </a:lvl6pPr>
            <a:lvl7pPr marL="1079892" indent="-269973" defTabSz="914309">
              <a:spcBef>
                <a:spcPts val="300"/>
              </a:spcBef>
              <a:spcAft>
                <a:spcPts val="600"/>
              </a:spcAft>
              <a:buFontTx/>
              <a:buBlip>
                <a:blip r:embed="rId6"/>
              </a:buBlip>
            </a:lvl7pPr>
            <a:lvl8pPr marL="1079892" indent="-269973" defTabSz="914309">
              <a:spcBef>
                <a:spcPts val="300"/>
              </a:spcBef>
              <a:spcAft>
                <a:spcPts val="600"/>
              </a:spcAft>
              <a:buFontTx/>
              <a:buBlip>
                <a:blip r:embed="rId6"/>
              </a:buBlip>
            </a:lvl8pPr>
            <a:lvl9pPr marL="1079892" indent="-269973" defTabSz="914309">
              <a:spcBef>
                <a:spcPts val="300"/>
              </a:spcBef>
              <a:spcAft>
                <a:spcPts val="600"/>
              </a:spcAft>
              <a:buFontTx/>
              <a:buBlip>
                <a:blip r:embed="rId6"/>
              </a:buBlip>
            </a:lvl9pPr>
          </a:lstStyle>
          <a:p>
            <a:r>
              <a:rPr lang="en-GB" sz="1600" b="1" dirty="0">
                <a:solidFill>
                  <a:schemeClr val="tx1"/>
                </a:solidFill>
              </a:rPr>
              <a:t>Rationale </a:t>
            </a:r>
          </a:p>
        </p:txBody>
      </p:sp>
      <p:cxnSp>
        <p:nvCxnSpPr>
          <p:cNvPr id="22" name="Straight Connector 21">
            <a:extLst>
              <a:ext uri="{FF2B5EF4-FFF2-40B4-BE49-F238E27FC236}">
                <a16:creationId xmlns:a16="http://schemas.microsoft.com/office/drawing/2014/main" id="{D734DC6B-3EDA-4256-B95F-AD5899FDBE42}"/>
              </a:ext>
            </a:extLst>
          </p:cNvPr>
          <p:cNvCxnSpPr>
            <a:cxnSpLocks/>
          </p:cNvCxnSpPr>
          <p:nvPr/>
        </p:nvCxnSpPr>
        <p:spPr bwMode="gray">
          <a:xfrm>
            <a:off x="1505817" y="5245597"/>
            <a:ext cx="10274464"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756B21A2-9AC1-484F-B23F-E584742636E5}"/>
              </a:ext>
            </a:extLst>
          </p:cNvPr>
          <p:cNvSpPr txBox="1"/>
          <p:nvPr/>
        </p:nvSpPr>
        <p:spPr bwMode="gray">
          <a:xfrm>
            <a:off x="2678396" y="1883601"/>
            <a:ext cx="5150996" cy="246221"/>
          </a:xfrm>
          <a:prstGeom prst="rect">
            <a:avLst/>
          </a:prstGeom>
        </p:spPr>
        <p:txBody>
          <a:bodyPr vert="horz" wrap="square" lIns="0" tIns="0" rIns="0" bIns="0" rtlCol="0">
            <a:spAutoFit/>
          </a:bodyPr>
          <a:lstStyle>
            <a:lvl1pPr lvl="0" indent="0" defTabSz="914309">
              <a:spcBef>
                <a:spcPts val="1200"/>
              </a:spcBef>
              <a:spcAft>
                <a:spcPts val="600"/>
              </a:spcAft>
              <a:buFont typeface="Arial" panose="020B0604020202020204" pitchFamily="34" charset="0"/>
              <a:buNone/>
              <a:defRPr>
                <a:solidFill>
                  <a:schemeClr val="accent1"/>
                </a:solidFill>
              </a:defRPr>
            </a:lvl1pPr>
            <a:lvl2pPr marL="269973" lvl="1" indent="-269973" defTabSz="914309">
              <a:spcBef>
                <a:spcPts val="300"/>
              </a:spcBef>
              <a:spcAft>
                <a:spcPts val="600"/>
              </a:spcAft>
              <a:buFontTx/>
              <a:buBlip>
                <a:blip r:embed="rId3"/>
              </a:buBlip>
              <a:defRPr>
                <a:solidFill>
                  <a:schemeClr val="accent1"/>
                </a:solidFill>
              </a:defRPr>
            </a:lvl2pPr>
            <a:lvl3pPr marL="539946" lvl="2" indent="-269973" defTabSz="914309">
              <a:spcBef>
                <a:spcPts val="300"/>
              </a:spcBef>
              <a:spcAft>
                <a:spcPts val="600"/>
              </a:spcAft>
              <a:buFontTx/>
              <a:buBlip>
                <a:blip r:embed="rId4"/>
              </a:buBlip>
              <a:defRPr>
                <a:solidFill>
                  <a:schemeClr val="accent1"/>
                </a:solidFill>
              </a:defRPr>
            </a:lvl3pPr>
            <a:lvl4pPr marL="809919" lvl="3" indent="-269973" defTabSz="914309">
              <a:spcBef>
                <a:spcPts val="300"/>
              </a:spcBef>
              <a:spcAft>
                <a:spcPts val="600"/>
              </a:spcAft>
              <a:buFontTx/>
              <a:buBlip>
                <a:blip r:embed="rId5"/>
              </a:buBlip>
              <a:defRPr>
                <a:solidFill>
                  <a:schemeClr val="accent1"/>
                </a:solidFill>
              </a:defRPr>
            </a:lvl4pPr>
            <a:lvl5pPr marL="1079892" lvl="4" indent="-269973" defTabSz="914309">
              <a:spcBef>
                <a:spcPts val="300"/>
              </a:spcBef>
              <a:spcAft>
                <a:spcPts val="600"/>
              </a:spcAft>
              <a:buFontTx/>
              <a:buBlip>
                <a:blip r:embed="rId6"/>
              </a:buBlip>
              <a:defRPr>
                <a:solidFill>
                  <a:schemeClr val="accent1"/>
                </a:solidFill>
              </a:defRPr>
            </a:lvl5pPr>
            <a:lvl6pPr marL="1079892" indent="-269973" defTabSz="914309">
              <a:spcBef>
                <a:spcPts val="300"/>
              </a:spcBef>
              <a:spcAft>
                <a:spcPts val="600"/>
              </a:spcAft>
              <a:buFontTx/>
              <a:buBlip>
                <a:blip r:embed="rId6"/>
              </a:buBlip>
            </a:lvl6pPr>
            <a:lvl7pPr marL="1079892" indent="-269973" defTabSz="914309">
              <a:spcBef>
                <a:spcPts val="300"/>
              </a:spcBef>
              <a:spcAft>
                <a:spcPts val="600"/>
              </a:spcAft>
              <a:buFontTx/>
              <a:buBlip>
                <a:blip r:embed="rId6"/>
              </a:buBlip>
            </a:lvl7pPr>
            <a:lvl8pPr marL="1079892" indent="-269973" defTabSz="914309">
              <a:spcBef>
                <a:spcPts val="300"/>
              </a:spcBef>
              <a:spcAft>
                <a:spcPts val="600"/>
              </a:spcAft>
              <a:buFontTx/>
              <a:buBlip>
                <a:blip r:embed="rId6"/>
              </a:buBlip>
            </a:lvl8pPr>
            <a:lvl9pPr marL="1079892" indent="-269973" defTabSz="914309">
              <a:spcBef>
                <a:spcPts val="300"/>
              </a:spcBef>
              <a:spcAft>
                <a:spcPts val="600"/>
              </a:spcAft>
              <a:buFontTx/>
              <a:buBlip>
                <a:blip r:embed="rId6"/>
              </a:buBlip>
            </a:lvl9pPr>
          </a:lstStyle>
          <a:p>
            <a:r>
              <a:rPr lang="en-GB" sz="1600" b="1" i="1" dirty="0">
                <a:solidFill>
                  <a:schemeClr val="tx1"/>
                </a:solidFill>
              </a:rPr>
              <a:t>Recommend &amp; Review</a:t>
            </a:r>
          </a:p>
        </p:txBody>
      </p:sp>
      <p:sp>
        <p:nvSpPr>
          <p:cNvPr id="28" name="TextBox 27">
            <a:extLst>
              <a:ext uri="{FF2B5EF4-FFF2-40B4-BE49-F238E27FC236}">
                <a16:creationId xmlns:a16="http://schemas.microsoft.com/office/drawing/2014/main" id="{F788B432-14C3-4112-B85A-840D90A821E2}"/>
              </a:ext>
            </a:extLst>
          </p:cNvPr>
          <p:cNvSpPr txBox="1"/>
          <p:nvPr/>
        </p:nvSpPr>
        <p:spPr bwMode="gray">
          <a:xfrm>
            <a:off x="1808170" y="2803613"/>
            <a:ext cx="3298703" cy="230832"/>
          </a:xfrm>
          <a:prstGeom prst="rect">
            <a:avLst/>
          </a:prstGeom>
        </p:spPr>
        <p:txBody>
          <a:bodyPr vert="horz" wrap="square" lIns="0" tIns="0" rIns="0" bIns="0" rtlCol="0">
            <a:spAutoFit/>
          </a:bodyPr>
          <a:lstStyle>
            <a:lvl1pPr lvl="0" indent="0" defTabSz="914309">
              <a:spcBef>
                <a:spcPts val="1200"/>
              </a:spcBef>
              <a:spcAft>
                <a:spcPts val="600"/>
              </a:spcAft>
              <a:buFont typeface="Arial" panose="020B0604020202020204" pitchFamily="34" charset="0"/>
              <a:buNone/>
              <a:defRPr>
                <a:solidFill>
                  <a:schemeClr val="accent1"/>
                </a:solidFill>
              </a:defRPr>
            </a:lvl1pPr>
            <a:lvl2pPr marL="269973" lvl="1" indent="-269973" defTabSz="914309">
              <a:spcBef>
                <a:spcPts val="300"/>
              </a:spcBef>
              <a:spcAft>
                <a:spcPts val="600"/>
              </a:spcAft>
              <a:buFontTx/>
              <a:buBlip>
                <a:blip r:embed="rId3"/>
              </a:buBlip>
              <a:defRPr>
                <a:solidFill>
                  <a:schemeClr val="accent1"/>
                </a:solidFill>
              </a:defRPr>
            </a:lvl2pPr>
            <a:lvl3pPr marL="539946" lvl="2" indent="-269973" defTabSz="914309">
              <a:spcBef>
                <a:spcPts val="300"/>
              </a:spcBef>
              <a:spcAft>
                <a:spcPts val="600"/>
              </a:spcAft>
              <a:buFontTx/>
              <a:buBlip>
                <a:blip r:embed="rId4"/>
              </a:buBlip>
              <a:defRPr>
                <a:solidFill>
                  <a:schemeClr val="accent1"/>
                </a:solidFill>
              </a:defRPr>
            </a:lvl3pPr>
            <a:lvl4pPr marL="809919" lvl="3" indent="-269973" defTabSz="914309">
              <a:spcBef>
                <a:spcPts val="300"/>
              </a:spcBef>
              <a:spcAft>
                <a:spcPts val="600"/>
              </a:spcAft>
              <a:buFontTx/>
              <a:buBlip>
                <a:blip r:embed="rId5"/>
              </a:buBlip>
              <a:defRPr>
                <a:solidFill>
                  <a:schemeClr val="accent1"/>
                </a:solidFill>
              </a:defRPr>
            </a:lvl4pPr>
            <a:lvl5pPr marL="1079892" lvl="4" indent="-269973" defTabSz="914309">
              <a:spcBef>
                <a:spcPts val="300"/>
              </a:spcBef>
              <a:spcAft>
                <a:spcPts val="600"/>
              </a:spcAft>
              <a:buFontTx/>
              <a:buBlip>
                <a:blip r:embed="rId6"/>
              </a:buBlip>
              <a:defRPr>
                <a:solidFill>
                  <a:schemeClr val="accent1"/>
                </a:solidFill>
              </a:defRPr>
            </a:lvl5pPr>
            <a:lvl6pPr marL="1079892" indent="-269973" defTabSz="914309">
              <a:spcBef>
                <a:spcPts val="300"/>
              </a:spcBef>
              <a:spcAft>
                <a:spcPts val="600"/>
              </a:spcAft>
              <a:buFontTx/>
              <a:buBlip>
                <a:blip r:embed="rId6"/>
              </a:buBlip>
            </a:lvl6pPr>
            <a:lvl7pPr marL="1079892" indent="-269973" defTabSz="914309">
              <a:spcBef>
                <a:spcPts val="300"/>
              </a:spcBef>
              <a:spcAft>
                <a:spcPts val="600"/>
              </a:spcAft>
              <a:buFontTx/>
              <a:buBlip>
                <a:blip r:embed="rId6"/>
              </a:buBlip>
            </a:lvl7pPr>
            <a:lvl8pPr marL="1079892" indent="-269973" defTabSz="914309">
              <a:spcBef>
                <a:spcPts val="300"/>
              </a:spcBef>
              <a:spcAft>
                <a:spcPts val="600"/>
              </a:spcAft>
              <a:buFontTx/>
              <a:buBlip>
                <a:blip r:embed="rId6"/>
              </a:buBlip>
            </a:lvl8pPr>
            <a:lvl9pPr marL="1079892" indent="-269973" defTabSz="914309">
              <a:spcBef>
                <a:spcPts val="300"/>
              </a:spcBef>
              <a:spcAft>
                <a:spcPts val="600"/>
              </a:spcAft>
              <a:buFontTx/>
              <a:buBlip>
                <a:blip r:embed="rId6"/>
              </a:buBlip>
            </a:lvl9pPr>
          </a:lstStyle>
          <a:p>
            <a:r>
              <a:rPr lang="en-GB" sz="1500" dirty="0">
                <a:solidFill>
                  <a:schemeClr val="tx1"/>
                </a:solidFill>
              </a:rPr>
              <a:t>Objective operation performance </a:t>
            </a:r>
          </a:p>
        </p:txBody>
      </p:sp>
      <p:sp>
        <p:nvSpPr>
          <p:cNvPr id="29" name="TextBox 28">
            <a:extLst>
              <a:ext uri="{FF2B5EF4-FFF2-40B4-BE49-F238E27FC236}">
                <a16:creationId xmlns:a16="http://schemas.microsoft.com/office/drawing/2014/main" id="{2F240A45-D055-4DAE-88AB-97CC75D681EC}"/>
              </a:ext>
            </a:extLst>
          </p:cNvPr>
          <p:cNvSpPr txBox="1"/>
          <p:nvPr/>
        </p:nvSpPr>
        <p:spPr bwMode="gray">
          <a:xfrm>
            <a:off x="4980942" y="5664495"/>
            <a:ext cx="3298703" cy="230832"/>
          </a:xfrm>
          <a:prstGeom prst="rect">
            <a:avLst/>
          </a:prstGeom>
        </p:spPr>
        <p:txBody>
          <a:bodyPr vert="horz" wrap="square" lIns="0" tIns="0" rIns="0" bIns="0" rtlCol="0">
            <a:spAutoFit/>
          </a:bodyPr>
          <a:lstStyle>
            <a:lvl1pPr lvl="0" indent="0" defTabSz="914309">
              <a:spcBef>
                <a:spcPts val="1200"/>
              </a:spcBef>
              <a:spcAft>
                <a:spcPts val="600"/>
              </a:spcAft>
              <a:buFont typeface="Arial" panose="020B0604020202020204" pitchFamily="34" charset="0"/>
              <a:buNone/>
              <a:defRPr>
                <a:solidFill>
                  <a:schemeClr val="accent1"/>
                </a:solidFill>
              </a:defRPr>
            </a:lvl1pPr>
            <a:lvl2pPr marL="269973" lvl="1" indent="-269973" defTabSz="914309">
              <a:spcBef>
                <a:spcPts val="300"/>
              </a:spcBef>
              <a:spcAft>
                <a:spcPts val="600"/>
              </a:spcAft>
              <a:buFontTx/>
              <a:buBlip>
                <a:blip r:embed="rId3"/>
              </a:buBlip>
              <a:defRPr>
                <a:solidFill>
                  <a:schemeClr val="accent1"/>
                </a:solidFill>
              </a:defRPr>
            </a:lvl2pPr>
            <a:lvl3pPr marL="539946" lvl="2" indent="-269973" defTabSz="914309">
              <a:spcBef>
                <a:spcPts val="300"/>
              </a:spcBef>
              <a:spcAft>
                <a:spcPts val="600"/>
              </a:spcAft>
              <a:buFontTx/>
              <a:buBlip>
                <a:blip r:embed="rId4"/>
              </a:buBlip>
              <a:defRPr>
                <a:solidFill>
                  <a:schemeClr val="accent1"/>
                </a:solidFill>
              </a:defRPr>
            </a:lvl3pPr>
            <a:lvl4pPr marL="809919" lvl="3" indent="-269973" defTabSz="914309">
              <a:spcBef>
                <a:spcPts val="300"/>
              </a:spcBef>
              <a:spcAft>
                <a:spcPts val="600"/>
              </a:spcAft>
              <a:buFontTx/>
              <a:buBlip>
                <a:blip r:embed="rId5"/>
              </a:buBlip>
              <a:defRPr>
                <a:solidFill>
                  <a:schemeClr val="accent1"/>
                </a:solidFill>
              </a:defRPr>
            </a:lvl4pPr>
            <a:lvl5pPr marL="1079892" lvl="4" indent="-269973" defTabSz="914309">
              <a:spcBef>
                <a:spcPts val="300"/>
              </a:spcBef>
              <a:spcAft>
                <a:spcPts val="600"/>
              </a:spcAft>
              <a:buFontTx/>
              <a:buBlip>
                <a:blip r:embed="rId6"/>
              </a:buBlip>
              <a:defRPr>
                <a:solidFill>
                  <a:schemeClr val="accent1"/>
                </a:solidFill>
              </a:defRPr>
            </a:lvl5pPr>
            <a:lvl6pPr marL="1079892" indent="-269973" defTabSz="914309">
              <a:spcBef>
                <a:spcPts val="300"/>
              </a:spcBef>
              <a:spcAft>
                <a:spcPts val="600"/>
              </a:spcAft>
              <a:buFontTx/>
              <a:buBlip>
                <a:blip r:embed="rId6"/>
              </a:buBlip>
            </a:lvl6pPr>
            <a:lvl7pPr marL="1079892" indent="-269973" defTabSz="914309">
              <a:spcBef>
                <a:spcPts val="300"/>
              </a:spcBef>
              <a:spcAft>
                <a:spcPts val="600"/>
              </a:spcAft>
              <a:buFontTx/>
              <a:buBlip>
                <a:blip r:embed="rId6"/>
              </a:buBlip>
            </a:lvl7pPr>
            <a:lvl8pPr marL="1079892" indent="-269973" defTabSz="914309">
              <a:spcBef>
                <a:spcPts val="300"/>
              </a:spcBef>
              <a:spcAft>
                <a:spcPts val="600"/>
              </a:spcAft>
              <a:buFontTx/>
              <a:buBlip>
                <a:blip r:embed="rId6"/>
              </a:buBlip>
            </a:lvl8pPr>
            <a:lvl9pPr marL="1079892" indent="-269973" defTabSz="914309">
              <a:spcBef>
                <a:spcPts val="300"/>
              </a:spcBef>
              <a:spcAft>
                <a:spcPts val="600"/>
              </a:spcAft>
              <a:buFontTx/>
              <a:buBlip>
                <a:blip r:embed="rId6"/>
              </a:buBlip>
            </a:lvl9pPr>
          </a:lstStyle>
          <a:p>
            <a:r>
              <a:rPr lang="en-GB" sz="1500" dirty="0">
                <a:solidFill>
                  <a:schemeClr val="tx1"/>
                </a:solidFill>
              </a:rPr>
              <a:t>Experience based decision </a:t>
            </a:r>
          </a:p>
        </p:txBody>
      </p:sp>
      <p:sp>
        <p:nvSpPr>
          <p:cNvPr id="33" name="TextBox 32">
            <a:extLst>
              <a:ext uri="{FF2B5EF4-FFF2-40B4-BE49-F238E27FC236}">
                <a16:creationId xmlns:a16="http://schemas.microsoft.com/office/drawing/2014/main" id="{5A14122C-6480-4977-8D65-747CBF7F67D0}"/>
              </a:ext>
            </a:extLst>
          </p:cNvPr>
          <p:cNvSpPr txBox="1"/>
          <p:nvPr/>
        </p:nvSpPr>
        <p:spPr bwMode="gray">
          <a:xfrm>
            <a:off x="1808170" y="2416849"/>
            <a:ext cx="1740453" cy="230832"/>
          </a:xfrm>
          <a:prstGeom prst="rect">
            <a:avLst/>
          </a:prstGeom>
        </p:spPr>
        <p:txBody>
          <a:bodyPr vert="horz" wrap="square" lIns="0" tIns="0" rIns="0" bIns="0" rtlCol="0">
            <a:spAutoFit/>
          </a:bodyPr>
          <a:lstStyle>
            <a:lvl1pPr lvl="0" indent="0" defTabSz="914309">
              <a:spcBef>
                <a:spcPts val="1200"/>
              </a:spcBef>
              <a:spcAft>
                <a:spcPts val="600"/>
              </a:spcAft>
              <a:buFont typeface="Arial" panose="020B0604020202020204" pitchFamily="34" charset="0"/>
              <a:buNone/>
              <a:defRPr>
                <a:solidFill>
                  <a:schemeClr val="accent1"/>
                </a:solidFill>
              </a:defRPr>
            </a:lvl1pPr>
            <a:lvl2pPr marL="269973" lvl="1" indent="-269973" defTabSz="914309">
              <a:spcBef>
                <a:spcPts val="300"/>
              </a:spcBef>
              <a:spcAft>
                <a:spcPts val="600"/>
              </a:spcAft>
              <a:buFontTx/>
              <a:buBlip>
                <a:blip r:embed="rId3"/>
              </a:buBlip>
              <a:defRPr>
                <a:solidFill>
                  <a:schemeClr val="accent1"/>
                </a:solidFill>
              </a:defRPr>
            </a:lvl2pPr>
            <a:lvl3pPr marL="539946" lvl="2" indent="-269973" defTabSz="914309">
              <a:spcBef>
                <a:spcPts val="300"/>
              </a:spcBef>
              <a:spcAft>
                <a:spcPts val="600"/>
              </a:spcAft>
              <a:buFontTx/>
              <a:buBlip>
                <a:blip r:embed="rId4"/>
              </a:buBlip>
              <a:defRPr>
                <a:solidFill>
                  <a:schemeClr val="accent1"/>
                </a:solidFill>
              </a:defRPr>
            </a:lvl3pPr>
            <a:lvl4pPr marL="809919" lvl="3" indent="-269973" defTabSz="914309">
              <a:spcBef>
                <a:spcPts val="300"/>
              </a:spcBef>
              <a:spcAft>
                <a:spcPts val="600"/>
              </a:spcAft>
              <a:buFontTx/>
              <a:buBlip>
                <a:blip r:embed="rId5"/>
              </a:buBlip>
              <a:defRPr>
                <a:solidFill>
                  <a:schemeClr val="accent1"/>
                </a:solidFill>
              </a:defRPr>
            </a:lvl4pPr>
            <a:lvl5pPr marL="1079892" lvl="4" indent="-269973" defTabSz="914309">
              <a:spcBef>
                <a:spcPts val="300"/>
              </a:spcBef>
              <a:spcAft>
                <a:spcPts val="600"/>
              </a:spcAft>
              <a:buFontTx/>
              <a:buBlip>
                <a:blip r:embed="rId6"/>
              </a:buBlip>
              <a:defRPr>
                <a:solidFill>
                  <a:schemeClr val="accent1"/>
                </a:solidFill>
              </a:defRPr>
            </a:lvl5pPr>
            <a:lvl6pPr marL="1079892" indent="-269973" defTabSz="914309">
              <a:spcBef>
                <a:spcPts val="300"/>
              </a:spcBef>
              <a:spcAft>
                <a:spcPts val="600"/>
              </a:spcAft>
              <a:buFontTx/>
              <a:buBlip>
                <a:blip r:embed="rId6"/>
              </a:buBlip>
            </a:lvl6pPr>
            <a:lvl7pPr marL="1079892" indent="-269973" defTabSz="914309">
              <a:spcBef>
                <a:spcPts val="300"/>
              </a:spcBef>
              <a:spcAft>
                <a:spcPts val="600"/>
              </a:spcAft>
              <a:buFontTx/>
              <a:buBlip>
                <a:blip r:embed="rId6"/>
              </a:buBlip>
            </a:lvl7pPr>
            <a:lvl8pPr marL="1079892" indent="-269973" defTabSz="914309">
              <a:spcBef>
                <a:spcPts val="300"/>
              </a:spcBef>
              <a:spcAft>
                <a:spcPts val="600"/>
              </a:spcAft>
              <a:buFontTx/>
              <a:buBlip>
                <a:blip r:embed="rId6"/>
              </a:buBlip>
            </a:lvl8pPr>
            <a:lvl9pPr marL="1079892" indent="-269973" defTabSz="914309">
              <a:spcBef>
                <a:spcPts val="300"/>
              </a:spcBef>
              <a:spcAft>
                <a:spcPts val="600"/>
              </a:spcAft>
              <a:buFontTx/>
              <a:buBlip>
                <a:blip r:embed="rId6"/>
              </a:buBlip>
            </a:lvl9pPr>
          </a:lstStyle>
          <a:p>
            <a:r>
              <a:rPr lang="en-GB" sz="1500" dirty="0">
                <a:solidFill>
                  <a:schemeClr val="tx1"/>
                </a:solidFill>
              </a:rPr>
              <a:t>Investigator survey </a:t>
            </a:r>
          </a:p>
        </p:txBody>
      </p:sp>
      <p:sp>
        <p:nvSpPr>
          <p:cNvPr id="35" name="TextBox 34">
            <a:extLst>
              <a:ext uri="{FF2B5EF4-FFF2-40B4-BE49-F238E27FC236}">
                <a16:creationId xmlns:a16="http://schemas.microsoft.com/office/drawing/2014/main" id="{C5567CD8-D53C-49EC-82B0-A46232F99A13}"/>
              </a:ext>
            </a:extLst>
          </p:cNvPr>
          <p:cNvSpPr txBox="1"/>
          <p:nvPr/>
        </p:nvSpPr>
        <p:spPr bwMode="gray">
          <a:xfrm>
            <a:off x="4411653" y="2450591"/>
            <a:ext cx="3298703" cy="230832"/>
          </a:xfrm>
          <a:prstGeom prst="rect">
            <a:avLst/>
          </a:prstGeom>
        </p:spPr>
        <p:txBody>
          <a:bodyPr vert="horz" wrap="square" lIns="0" tIns="0" rIns="0" bIns="0" rtlCol="0">
            <a:spAutoFit/>
          </a:bodyPr>
          <a:lstStyle>
            <a:lvl1pPr lvl="0" indent="0" defTabSz="914309">
              <a:spcBef>
                <a:spcPts val="1200"/>
              </a:spcBef>
              <a:spcAft>
                <a:spcPts val="600"/>
              </a:spcAft>
              <a:buFont typeface="Arial" panose="020B0604020202020204" pitchFamily="34" charset="0"/>
              <a:buNone/>
              <a:defRPr>
                <a:solidFill>
                  <a:schemeClr val="accent1"/>
                </a:solidFill>
              </a:defRPr>
            </a:lvl1pPr>
            <a:lvl2pPr marL="269973" lvl="1" indent="-269973" defTabSz="914309">
              <a:spcBef>
                <a:spcPts val="300"/>
              </a:spcBef>
              <a:spcAft>
                <a:spcPts val="600"/>
              </a:spcAft>
              <a:buFontTx/>
              <a:buBlip>
                <a:blip r:embed="rId3"/>
              </a:buBlip>
              <a:defRPr>
                <a:solidFill>
                  <a:schemeClr val="accent1"/>
                </a:solidFill>
              </a:defRPr>
            </a:lvl2pPr>
            <a:lvl3pPr marL="539946" lvl="2" indent="-269973" defTabSz="914309">
              <a:spcBef>
                <a:spcPts val="300"/>
              </a:spcBef>
              <a:spcAft>
                <a:spcPts val="600"/>
              </a:spcAft>
              <a:buFontTx/>
              <a:buBlip>
                <a:blip r:embed="rId4"/>
              </a:buBlip>
              <a:defRPr>
                <a:solidFill>
                  <a:schemeClr val="accent1"/>
                </a:solidFill>
              </a:defRPr>
            </a:lvl3pPr>
            <a:lvl4pPr marL="809919" lvl="3" indent="-269973" defTabSz="914309">
              <a:spcBef>
                <a:spcPts val="300"/>
              </a:spcBef>
              <a:spcAft>
                <a:spcPts val="600"/>
              </a:spcAft>
              <a:buFontTx/>
              <a:buBlip>
                <a:blip r:embed="rId5"/>
              </a:buBlip>
              <a:defRPr>
                <a:solidFill>
                  <a:schemeClr val="accent1"/>
                </a:solidFill>
              </a:defRPr>
            </a:lvl4pPr>
            <a:lvl5pPr marL="1079892" lvl="4" indent="-269973" defTabSz="914309">
              <a:spcBef>
                <a:spcPts val="300"/>
              </a:spcBef>
              <a:spcAft>
                <a:spcPts val="600"/>
              </a:spcAft>
              <a:buFontTx/>
              <a:buBlip>
                <a:blip r:embed="rId6"/>
              </a:buBlip>
              <a:defRPr>
                <a:solidFill>
                  <a:schemeClr val="accent1"/>
                </a:solidFill>
              </a:defRPr>
            </a:lvl5pPr>
            <a:lvl6pPr marL="1079892" indent="-269973" defTabSz="914309">
              <a:spcBef>
                <a:spcPts val="300"/>
              </a:spcBef>
              <a:spcAft>
                <a:spcPts val="600"/>
              </a:spcAft>
              <a:buFontTx/>
              <a:buBlip>
                <a:blip r:embed="rId6"/>
              </a:buBlip>
            </a:lvl6pPr>
            <a:lvl7pPr marL="1079892" indent="-269973" defTabSz="914309">
              <a:spcBef>
                <a:spcPts val="300"/>
              </a:spcBef>
              <a:spcAft>
                <a:spcPts val="600"/>
              </a:spcAft>
              <a:buFontTx/>
              <a:buBlip>
                <a:blip r:embed="rId6"/>
              </a:buBlip>
            </a:lvl7pPr>
            <a:lvl8pPr marL="1079892" indent="-269973" defTabSz="914309">
              <a:spcBef>
                <a:spcPts val="300"/>
              </a:spcBef>
              <a:spcAft>
                <a:spcPts val="600"/>
              </a:spcAft>
              <a:buFontTx/>
              <a:buBlip>
                <a:blip r:embed="rId6"/>
              </a:buBlip>
            </a:lvl8pPr>
            <a:lvl9pPr marL="1079892" indent="-269973" defTabSz="914309">
              <a:spcBef>
                <a:spcPts val="300"/>
              </a:spcBef>
              <a:spcAft>
                <a:spcPts val="600"/>
              </a:spcAft>
              <a:buFontTx/>
              <a:buBlip>
                <a:blip r:embed="rId6"/>
              </a:buBlip>
            </a:lvl9pPr>
          </a:lstStyle>
          <a:p>
            <a:r>
              <a:rPr lang="en-GB" sz="1500" dirty="0">
                <a:solidFill>
                  <a:schemeClr val="tx1"/>
                </a:solidFill>
              </a:rPr>
              <a:t>Internal experience key-in</a:t>
            </a:r>
          </a:p>
        </p:txBody>
      </p:sp>
      <p:cxnSp>
        <p:nvCxnSpPr>
          <p:cNvPr id="39" name="Straight Connector 38">
            <a:extLst>
              <a:ext uri="{FF2B5EF4-FFF2-40B4-BE49-F238E27FC236}">
                <a16:creationId xmlns:a16="http://schemas.microsoft.com/office/drawing/2014/main" id="{4B718630-C8FA-48A0-94B7-A6E6AD27E229}"/>
              </a:ext>
            </a:extLst>
          </p:cNvPr>
          <p:cNvCxnSpPr>
            <a:cxnSpLocks/>
          </p:cNvCxnSpPr>
          <p:nvPr/>
        </p:nvCxnSpPr>
        <p:spPr bwMode="gray">
          <a:xfrm>
            <a:off x="1530657" y="3521252"/>
            <a:ext cx="6448053" cy="0"/>
          </a:xfrm>
          <a:prstGeom prst="line">
            <a:avLst/>
          </a:prstGeom>
          <a:ln w="6350">
            <a:solidFill>
              <a:schemeClr val="accent1"/>
            </a:solidFill>
            <a:prstDash val="lgDash"/>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ECF79CCF-DB2B-40C1-AB43-836C020752C8}"/>
              </a:ext>
            </a:extLst>
          </p:cNvPr>
          <p:cNvSpPr txBox="1"/>
          <p:nvPr/>
        </p:nvSpPr>
        <p:spPr bwMode="gray">
          <a:xfrm>
            <a:off x="1808170" y="4238902"/>
            <a:ext cx="3298703" cy="230832"/>
          </a:xfrm>
          <a:prstGeom prst="rect">
            <a:avLst/>
          </a:prstGeom>
        </p:spPr>
        <p:txBody>
          <a:bodyPr vert="horz" wrap="square" lIns="0" tIns="0" rIns="0" bIns="0" rtlCol="0">
            <a:spAutoFit/>
          </a:bodyPr>
          <a:lstStyle>
            <a:lvl1pPr lvl="0" indent="0" defTabSz="914309">
              <a:spcBef>
                <a:spcPts val="1200"/>
              </a:spcBef>
              <a:spcAft>
                <a:spcPts val="600"/>
              </a:spcAft>
              <a:buFont typeface="Arial" panose="020B0604020202020204" pitchFamily="34" charset="0"/>
              <a:buNone/>
              <a:defRPr>
                <a:solidFill>
                  <a:schemeClr val="accent1"/>
                </a:solidFill>
              </a:defRPr>
            </a:lvl1pPr>
            <a:lvl2pPr marL="269973" lvl="1" indent="-269973" defTabSz="914309">
              <a:spcBef>
                <a:spcPts val="300"/>
              </a:spcBef>
              <a:spcAft>
                <a:spcPts val="600"/>
              </a:spcAft>
              <a:buFontTx/>
              <a:buBlip>
                <a:blip r:embed="rId3"/>
              </a:buBlip>
              <a:defRPr>
                <a:solidFill>
                  <a:schemeClr val="accent1"/>
                </a:solidFill>
              </a:defRPr>
            </a:lvl2pPr>
            <a:lvl3pPr marL="539946" lvl="2" indent="-269973" defTabSz="914309">
              <a:spcBef>
                <a:spcPts val="300"/>
              </a:spcBef>
              <a:spcAft>
                <a:spcPts val="600"/>
              </a:spcAft>
              <a:buFontTx/>
              <a:buBlip>
                <a:blip r:embed="rId4"/>
              </a:buBlip>
              <a:defRPr>
                <a:solidFill>
                  <a:schemeClr val="accent1"/>
                </a:solidFill>
              </a:defRPr>
            </a:lvl3pPr>
            <a:lvl4pPr marL="809919" lvl="3" indent="-269973" defTabSz="914309">
              <a:spcBef>
                <a:spcPts val="300"/>
              </a:spcBef>
              <a:spcAft>
                <a:spcPts val="600"/>
              </a:spcAft>
              <a:buFontTx/>
              <a:buBlip>
                <a:blip r:embed="rId5"/>
              </a:buBlip>
              <a:defRPr>
                <a:solidFill>
                  <a:schemeClr val="accent1"/>
                </a:solidFill>
              </a:defRPr>
            </a:lvl4pPr>
            <a:lvl5pPr marL="1079892" lvl="4" indent="-269973" defTabSz="914309">
              <a:spcBef>
                <a:spcPts val="300"/>
              </a:spcBef>
              <a:spcAft>
                <a:spcPts val="600"/>
              </a:spcAft>
              <a:buFontTx/>
              <a:buBlip>
                <a:blip r:embed="rId6"/>
              </a:buBlip>
              <a:defRPr>
                <a:solidFill>
                  <a:schemeClr val="accent1"/>
                </a:solidFill>
              </a:defRPr>
            </a:lvl5pPr>
            <a:lvl6pPr marL="1079892" indent="-269973" defTabSz="914309">
              <a:spcBef>
                <a:spcPts val="300"/>
              </a:spcBef>
              <a:spcAft>
                <a:spcPts val="600"/>
              </a:spcAft>
              <a:buFontTx/>
              <a:buBlip>
                <a:blip r:embed="rId6"/>
              </a:buBlip>
            </a:lvl6pPr>
            <a:lvl7pPr marL="1079892" indent="-269973" defTabSz="914309">
              <a:spcBef>
                <a:spcPts val="300"/>
              </a:spcBef>
              <a:spcAft>
                <a:spcPts val="600"/>
              </a:spcAft>
              <a:buFontTx/>
              <a:buBlip>
                <a:blip r:embed="rId6"/>
              </a:buBlip>
            </a:lvl7pPr>
            <a:lvl8pPr marL="1079892" indent="-269973" defTabSz="914309">
              <a:spcBef>
                <a:spcPts val="300"/>
              </a:spcBef>
              <a:spcAft>
                <a:spcPts val="600"/>
              </a:spcAft>
              <a:buFontTx/>
              <a:buBlip>
                <a:blip r:embed="rId6"/>
              </a:buBlip>
            </a:lvl8pPr>
            <a:lvl9pPr marL="1079892" indent="-269973" defTabSz="914309">
              <a:spcBef>
                <a:spcPts val="300"/>
              </a:spcBef>
              <a:spcAft>
                <a:spcPts val="600"/>
              </a:spcAft>
              <a:buFontTx/>
              <a:buBlip>
                <a:blip r:embed="rId6"/>
              </a:buBlip>
            </a:lvl9pPr>
          </a:lstStyle>
          <a:p>
            <a:r>
              <a:rPr lang="en-GB" sz="1500" dirty="0">
                <a:solidFill>
                  <a:schemeClr val="tx1"/>
                </a:solidFill>
              </a:rPr>
              <a:t>New investigators profile </a:t>
            </a:r>
          </a:p>
        </p:txBody>
      </p:sp>
      <p:sp>
        <p:nvSpPr>
          <p:cNvPr id="41" name="Freeform 5">
            <a:extLst>
              <a:ext uri="{FF2B5EF4-FFF2-40B4-BE49-F238E27FC236}">
                <a16:creationId xmlns:a16="http://schemas.microsoft.com/office/drawing/2014/main" id="{7EAD4A2A-B8B5-4E64-86E5-57142E90C231}"/>
              </a:ext>
            </a:extLst>
          </p:cNvPr>
          <p:cNvSpPr>
            <a:spLocks noEditPoints="1"/>
          </p:cNvSpPr>
          <p:nvPr/>
        </p:nvSpPr>
        <p:spPr bwMode="auto">
          <a:xfrm>
            <a:off x="1530657" y="4272643"/>
            <a:ext cx="182880" cy="182880"/>
          </a:xfrm>
          <a:custGeom>
            <a:avLst/>
            <a:gdLst>
              <a:gd name="T0" fmla="*/ 1679 w 3358"/>
              <a:gd name="T1" fmla="*/ 3358 h 3358"/>
              <a:gd name="T2" fmla="*/ 1026 w 3358"/>
              <a:gd name="T3" fmla="*/ 3226 h 3358"/>
              <a:gd name="T4" fmla="*/ 492 w 3358"/>
              <a:gd name="T5" fmla="*/ 2866 h 3358"/>
              <a:gd name="T6" fmla="*/ 132 w 3358"/>
              <a:gd name="T7" fmla="*/ 2332 h 3358"/>
              <a:gd name="T8" fmla="*/ 0 w 3358"/>
              <a:gd name="T9" fmla="*/ 1679 h 3358"/>
              <a:gd name="T10" fmla="*/ 132 w 3358"/>
              <a:gd name="T11" fmla="*/ 1025 h 3358"/>
              <a:gd name="T12" fmla="*/ 492 w 3358"/>
              <a:gd name="T13" fmla="*/ 491 h 3358"/>
              <a:gd name="T14" fmla="*/ 1026 w 3358"/>
              <a:gd name="T15" fmla="*/ 132 h 3358"/>
              <a:gd name="T16" fmla="*/ 1679 w 3358"/>
              <a:gd name="T17" fmla="*/ 0 h 3358"/>
              <a:gd name="T18" fmla="*/ 2333 w 3358"/>
              <a:gd name="T19" fmla="*/ 132 h 3358"/>
              <a:gd name="T20" fmla="*/ 2867 w 3358"/>
              <a:gd name="T21" fmla="*/ 491 h 3358"/>
              <a:gd name="T22" fmla="*/ 3226 w 3358"/>
              <a:gd name="T23" fmla="*/ 1025 h 3358"/>
              <a:gd name="T24" fmla="*/ 3358 w 3358"/>
              <a:gd name="T25" fmla="*/ 1679 h 3358"/>
              <a:gd name="T26" fmla="*/ 3226 w 3358"/>
              <a:gd name="T27" fmla="*/ 2332 h 3358"/>
              <a:gd name="T28" fmla="*/ 2867 w 3358"/>
              <a:gd name="T29" fmla="*/ 2866 h 3358"/>
              <a:gd name="T30" fmla="*/ 2333 w 3358"/>
              <a:gd name="T31" fmla="*/ 3226 h 3358"/>
              <a:gd name="T32" fmla="*/ 1679 w 3358"/>
              <a:gd name="T33" fmla="*/ 3358 h 3358"/>
              <a:gd name="T34" fmla="*/ 1679 w 3358"/>
              <a:gd name="T35" fmla="*/ 140 h 3358"/>
              <a:gd name="T36" fmla="*/ 140 w 3358"/>
              <a:gd name="T37" fmla="*/ 1679 h 3358"/>
              <a:gd name="T38" fmla="*/ 1679 w 3358"/>
              <a:gd name="T39" fmla="*/ 3218 h 3358"/>
              <a:gd name="T40" fmla="*/ 3218 w 3358"/>
              <a:gd name="T41" fmla="*/ 1679 h 3358"/>
              <a:gd name="T42" fmla="*/ 1679 w 3358"/>
              <a:gd name="T43" fmla="*/ 140 h 3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58" h="3358">
                <a:moveTo>
                  <a:pt x="1679" y="3358"/>
                </a:moveTo>
                <a:cubicBezTo>
                  <a:pt x="1453" y="3358"/>
                  <a:pt x="1233" y="3314"/>
                  <a:pt x="1026" y="3226"/>
                </a:cubicBezTo>
                <a:cubicBezTo>
                  <a:pt x="826" y="3141"/>
                  <a:pt x="646" y="3020"/>
                  <a:pt x="492" y="2866"/>
                </a:cubicBezTo>
                <a:cubicBezTo>
                  <a:pt x="338" y="2712"/>
                  <a:pt x="217" y="2532"/>
                  <a:pt x="132" y="2332"/>
                </a:cubicBezTo>
                <a:cubicBezTo>
                  <a:pt x="44" y="2125"/>
                  <a:pt x="0" y="1905"/>
                  <a:pt x="0" y="1679"/>
                </a:cubicBezTo>
                <a:cubicBezTo>
                  <a:pt x="0" y="1452"/>
                  <a:pt x="44" y="1232"/>
                  <a:pt x="132" y="1025"/>
                </a:cubicBezTo>
                <a:cubicBezTo>
                  <a:pt x="217" y="825"/>
                  <a:pt x="338" y="646"/>
                  <a:pt x="492" y="491"/>
                </a:cubicBezTo>
                <a:cubicBezTo>
                  <a:pt x="646" y="337"/>
                  <a:pt x="826" y="216"/>
                  <a:pt x="1026" y="132"/>
                </a:cubicBezTo>
                <a:cubicBezTo>
                  <a:pt x="1233" y="44"/>
                  <a:pt x="1453" y="0"/>
                  <a:pt x="1679" y="0"/>
                </a:cubicBezTo>
                <a:cubicBezTo>
                  <a:pt x="1906" y="0"/>
                  <a:pt x="2126" y="44"/>
                  <a:pt x="2333" y="132"/>
                </a:cubicBezTo>
                <a:cubicBezTo>
                  <a:pt x="2533" y="216"/>
                  <a:pt x="2712" y="337"/>
                  <a:pt x="2867" y="491"/>
                </a:cubicBezTo>
                <a:cubicBezTo>
                  <a:pt x="3021" y="646"/>
                  <a:pt x="3142" y="825"/>
                  <a:pt x="3226" y="1025"/>
                </a:cubicBezTo>
                <a:cubicBezTo>
                  <a:pt x="3314" y="1232"/>
                  <a:pt x="3358" y="1452"/>
                  <a:pt x="3358" y="1679"/>
                </a:cubicBezTo>
                <a:cubicBezTo>
                  <a:pt x="3358" y="1905"/>
                  <a:pt x="3314" y="2125"/>
                  <a:pt x="3226" y="2332"/>
                </a:cubicBezTo>
                <a:cubicBezTo>
                  <a:pt x="3142" y="2532"/>
                  <a:pt x="3021" y="2712"/>
                  <a:pt x="2867" y="2866"/>
                </a:cubicBezTo>
                <a:cubicBezTo>
                  <a:pt x="2712" y="3020"/>
                  <a:pt x="2533" y="3141"/>
                  <a:pt x="2333" y="3226"/>
                </a:cubicBezTo>
                <a:cubicBezTo>
                  <a:pt x="2126" y="3314"/>
                  <a:pt x="1906" y="3358"/>
                  <a:pt x="1679" y="3358"/>
                </a:cubicBezTo>
                <a:close/>
                <a:moveTo>
                  <a:pt x="1679" y="140"/>
                </a:moveTo>
                <a:cubicBezTo>
                  <a:pt x="830" y="140"/>
                  <a:pt x="140" y="830"/>
                  <a:pt x="140" y="1679"/>
                </a:cubicBezTo>
                <a:cubicBezTo>
                  <a:pt x="140" y="2528"/>
                  <a:pt x="830" y="3218"/>
                  <a:pt x="1679" y="3218"/>
                </a:cubicBezTo>
                <a:cubicBezTo>
                  <a:pt x="2528" y="3218"/>
                  <a:pt x="3218" y="2528"/>
                  <a:pt x="3218" y="1679"/>
                </a:cubicBezTo>
                <a:cubicBezTo>
                  <a:pt x="3218" y="830"/>
                  <a:pt x="2528" y="140"/>
                  <a:pt x="1679" y="140"/>
                </a:cubicBezTo>
                <a:close/>
              </a:path>
            </a:pathLst>
          </a:custGeom>
          <a:solidFill>
            <a:schemeClr val="accent1"/>
          </a:solidFill>
          <a:ln w="9525">
            <a:solidFill>
              <a:schemeClr val="accent1"/>
            </a:solidFill>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de-DE" sz="1600" b="0" i="0" u="none" strike="noStrike" kern="1200" cap="none" spc="0" normalizeH="0" baseline="0" noProof="0">
              <a:ln>
                <a:noFill/>
              </a:ln>
              <a:effectLst/>
              <a:uLnTx/>
              <a:uFillTx/>
              <a:latin typeface="Arial" charset="0"/>
              <a:ea typeface="+mn-ea"/>
              <a:cs typeface="+mn-cs"/>
            </a:endParaRPr>
          </a:p>
        </p:txBody>
      </p:sp>
      <p:sp>
        <p:nvSpPr>
          <p:cNvPr id="42" name="TextBox 41">
            <a:extLst>
              <a:ext uri="{FF2B5EF4-FFF2-40B4-BE49-F238E27FC236}">
                <a16:creationId xmlns:a16="http://schemas.microsoft.com/office/drawing/2014/main" id="{621F3D57-7B6E-412A-AB14-53B25BD17EB5}"/>
              </a:ext>
            </a:extLst>
          </p:cNvPr>
          <p:cNvSpPr txBox="1"/>
          <p:nvPr/>
        </p:nvSpPr>
        <p:spPr bwMode="gray">
          <a:xfrm>
            <a:off x="1808170" y="3852138"/>
            <a:ext cx="2365436" cy="230832"/>
          </a:xfrm>
          <a:prstGeom prst="rect">
            <a:avLst/>
          </a:prstGeom>
        </p:spPr>
        <p:txBody>
          <a:bodyPr vert="horz" wrap="square" lIns="0" tIns="0" rIns="0" bIns="0" rtlCol="0">
            <a:spAutoFit/>
          </a:bodyPr>
          <a:lstStyle>
            <a:lvl1pPr lvl="0" indent="0" defTabSz="914309">
              <a:spcBef>
                <a:spcPts val="1200"/>
              </a:spcBef>
              <a:spcAft>
                <a:spcPts val="600"/>
              </a:spcAft>
              <a:buFont typeface="Arial" panose="020B0604020202020204" pitchFamily="34" charset="0"/>
              <a:buNone/>
              <a:defRPr>
                <a:solidFill>
                  <a:schemeClr val="accent1"/>
                </a:solidFill>
              </a:defRPr>
            </a:lvl1pPr>
            <a:lvl2pPr marL="269973" lvl="1" indent="-269973" defTabSz="914309">
              <a:spcBef>
                <a:spcPts val="300"/>
              </a:spcBef>
              <a:spcAft>
                <a:spcPts val="600"/>
              </a:spcAft>
              <a:buFontTx/>
              <a:buBlip>
                <a:blip r:embed="rId3"/>
              </a:buBlip>
              <a:defRPr>
                <a:solidFill>
                  <a:schemeClr val="accent1"/>
                </a:solidFill>
              </a:defRPr>
            </a:lvl2pPr>
            <a:lvl3pPr marL="539946" lvl="2" indent="-269973" defTabSz="914309">
              <a:spcBef>
                <a:spcPts val="300"/>
              </a:spcBef>
              <a:spcAft>
                <a:spcPts val="600"/>
              </a:spcAft>
              <a:buFontTx/>
              <a:buBlip>
                <a:blip r:embed="rId4"/>
              </a:buBlip>
              <a:defRPr>
                <a:solidFill>
                  <a:schemeClr val="accent1"/>
                </a:solidFill>
              </a:defRPr>
            </a:lvl3pPr>
            <a:lvl4pPr marL="809919" lvl="3" indent="-269973" defTabSz="914309">
              <a:spcBef>
                <a:spcPts val="300"/>
              </a:spcBef>
              <a:spcAft>
                <a:spcPts val="600"/>
              </a:spcAft>
              <a:buFontTx/>
              <a:buBlip>
                <a:blip r:embed="rId5"/>
              </a:buBlip>
              <a:defRPr>
                <a:solidFill>
                  <a:schemeClr val="accent1"/>
                </a:solidFill>
              </a:defRPr>
            </a:lvl4pPr>
            <a:lvl5pPr marL="1079892" lvl="4" indent="-269973" defTabSz="914309">
              <a:spcBef>
                <a:spcPts val="300"/>
              </a:spcBef>
              <a:spcAft>
                <a:spcPts val="600"/>
              </a:spcAft>
              <a:buFontTx/>
              <a:buBlip>
                <a:blip r:embed="rId6"/>
              </a:buBlip>
              <a:defRPr>
                <a:solidFill>
                  <a:schemeClr val="accent1"/>
                </a:solidFill>
              </a:defRPr>
            </a:lvl5pPr>
            <a:lvl6pPr marL="1079892" indent="-269973" defTabSz="914309">
              <a:spcBef>
                <a:spcPts val="300"/>
              </a:spcBef>
              <a:spcAft>
                <a:spcPts val="600"/>
              </a:spcAft>
              <a:buFontTx/>
              <a:buBlip>
                <a:blip r:embed="rId6"/>
              </a:buBlip>
            </a:lvl6pPr>
            <a:lvl7pPr marL="1079892" indent="-269973" defTabSz="914309">
              <a:spcBef>
                <a:spcPts val="300"/>
              </a:spcBef>
              <a:spcAft>
                <a:spcPts val="600"/>
              </a:spcAft>
              <a:buFontTx/>
              <a:buBlip>
                <a:blip r:embed="rId6"/>
              </a:buBlip>
            </a:lvl7pPr>
            <a:lvl8pPr marL="1079892" indent="-269973" defTabSz="914309">
              <a:spcBef>
                <a:spcPts val="300"/>
              </a:spcBef>
              <a:spcAft>
                <a:spcPts val="600"/>
              </a:spcAft>
              <a:buFontTx/>
              <a:buBlip>
                <a:blip r:embed="rId6"/>
              </a:buBlip>
            </a:lvl8pPr>
            <a:lvl9pPr marL="1079892" indent="-269973" defTabSz="914309">
              <a:spcBef>
                <a:spcPts val="300"/>
              </a:spcBef>
              <a:spcAft>
                <a:spcPts val="600"/>
              </a:spcAft>
              <a:buFontTx/>
              <a:buBlip>
                <a:blip r:embed="rId6"/>
              </a:buBlip>
            </a:lvl9pPr>
          </a:lstStyle>
          <a:p>
            <a:r>
              <a:rPr lang="en-GB" sz="1500" dirty="0">
                <a:solidFill>
                  <a:schemeClr val="tx1"/>
                </a:solidFill>
              </a:rPr>
              <a:t>New sites operation profile </a:t>
            </a:r>
          </a:p>
        </p:txBody>
      </p:sp>
      <p:sp>
        <p:nvSpPr>
          <p:cNvPr id="43" name="Freeform 5">
            <a:extLst>
              <a:ext uri="{FF2B5EF4-FFF2-40B4-BE49-F238E27FC236}">
                <a16:creationId xmlns:a16="http://schemas.microsoft.com/office/drawing/2014/main" id="{B57684D4-0A91-4613-B914-AF9FB5A8416B}"/>
              </a:ext>
            </a:extLst>
          </p:cNvPr>
          <p:cNvSpPr>
            <a:spLocks noEditPoints="1"/>
          </p:cNvSpPr>
          <p:nvPr/>
        </p:nvSpPr>
        <p:spPr bwMode="auto">
          <a:xfrm>
            <a:off x="1530657" y="3885880"/>
            <a:ext cx="182880" cy="182880"/>
          </a:xfrm>
          <a:custGeom>
            <a:avLst/>
            <a:gdLst>
              <a:gd name="T0" fmla="*/ 1679 w 3358"/>
              <a:gd name="T1" fmla="*/ 3358 h 3358"/>
              <a:gd name="T2" fmla="*/ 1026 w 3358"/>
              <a:gd name="T3" fmla="*/ 3226 h 3358"/>
              <a:gd name="T4" fmla="*/ 492 w 3358"/>
              <a:gd name="T5" fmla="*/ 2866 h 3358"/>
              <a:gd name="T6" fmla="*/ 132 w 3358"/>
              <a:gd name="T7" fmla="*/ 2332 h 3358"/>
              <a:gd name="T8" fmla="*/ 0 w 3358"/>
              <a:gd name="T9" fmla="*/ 1679 h 3358"/>
              <a:gd name="T10" fmla="*/ 132 w 3358"/>
              <a:gd name="T11" fmla="*/ 1025 h 3358"/>
              <a:gd name="T12" fmla="*/ 492 w 3358"/>
              <a:gd name="T13" fmla="*/ 491 h 3358"/>
              <a:gd name="T14" fmla="*/ 1026 w 3358"/>
              <a:gd name="T15" fmla="*/ 132 h 3358"/>
              <a:gd name="T16" fmla="*/ 1679 w 3358"/>
              <a:gd name="T17" fmla="*/ 0 h 3358"/>
              <a:gd name="T18" fmla="*/ 2333 w 3358"/>
              <a:gd name="T19" fmla="*/ 132 h 3358"/>
              <a:gd name="T20" fmla="*/ 2867 w 3358"/>
              <a:gd name="T21" fmla="*/ 491 h 3358"/>
              <a:gd name="T22" fmla="*/ 3226 w 3358"/>
              <a:gd name="T23" fmla="*/ 1025 h 3358"/>
              <a:gd name="T24" fmla="*/ 3358 w 3358"/>
              <a:gd name="T25" fmla="*/ 1679 h 3358"/>
              <a:gd name="T26" fmla="*/ 3226 w 3358"/>
              <a:gd name="T27" fmla="*/ 2332 h 3358"/>
              <a:gd name="T28" fmla="*/ 2867 w 3358"/>
              <a:gd name="T29" fmla="*/ 2866 h 3358"/>
              <a:gd name="T30" fmla="*/ 2333 w 3358"/>
              <a:gd name="T31" fmla="*/ 3226 h 3358"/>
              <a:gd name="T32" fmla="*/ 1679 w 3358"/>
              <a:gd name="T33" fmla="*/ 3358 h 3358"/>
              <a:gd name="T34" fmla="*/ 1679 w 3358"/>
              <a:gd name="T35" fmla="*/ 140 h 3358"/>
              <a:gd name="T36" fmla="*/ 140 w 3358"/>
              <a:gd name="T37" fmla="*/ 1679 h 3358"/>
              <a:gd name="T38" fmla="*/ 1679 w 3358"/>
              <a:gd name="T39" fmla="*/ 3218 h 3358"/>
              <a:gd name="T40" fmla="*/ 3218 w 3358"/>
              <a:gd name="T41" fmla="*/ 1679 h 3358"/>
              <a:gd name="T42" fmla="*/ 1679 w 3358"/>
              <a:gd name="T43" fmla="*/ 140 h 3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58" h="3358">
                <a:moveTo>
                  <a:pt x="1679" y="3358"/>
                </a:moveTo>
                <a:cubicBezTo>
                  <a:pt x="1453" y="3358"/>
                  <a:pt x="1233" y="3314"/>
                  <a:pt x="1026" y="3226"/>
                </a:cubicBezTo>
                <a:cubicBezTo>
                  <a:pt x="826" y="3141"/>
                  <a:pt x="646" y="3020"/>
                  <a:pt x="492" y="2866"/>
                </a:cubicBezTo>
                <a:cubicBezTo>
                  <a:pt x="338" y="2712"/>
                  <a:pt x="217" y="2532"/>
                  <a:pt x="132" y="2332"/>
                </a:cubicBezTo>
                <a:cubicBezTo>
                  <a:pt x="44" y="2125"/>
                  <a:pt x="0" y="1905"/>
                  <a:pt x="0" y="1679"/>
                </a:cubicBezTo>
                <a:cubicBezTo>
                  <a:pt x="0" y="1452"/>
                  <a:pt x="44" y="1232"/>
                  <a:pt x="132" y="1025"/>
                </a:cubicBezTo>
                <a:cubicBezTo>
                  <a:pt x="217" y="825"/>
                  <a:pt x="338" y="646"/>
                  <a:pt x="492" y="491"/>
                </a:cubicBezTo>
                <a:cubicBezTo>
                  <a:pt x="646" y="337"/>
                  <a:pt x="826" y="216"/>
                  <a:pt x="1026" y="132"/>
                </a:cubicBezTo>
                <a:cubicBezTo>
                  <a:pt x="1233" y="44"/>
                  <a:pt x="1453" y="0"/>
                  <a:pt x="1679" y="0"/>
                </a:cubicBezTo>
                <a:cubicBezTo>
                  <a:pt x="1906" y="0"/>
                  <a:pt x="2126" y="44"/>
                  <a:pt x="2333" y="132"/>
                </a:cubicBezTo>
                <a:cubicBezTo>
                  <a:pt x="2533" y="216"/>
                  <a:pt x="2712" y="337"/>
                  <a:pt x="2867" y="491"/>
                </a:cubicBezTo>
                <a:cubicBezTo>
                  <a:pt x="3021" y="646"/>
                  <a:pt x="3142" y="825"/>
                  <a:pt x="3226" y="1025"/>
                </a:cubicBezTo>
                <a:cubicBezTo>
                  <a:pt x="3314" y="1232"/>
                  <a:pt x="3358" y="1452"/>
                  <a:pt x="3358" y="1679"/>
                </a:cubicBezTo>
                <a:cubicBezTo>
                  <a:pt x="3358" y="1905"/>
                  <a:pt x="3314" y="2125"/>
                  <a:pt x="3226" y="2332"/>
                </a:cubicBezTo>
                <a:cubicBezTo>
                  <a:pt x="3142" y="2532"/>
                  <a:pt x="3021" y="2712"/>
                  <a:pt x="2867" y="2866"/>
                </a:cubicBezTo>
                <a:cubicBezTo>
                  <a:pt x="2712" y="3020"/>
                  <a:pt x="2533" y="3141"/>
                  <a:pt x="2333" y="3226"/>
                </a:cubicBezTo>
                <a:cubicBezTo>
                  <a:pt x="2126" y="3314"/>
                  <a:pt x="1906" y="3358"/>
                  <a:pt x="1679" y="3358"/>
                </a:cubicBezTo>
                <a:close/>
                <a:moveTo>
                  <a:pt x="1679" y="140"/>
                </a:moveTo>
                <a:cubicBezTo>
                  <a:pt x="830" y="140"/>
                  <a:pt x="140" y="830"/>
                  <a:pt x="140" y="1679"/>
                </a:cubicBezTo>
                <a:cubicBezTo>
                  <a:pt x="140" y="2528"/>
                  <a:pt x="830" y="3218"/>
                  <a:pt x="1679" y="3218"/>
                </a:cubicBezTo>
                <a:cubicBezTo>
                  <a:pt x="2528" y="3218"/>
                  <a:pt x="3218" y="2528"/>
                  <a:pt x="3218" y="1679"/>
                </a:cubicBezTo>
                <a:cubicBezTo>
                  <a:pt x="3218" y="830"/>
                  <a:pt x="2528" y="140"/>
                  <a:pt x="1679" y="140"/>
                </a:cubicBezTo>
                <a:close/>
              </a:path>
            </a:pathLst>
          </a:custGeom>
          <a:solidFill>
            <a:schemeClr val="accent1"/>
          </a:solidFill>
          <a:ln w="9525">
            <a:solidFill>
              <a:schemeClr val="accent1"/>
            </a:solidFill>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de-DE" sz="1600" b="0" i="0" u="none" strike="noStrike" kern="1200" cap="none" spc="0" normalizeH="0" baseline="0" noProof="0">
              <a:ln>
                <a:noFill/>
              </a:ln>
              <a:effectLst/>
              <a:uLnTx/>
              <a:uFillTx/>
              <a:latin typeface="Arial" charset="0"/>
              <a:ea typeface="+mn-ea"/>
              <a:cs typeface="+mn-cs"/>
            </a:endParaRPr>
          </a:p>
        </p:txBody>
      </p:sp>
      <p:sp>
        <p:nvSpPr>
          <p:cNvPr id="44" name="TextBox 43">
            <a:extLst>
              <a:ext uri="{FF2B5EF4-FFF2-40B4-BE49-F238E27FC236}">
                <a16:creationId xmlns:a16="http://schemas.microsoft.com/office/drawing/2014/main" id="{17608A48-D2D5-4F4D-915B-DC65B64BAEA7}"/>
              </a:ext>
            </a:extLst>
          </p:cNvPr>
          <p:cNvSpPr txBox="1"/>
          <p:nvPr/>
        </p:nvSpPr>
        <p:spPr bwMode="gray">
          <a:xfrm>
            <a:off x="4680008" y="3885880"/>
            <a:ext cx="3298703" cy="230832"/>
          </a:xfrm>
          <a:prstGeom prst="rect">
            <a:avLst/>
          </a:prstGeom>
        </p:spPr>
        <p:txBody>
          <a:bodyPr vert="horz" wrap="square" lIns="0" tIns="0" rIns="0" bIns="0" rtlCol="0">
            <a:spAutoFit/>
          </a:bodyPr>
          <a:lstStyle>
            <a:lvl1pPr lvl="0" indent="0" defTabSz="914309">
              <a:spcBef>
                <a:spcPts val="1200"/>
              </a:spcBef>
              <a:spcAft>
                <a:spcPts val="600"/>
              </a:spcAft>
              <a:buFont typeface="Arial" panose="020B0604020202020204" pitchFamily="34" charset="0"/>
              <a:buNone/>
              <a:defRPr>
                <a:solidFill>
                  <a:schemeClr val="accent1"/>
                </a:solidFill>
              </a:defRPr>
            </a:lvl1pPr>
            <a:lvl2pPr marL="269973" lvl="1" indent="-269973" defTabSz="914309">
              <a:spcBef>
                <a:spcPts val="300"/>
              </a:spcBef>
              <a:spcAft>
                <a:spcPts val="600"/>
              </a:spcAft>
              <a:buFontTx/>
              <a:buBlip>
                <a:blip r:embed="rId3"/>
              </a:buBlip>
              <a:defRPr>
                <a:solidFill>
                  <a:schemeClr val="accent1"/>
                </a:solidFill>
              </a:defRPr>
            </a:lvl2pPr>
            <a:lvl3pPr marL="539946" lvl="2" indent="-269973" defTabSz="914309">
              <a:spcBef>
                <a:spcPts val="300"/>
              </a:spcBef>
              <a:spcAft>
                <a:spcPts val="600"/>
              </a:spcAft>
              <a:buFontTx/>
              <a:buBlip>
                <a:blip r:embed="rId4"/>
              </a:buBlip>
              <a:defRPr>
                <a:solidFill>
                  <a:schemeClr val="accent1"/>
                </a:solidFill>
              </a:defRPr>
            </a:lvl3pPr>
            <a:lvl4pPr marL="809919" lvl="3" indent="-269973" defTabSz="914309">
              <a:spcBef>
                <a:spcPts val="300"/>
              </a:spcBef>
              <a:spcAft>
                <a:spcPts val="600"/>
              </a:spcAft>
              <a:buFontTx/>
              <a:buBlip>
                <a:blip r:embed="rId5"/>
              </a:buBlip>
              <a:defRPr>
                <a:solidFill>
                  <a:schemeClr val="accent1"/>
                </a:solidFill>
              </a:defRPr>
            </a:lvl4pPr>
            <a:lvl5pPr marL="1079892" lvl="4" indent="-269973" defTabSz="914309">
              <a:spcBef>
                <a:spcPts val="300"/>
              </a:spcBef>
              <a:spcAft>
                <a:spcPts val="600"/>
              </a:spcAft>
              <a:buFontTx/>
              <a:buBlip>
                <a:blip r:embed="rId6"/>
              </a:buBlip>
              <a:defRPr>
                <a:solidFill>
                  <a:schemeClr val="accent1"/>
                </a:solidFill>
              </a:defRPr>
            </a:lvl5pPr>
            <a:lvl6pPr marL="1079892" indent="-269973" defTabSz="914309">
              <a:spcBef>
                <a:spcPts val="300"/>
              </a:spcBef>
              <a:spcAft>
                <a:spcPts val="600"/>
              </a:spcAft>
              <a:buFontTx/>
              <a:buBlip>
                <a:blip r:embed="rId6"/>
              </a:buBlip>
            </a:lvl6pPr>
            <a:lvl7pPr marL="1079892" indent="-269973" defTabSz="914309">
              <a:spcBef>
                <a:spcPts val="300"/>
              </a:spcBef>
              <a:spcAft>
                <a:spcPts val="600"/>
              </a:spcAft>
              <a:buFontTx/>
              <a:buBlip>
                <a:blip r:embed="rId6"/>
              </a:buBlip>
            </a:lvl7pPr>
            <a:lvl8pPr marL="1079892" indent="-269973" defTabSz="914309">
              <a:spcBef>
                <a:spcPts val="300"/>
              </a:spcBef>
              <a:spcAft>
                <a:spcPts val="600"/>
              </a:spcAft>
              <a:buFontTx/>
              <a:buBlip>
                <a:blip r:embed="rId6"/>
              </a:buBlip>
            </a:lvl8pPr>
            <a:lvl9pPr marL="1079892" indent="-269973" defTabSz="914309">
              <a:spcBef>
                <a:spcPts val="300"/>
              </a:spcBef>
              <a:spcAft>
                <a:spcPts val="600"/>
              </a:spcAft>
              <a:buFontTx/>
              <a:buBlip>
                <a:blip r:embed="rId6"/>
              </a:buBlip>
            </a:lvl9pPr>
          </a:lstStyle>
          <a:p>
            <a:r>
              <a:rPr lang="en-GB" sz="1500" dirty="0">
                <a:solidFill>
                  <a:schemeClr val="tx1"/>
                </a:solidFill>
              </a:rPr>
              <a:t>Patients searching intelligence </a:t>
            </a:r>
          </a:p>
        </p:txBody>
      </p:sp>
      <p:sp>
        <p:nvSpPr>
          <p:cNvPr id="45" name="Freeform 5">
            <a:extLst>
              <a:ext uri="{FF2B5EF4-FFF2-40B4-BE49-F238E27FC236}">
                <a16:creationId xmlns:a16="http://schemas.microsoft.com/office/drawing/2014/main" id="{14146070-017F-4C4E-94AF-B93366D286A0}"/>
              </a:ext>
            </a:extLst>
          </p:cNvPr>
          <p:cNvSpPr>
            <a:spLocks noEditPoints="1"/>
          </p:cNvSpPr>
          <p:nvPr/>
        </p:nvSpPr>
        <p:spPr bwMode="auto">
          <a:xfrm>
            <a:off x="4311393" y="3899018"/>
            <a:ext cx="182880" cy="182880"/>
          </a:xfrm>
          <a:custGeom>
            <a:avLst/>
            <a:gdLst>
              <a:gd name="T0" fmla="*/ 1679 w 3358"/>
              <a:gd name="T1" fmla="*/ 3358 h 3358"/>
              <a:gd name="T2" fmla="*/ 1026 w 3358"/>
              <a:gd name="T3" fmla="*/ 3226 h 3358"/>
              <a:gd name="T4" fmla="*/ 492 w 3358"/>
              <a:gd name="T5" fmla="*/ 2866 h 3358"/>
              <a:gd name="T6" fmla="*/ 132 w 3358"/>
              <a:gd name="T7" fmla="*/ 2332 h 3358"/>
              <a:gd name="T8" fmla="*/ 0 w 3358"/>
              <a:gd name="T9" fmla="*/ 1679 h 3358"/>
              <a:gd name="T10" fmla="*/ 132 w 3358"/>
              <a:gd name="T11" fmla="*/ 1025 h 3358"/>
              <a:gd name="T12" fmla="*/ 492 w 3358"/>
              <a:gd name="T13" fmla="*/ 491 h 3358"/>
              <a:gd name="T14" fmla="*/ 1026 w 3358"/>
              <a:gd name="T15" fmla="*/ 132 h 3358"/>
              <a:gd name="T16" fmla="*/ 1679 w 3358"/>
              <a:gd name="T17" fmla="*/ 0 h 3358"/>
              <a:gd name="T18" fmla="*/ 2333 w 3358"/>
              <a:gd name="T19" fmla="*/ 132 h 3358"/>
              <a:gd name="T20" fmla="*/ 2867 w 3358"/>
              <a:gd name="T21" fmla="*/ 491 h 3358"/>
              <a:gd name="T22" fmla="*/ 3226 w 3358"/>
              <a:gd name="T23" fmla="*/ 1025 h 3358"/>
              <a:gd name="T24" fmla="*/ 3358 w 3358"/>
              <a:gd name="T25" fmla="*/ 1679 h 3358"/>
              <a:gd name="T26" fmla="*/ 3226 w 3358"/>
              <a:gd name="T27" fmla="*/ 2332 h 3358"/>
              <a:gd name="T28" fmla="*/ 2867 w 3358"/>
              <a:gd name="T29" fmla="*/ 2866 h 3358"/>
              <a:gd name="T30" fmla="*/ 2333 w 3358"/>
              <a:gd name="T31" fmla="*/ 3226 h 3358"/>
              <a:gd name="T32" fmla="*/ 1679 w 3358"/>
              <a:gd name="T33" fmla="*/ 3358 h 3358"/>
              <a:gd name="T34" fmla="*/ 1679 w 3358"/>
              <a:gd name="T35" fmla="*/ 140 h 3358"/>
              <a:gd name="T36" fmla="*/ 140 w 3358"/>
              <a:gd name="T37" fmla="*/ 1679 h 3358"/>
              <a:gd name="T38" fmla="*/ 1679 w 3358"/>
              <a:gd name="T39" fmla="*/ 3218 h 3358"/>
              <a:gd name="T40" fmla="*/ 3218 w 3358"/>
              <a:gd name="T41" fmla="*/ 1679 h 3358"/>
              <a:gd name="T42" fmla="*/ 1679 w 3358"/>
              <a:gd name="T43" fmla="*/ 140 h 3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58" h="3358">
                <a:moveTo>
                  <a:pt x="1679" y="3358"/>
                </a:moveTo>
                <a:cubicBezTo>
                  <a:pt x="1453" y="3358"/>
                  <a:pt x="1233" y="3314"/>
                  <a:pt x="1026" y="3226"/>
                </a:cubicBezTo>
                <a:cubicBezTo>
                  <a:pt x="826" y="3141"/>
                  <a:pt x="646" y="3020"/>
                  <a:pt x="492" y="2866"/>
                </a:cubicBezTo>
                <a:cubicBezTo>
                  <a:pt x="338" y="2712"/>
                  <a:pt x="217" y="2532"/>
                  <a:pt x="132" y="2332"/>
                </a:cubicBezTo>
                <a:cubicBezTo>
                  <a:pt x="44" y="2125"/>
                  <a:pt x="0" y="1905"/>
                  <a:pt x="0" y="1679"/>
                </a:cubicBezTo>
                <a:cubicBezTo>
                  <a:pt x="0" y="1452"/>
                  <a:pt x="44" y="1232"/>
                  <a:pt x="132" y="1025"/>
                </a:cubicBezTo>
                <a:cubicBezTo>
                  <a:pt x="217" y="825"/>
                  <a:pt x="338" y="646"/>
                  <a:pt x="492" y="491"/>
                </a:cubicBezTo>
                <a:cubicBezTo>
                  <a:pt x="646" y="337"/>
                  <a:pt x="826" y="216"/>
                  <a:pt x="1026" y="132"/>
                </a:cubicBezTo>
                <a:cubicBezTo>
                  <a:pt x="1233" y="44"/>
                  <a:pt x="1453" y="0"/>
                  <a:pt x="1679" y="0"/>
                </a:cubicBezTo>
                <a:cubicBezTo>
                  <a:pt x="1906" y="0"/>
                  <a:pt x="2126" y="44"/>
                  <a:pt x="2333" y="132"/>
                </a:cubicBezTo>
                <a:cubicBezTo>
                  <a:pt x="2533" y="216"/>
                  <a:pt x="2712" y="337"/>
                  <a:pt x="2867" y="491"/>
                </a:cubicBezTo>
                <a:cubicBezTo>
                  <a:pt x="3021" y="646"/>
                  <a:pt x="3142" y="825"/>
                  <a:pt x="3226" y="1025"/>
                </a:cubicBezTo>
                <a:cubicBezTo>
                  <a:pt x="3314" y="1232"/>
                  <a:pt x="3358" y="1452"/>
                  <a:pt x="3358" y="1679"/>
                </a:cubicBezTo>
                <a:cubicBezTo>
                  <a:pt x="3358" y="1905"/>
                  <a:pt x="3314" y="2125"/>
                  <a:pt x="3226" y="2332"/>
                </a:cubicBezTo>
                <a:cubicBezTo>
                  <a:pt x="3142" y="2532"/>
                  <a:pt x="3021" y="2712"/>
                  <a:pt x="2867" y="2866"/>
                </a:cubicBezTo>
                <a:cubicBezTo>
                  <a:pt x="2712" y="3020"/>
                  <a:pt x="2533" y="3141"/>
                  <a:pt x="2333" y="3226"/>
                </a:cubicBezTo>
                <a:cubicBezTo>
                  <a:pt x="2126" y="3314"/>
                  <a:pt x="1906" y="3358"/>
                  <a:pt x="1679" y="3358"/>
                </a:cubicBezTo>
                <a:close/>
                <a:moveTo>
                  <a:pt x="1679" y="140"/>
                </a:moveTo>
                <a:cubicBezTo>
                  <a:pt x="830" y="140"/>
                  <a:pt x="140" y="830"/>
                  <a:pt x="140" y="1679"/>
                </a:cubicBezTo>
                <a:cubicBezTo>
                  <a:pt x="140" y="2528"/>
                  <a:pt x="830" y="3218"/>
                  <a:pt x="1679" y="3218"/>
                </a:cubicBezTo>
                <a:cubicBezTo>
                  <a:pt x="2528" y="3218"/>
                  <a:pt x="3218" y="2528"/>
                  <a:pt x="3218" y="1679"/>
                </a:cubicBezTo>
                <a:cubicBezTo>
                  <a:pt x="3218" y="830"/>
                  <a:pt x="2528" y="140"/>
                  <a:pt x="1679" y="140"/>
                </a:cubicBezTo>
                <a:close/>
              </a:path>
            </a:pathLst>
          </a:custGeom>
          <a:solidFill>
            <a:schemeClr val="accent1"/>
          </a:solidFill>
          <a:ln w="9525">
            <a:solidFill>
              <a:schemeClr val="accent1"/>
            </a:solidFill>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de-DE" sz="1600" b="0" i="0" u="none" strike="noStrike" kern="1200" cap="none" spc="0" normalizeH="0" baseline="0" noProof="0">
              <a:ln>
                <a:noFill/>
              </a:ln>
              <a:effectLst/>
              <a:uLnTx/>
              <a:uFillTx/>
              <a:latin typeface="Arial" charset="0"/>
              <a:ea typeface="+mn-ea"/>
              <a:cs typeface="+mn-cs"/>
            </a:endParaRPr>
          </a:p>
        </p:txBody>
      </p:sp>
      <p:sp>
        <p:nvSpPr>
          <p:cNvPr id="46" name="TextBox 45">
            <a:extLst>
              <a:ext uri="{FF2B5EF4-FFF2-40B4-BE49-F238E27FC236}">
                <a16:creationId xmlns:a16="http://schemas.microsoft.com/office/drawing/2014/main" id="{0037E581-418C-4814-A7ED-CB573FD2E460}"/>
              </a:ext>
            </a:extLst>
          </p:cNvPr>
          <p:cNvSpPr txBox="1"/>
          <p:nvPr/>
        </p:nvSpPr>
        <p:spPr bwMode="gray">
          <a:xfrm>
            <a:off x="5231449" y="2820708"/>
            <a:ext cx="2747261" cy="230832"/>
          </a:xfrm>
          <a:prstGeom prst="rect">
            <a:avLst/>
          </a:prstGeom>
        </p:spPr>
        <p:txBody>
          <a:bodyPr vert="horz" wrap="square" lIns="0" tIns="0" rIns="0" bIns="0" rtlCol="0">
            <a:spAutoFit/>
          </a:bodyPr>
          <a:lstStyle>
            <a:lvl1pPr lvl="0" indent="0" defTabSz="914309">
              <a:spcBef>
                <a:spcPts val="1200"/>
              </a:spcBef>
              <a:spcAft>
                <a:spcPts val="600"/>
              </a:spcAft>
              <a:buFont typeface="Arial" panose="020B0604020202020204" pitchFamily="34" charset="0"/>
              <a:buNone/>
              <a:defRPr>
                <a:solidFill>
                  <a:schemeClr val="accent1"/>
                </a:solidFill>
              </a:defRPr>
            </a:lvl1pPr>
            <a:lvl2pPr marL="269973" lvl="1" indent="-269973" defTabSz="914309">
              <a:spcBef>
                <a:spcPts val="300"/>
              </a:spcBef>
              <a:spcAft>
                <a:spcPts val="600"/>
              </a:spcAft>
              <a:buFontTx/>
              <a:buBlip>
                <a:blip r:embed="rId3"/>
              </a:buBlip>
              <a:defRPr>
                <a:solidFill>
                  <a:schemeClr val="accent1"/>
                </a:solidFill>
              </a:defRPr>
            </a:lvl2pPr>
            <a:lvl3pPr marL="539946" lvl="2" indent="-269973" defTabSz="914309">
              <a:spcBef>
                <a:spcPts val="300"/>
              </a:spcBef>
              <a:spcAft>
                <a:spcPts val="600"/>
              </a:spcAft>
              <a:buFontTx/>
              <a:buBlip>
                <a:blip r:embed="rId4"/>
              </a:buBlip>
              <a:defRPr>
                <a:solidFill>
                  <a:schemeClr val="accent1"/>
                </a:solidFill>
              </a:defRPr>
            </a:lvl3pPr>
            <a:lvl4pPr marL="809919" lvl="3" indent="-269973" defTabSz="914309">
              <a:spcBef>
                <a:spcPts val="300"/>
              </a:spcBef>
              <a:spcAft>
                <a:spcPts val="600"/>
              </a:spcAft>
              <a:buFontTx/>
              <a:buBlip>
                <a:blip r:embed="rId5"/>
              </a:buBlip>
              <a:defRPr>
                <a:solidFill>
                  <a:schemeClr val="accent1"/>
                </a:solidFill>
              </a:defRPr>
            </a:lvl4pPr>
            <a:lvl5pPr marL="1079892" lvl="4" indent="-269973" defTabSz="914309">
              <a:spcBef>
                <a:spcPts val="300"/>
              </a:spcBef>
              <a:spcAft>
                <a:spcPts val="600"/>
              </a:spcAft>
              <a:buFontTx/>
              <a:buBlip>
                <a:blip r:embed="rId6"/>
              </a:buBlip>
              <a:defRPr>
                <a:solidFill>
                  <a:schemeClr val="accent1"/>
                </a:solidFill>
              </a:defRPr>
            </a:lvl5pPr>
            <a:lvl6pPr marL="1079892" indent="-269973" defTabSz="914309">
              <a:spcBef>
                <a:spcPts val="300"/>
              </a:spcBef>
              <a:spcAft>
                <a:spcPts val="600"/>
              </a:spcAft>
              <a:buFontTx/>
              <a:buBlip>
                <a:blip r:embed="rId6"/>
              </a:buBlip>
            </a:lvl6pPr>
            <a:lvl7pPr marL="1079892" indent="-269973" defTabSz="914309">
              <a:spcBef>
                <a:spcPts val="300"/>
              </a:spcBef>
              <a:spcAft>
                <a:spcPts val="600"/>
              </a:spcAft>
              <a:buFontTx/>
              <a:buBlip>
                <a:blip r:embed="rId6"/>
              </a:buBlip>
            </a:lvl7pPr>
            <a:lvl8pPr marL="1079892" indent="-269973" defTabSz="914309">
              <a:spcBef>
                <a:spcPts val="300"/>
              </a:spcBef>
              <a:spcAft>
                <a:spcPts val="600"/>
              </a:spcAft>
              <a:buFontTx/>
              <a:buBlip>
                <a:blip r:embed="rId6"/>
              </a:buBlip>
            </a:lvl8pPr>
            <a:lvl9pPr marL="1079892" indent="-269973" defTabSz="914309">
              <a:spcBef>
                <a:spcPts val="300"/>
              </a:spcBef>
              <a:spcAft>
                <a:spcPts val="600"/>
              </a:spcAft>
              <a:buFontTx/>
              <a:buBlip>
                <a:blip r:embed="rId6"/>
              </a:buBlip>
            </a:lvl9pPr>
          </a:lstStyle>
          <a:p>
            <a:r>
              <a:rPr lang="en-GB" sz="1500" dirty="0">
                <a:solidFill>
                  <a:schemeClr val="tx1"/>
                </a:solidFill>
              </a:rPr>
              <a:t>Internal Data synergy</a:t>
            </a:r>
          </a:p>
        </p:txBody>
      </p:sp>
      <p:sp>
        <p:nvSpPr>
          <p:cNvPr id="48" name="TextBox 47">
            <a:extLst>
              <a:ext uri="{FF2B5EF4-FFF2-40B4-BE49-F238E27FC236}">
                <a16:creationId xmlns:a16="http://schemas.microsoft.com/office/drawing/2014/main" id="{7FEA3539-9558-4673-BC64-026073BD2260}"/>
              </a:ext>
            </a:extLst>
          </p:cNvPr>
          <p:cNvSpPr txBox="1"/>
          <p:nvPr/>
        </p:nvSpPr>
        <p:spPr bwMode="gray">
          <a:xfrm>
            <a:off x="1738170" y="5664495"/>
            <a:ext cx="3298703" cy="230832"/>
          </a:xfrm>
          <a:prstGeom prst="rect">
            <a:avLst/>
          </a:prstGeom>
        </p:spPr>
        <p:txBody>
          <a:bodyPr vert="horz" wrap="square" lIns="0" tIns="0" rIns="0" bIns="0" rtlCol="0">
            <a:spAutoFit/>
          </a:bodyPr>
          <a:lstStyle>
            <a:lvl1pPr lvl="0" indent="0" defTabSz="914309">
              <a:spcBef>
                <a:spcPts val="1200"/>
              </a:spcBef>
              <a:spcAft>
                <a:spcPts val="600"/>
              </a:spcAft>
              <a:buFont typeface="Arial" panose="020B0604020202020204" pitchFamily="34" charset="0"/>
              <a:buNone/>
              <a:defRPr>
                <a:solidFill>
                  <a:schemeClr val="accent1"/>
                </a:solidFill>
              </a:defRPr>
            </a:lvl1pPr>
            <a:lvl2pPr marL="269973" lvl="1" indent="-269973" defTabSz="914309">
              <a:spcBef>
                <a:spcPts val="300"/>
              </a:spcBef>
              <a:spcAft>
                <a:spcPts val="600"/>
              </a:spcAft>
              <a:buFontTx/>
              <a:buBlip>
                <a:blip r:embed="rId3"/>
              </a:buBlip>
              <a:defRPr>
                <a:solidFill>
                  <a:schemeClr val="accent1"/>
                </a:solidFill>
              </a:defRPr>
            </a:lvl2pPr>
            <a:lvl3pPr marL="539946" lvl="2" indent="-269973" defTabSz="914309">
              <a:spcBef>
                <a:spcPts val="300"/>
              </a:spcBef>
              <a:spcAft>
                <a:spcPts val="600"/>
              </a:spcAft>
              <a:buFontTx/>
              <a:buBlip>
                <a:blip r:embed="rId4"/>
              </a:buBlip>
              <a:defRPr>
                <a:solidFill>
                  <a:schemeClr val="accent1"/>
                </a:solidFill>
              </a:defRPr>
            </a:lvl3pPr>
            <a:lvl4pPr marL="809919" lvl="3" indent="-269973" defTabSz="914309">
              <a:spcBef>
                <a:spcPts val="300"/>
              </a:spcBef>
              <a:spcAft>
                <a:spcPts val="600"/>
              </a:spcAft>
              <a:buFontTx/>
              <a:buBlip>
                <a:blip r:embed="rId5"/>
              </a:buBlip>
              <a:defRPr>
                <a:solidFill>
                  <a:schemeClr val="accent1"/>
                </a:solidFill>
              </a:defRPr>
            </a:lvl4pPr>
            <a:lvl5pPr marL="1079892" lvl="4" indent="-269973" defTabSz="914309">
              <a:spcBef>
                <a:spcPts val="300"/>
              </a:spcBef>
              <a:spcAft>
                <a:spcPts val="600"/>
              </a:spcAft>
              <a:buFontTx/>
              <a:buBlip>
                <a:blip r:embed="rId6"/>
              </a:buBlip>
              <a:defRPr>
                <a:solidFill>
                  <a:schemeClr val="accent1"/>
                </a:solidFill>
              </a:defRPr>
            </a:lvl5pPr>
            <a:lvl6pPr marL="1079892" indent="-269973" defTabSz="914309">
              <a:spcBef>
                <a:spcPts val="300"/>
              </a:spcBef>
              <a:spcAft>
                <a:spcPts val="600"/>
              </a:spcAft>
              <a:buFontTx/>
              <a:buBlip>
                <a:blip r:embed="rId6"/>
              </a:buBlip>
            </a:lvl6pPr>
            <a:lvl7pPr marL="1079892" indent="-269973" defTabSz="914309">
              <a:spcBef>
                <a:spcPts val="300"/>
              </a:spcBef>
              <a:spcAft>
                <a:spcPts val="600"/>
              </a:spcAft>
              <a:buFontTx/>
              <a:buBlip>
                <a:blip r:embed="rId6"/>
              </a:buBlip>
            </a:lvl7pPr>
            <a:lvl8pPr marL="1079892" indent="-269973" defTabSz="914309">
              <a:spcBef>
                <a:spcPts val="300"/>
              </a:spcBef>
              <a:spcAft>
                <a:spcPts val="600"/>
              </a:spcAft>
              <a:buFontTx/>
              <a:buBlip>
                <a:blip r:embed="rId6"/>
              </a:buBlip>
            </a:lvl8pPr>
            <a:lvl9pPr marL="1079892" indent="-269973" defTabSz="914309">
              <a:spcBef>
                <a:spcPts val="300"/>
              </a:spcBef>
              <a:spcAft>
                <a:spcPts val="600"/>
              </a:spcAft>
              <a:buFontTx/>
              <a:buBlip>
                <a:blip r:embed="rId6"/>
              </a:buBlip>
            </a:lvl9pPr>
          </a:lstStyle>
          <a:p>
            <a:r>
              <a:rPr lang="en-GB" sz="1500" dirty="0">
                <a:solidFill>
                  <a:schemeClr val="tx1"/>
                </a:solidFill>
              </a:rPr>
              <a:t>Aligned scientific measurement </a:t>
            </a:r>
          </a:p>
        </p:txBody>
      </p:sp>
      <p:sp>
        <p:nvSpPr>
          <p:cNvPr id="49" name="Oval 48">
            <a:extLst>
              <a:ext uri="{FF2B5EF4-FFF2-40B4-BE49-F238E27FC236}">
                <a16:creationId xmlns:a16="http://schemas.microsoft.com/office/drawing/2014/main" id="{5FB8078E-05A7-43C5-B4D1-664633B35F49}"/>
              </a:ext>
            </a:extLst>
          </p:cNvPr>
          <p:cNvSpPr/>
          <p:nvPr/>
        </p:nvSpPr>
        <p:spPr bwMode="gray">
          <a:xfrm>
            <a:off x="1530657" y="2470469"/>
            <a:ext cx="182880" cy="18288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fontAlgn="auto" hangingPunct="1">
              <a:lnSpc>
                <a:spcPct val="100000"/>
              </a:lnSpc>
              <a:spcBef>
                <a:spcPts val="0"/>
              </a:spcBef>
              <a:spcAft>
                <a:spcPts val="0"/>
              </a:spcAft>
            </a:pPr>
            <a:endParaRPr lang="en-US" sz="1800" b="0" i="0" u="none" baseline="0" dirty="0">
              <a:solidFill>
                <a:schemeClr val="tx1"/>
              </a:solidFill>
              <a:latin typeface="Arial" panose="020B0604020202020204" pitchFamily="34" charset="0"/>
            </a:endParaRPr>
          </a:p>
        </p:txBody>
      </p:sp>
      <p:sp>
        <p:nvSpPr>
          <p:cNvPr id="50" name="Oval 49">
            <a:extLst>
              <a:ext uri="{FF2B5EF4-FFF2-40B4-BE49-F238E27FC236}">
                <a16:creationId xmlns:a16="http://schemas.microsoft.com/office/drawing/2014/main" id="{AF4F1C5F-1234-45F4-BC5A-5CCE6A1C1A40}"/>
              </a:ext>
            </a:extLst>
          </p:cNvPr>
          <p:cNvSpPr/>
          <p:nvPr/>
        </p:nvSpPr>
        <p:spPr bwMode="gray">
          <a:xfrm>
            <a:off x="4039297" y="2483667"/>
            <a:ext cx="182880" cy="18288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fontAlgn="auto" hangingPunct="1">
              <a:lnSpc>
                <a:spcPct val="100000"/>
              </a:lnSpc>
              <a:spcBef>
                <a:spcPts val="0"/>
              </a:spcBef>
              <a:spcAft>
                <a:spcPts val="0"/>
              </a:spcAft>
            </a:pPr>
            <a:endParaRPr lang="en-US" sz="1800" b="0" i="0" u="none" baseline="0" dirty="0">
              <a:solidFill>
                <a:schemeClr val="tx1"/>
              </a:solidFill>
              <a:latin typeface="Arial" panose="020B0604020202020204" pitchFamily="34" charset="0"/>
            </a:endParaRPr>
          </a:p>
        </p:txBody>
      </p:sp>
      <p:sp>
        <p:nvSpPr>
          <p:cNvPr id="51" name="Oval 50">
            <a:extLst>
              <a:ext uri="{FF2B5EF4-FFF2-40B4-BE49-F238E27FC236}">
                <a16:creationId xmlns:a16="http://schemas.microsoft.com/office/drawing/2014/main" id="{B2CB9660-1057-4AD0-84B6-2C1CC6C505E7}"/>
              </a:ext>
            </a:extLst>
          </p:cNvPr>
          <p:cNvSpPr/>
          <p:nvPr/>
        </p:nvSpPr>
        <p:spPr bwMode="gray">
          <a:xfrm>
            <a:off x="1545504" y="2842056"/>
            <a:ext cx="182880" cy="18288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fontAlgn="auto" hangingPunct="1">
              <a:lnSpc>
                <a:spcPct val="100000"/>
              </a:lnSpc>
              <a:spcBef>
                <a:spcPts val="0"/>
              </a:spcBef>
              <a:spcAft>
                <a:spcPts val="0"/>
              </a:spcAft>
            </a:pPr>
            <a:endParaRPr lang="en-US" sz="1800" b="0" i="0" u="none" baseline="0" dirty="0">
              <a:solidFill>
                <a:schemeClr val="tx1"/>
              </a:solidFill>
              <a:latin typeface="Arial" panose="020B0604020202020204" pitchFamily="34" charset="0"/>
            </a:endParaRPr>
          </a:p>
        </p:txBody>
      </p:sp>
      <p:sp>
        <p:nvSpPr>
          <p:cNvPr id="52" name="Oval 51">
            <a:extLst>
              <a:ext uri="{FF2B5EF4-FFF2-40B4-BE49-F238E27FC236}">
                <a16:creationId xmlns:a16="http://schemas.microsoft.com/office/drawing/2014/main" id="{917B8181-F7A9-4452-AA31-92F2C1265A44}"/>
              </a:ext>
            </a:extLst>
          </p:cNvPr>
          <p:cNvSpPr/>
          <p:nvPr/>
        </p:nvSpPr>
        <p:spPr bwMode="gray">
          <a:xfrm>
            <a:off x="4986282" y="2851565"/>
            <a:ext cx="182880" cy="18288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fontAlgn="auto" hangingPunct="1">
              <a:lnSpc>
                <a:spcPct val="100000"/>
              </a:lnSpc>
              <a:spcBef>
                <a:spcPts val="0"/>
              </a:spcBef>
              <a:spcAft>
                <a:spcPts val="0"/>
              </a:spcAft>
            </a:pPr>
            <a:endParaRPr lang="en-US" sz="1800" b="0" i="0" u="none" baseline="0" dirty="0">
              <a:solidFill>
                <a:schemeClr val="tx1"/>
              </a:solidFill>
              <a:latin typeface="Arial" panose="020B0604020202020204" pitchFamily="34" charset="0"/>
            </a:endParaRPr>
          </a:p>
        </p:txBody>
      </p:sp>
      <p:sp>
        <p:nvSpPr>
          <p:cNvPr id="53" name="Oval 52">
            <a:extLst>
              <a:ext uri="{FF2B5EF4-FFF2-40B4-BE49-F238E27FC236}">
                <a16:creationId xmlns:a16="http://schemas.microsoft.com/office/drawing/2014/main" id="{42BA16DB-8480-49C9-9229-FB79CBC075F3}"/>
              </a:ext>
            </a:extLst>
          </p:cNvPr>
          <p:cNvSpPr/>
          <p:nvPr/>
        </p:nvSpPr>
        <p:spPr bwMode="gray">
          <a:xfrm>
            <a:off x="7447734" y="5688471"/>
            <a:ext cx="182880" cy="18288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fontAlgn="auto" hangingPunct="1">
              <a:lnSpc>
                <a:spcPct val="100000"/>
              </a:lnSpc>
              <a:spcBef>
                <a:spcPts val="0"/>
              </a:spcBef>
              <a:spcAft>
                <a:spcPts val="0"/>
              </a:spcAft>
            </a:pPr>
            <a:endParaRPr lang="en-US" sz="1800" b="0" i="0" u="none" baseline="0" dirty="0">
              <a:solidFill>
                <a:schemeClr val="tx1"/>
              </a:solidFill>
              <a:latin typeface="Arial" panose="020B0604020202020204" pitchFamily="34" charset="0"/>
            </a:endParaRPr>
          </a:p>
        </p:txBody>
      </p:sp>
      <p:grpSp>
        <p:nvGrpSpPr>
          <p:cNvPr id="54" name="Group 90">
            <a:extLst>
              <a:ext uri="{FF2B5EF4-FFF2-40B4-BE49-F238E27FC236}">
                <a16:creationId xmlns:a16="http://schemas.microsoft.com/office/drawing/2014/main" id="{57A3C24F-2A01-4500-9855-93E29FEE020C}"/>
              </a:ext>
            </a:extLst>
          </p:cNvPr>
          <p:cNvGrpSpPr/>
          <p:nvPr/>
        </p:nvGrpSpPr>
        <p:grpSpPr>
          <a:xfrm>
            <a:off x="484406" y="2333309"/>
            <a:ext cx="640080" cy="640080"/>
            <a:chOff x="812381" y="5384682"/>
            <a:chExt cx="366427" cy="350434"/>
          </a:xfrm>
        </p:grpSpPr>
        <p:sp>
          <p:nvSpPr>
            <p:cNvPr id="55" name="AutoShape 3">
              <a:extLst>
                <a:ext uri="{FF2B5EF4-FFF2-40B4-BE49-F238E27FC236}">
                  <a16:creationId xmlns:a16="http://schemas.microsoft.com/office/drawing/2014/main" id="{29FCB662-25DE-4454-9CA6-C89FC1E88F58}"/>
                </a:ext>
              </a:extLst>
            </p:cNvPr>
            <p:cNvSpPr>
              <a:spLocks noChangeAspect="1" noChangeArrowheads="1" noTextEdit="1"/>
            </p:cNvSpPr>
            <p:nvPr/>
          </p:nvSpPr>
          <p:spPr bwMode="auto">
            <a:xfrm>
              <a:off x="812381" y="5384682"/>
              <a:ext cx="366427" cy="350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4" tIns="45702" rIns="91404" bIns="45702" numCol="1" anchor="t" anchorCtr="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en-US">
                <a:solidFill>
                  <a:srgbClr val="000000"/>
                </a:solidFill>
              </a:endParaRPr>
            </a:p>
          </p:txBody>
        </p:sp>
        <p:sp>
          <p:nvSpPr>
            <p:cNvPr id="56" name="Freeform 135">
              <a:extLst>
                <a:ext uri="{FF2B5EF4-FFF2-40B4-BE49-F238E27FC236}">
                  <a16:creationId xmlns:a16="http://schemas.microsoft.com/office/drawing/2014/main" id="{C9D401A1-5B00-4CC6-A8A7-40F8AA8D0F41}"/>
                </a:ext>
              </a:extLst>
            </p:cNvPr>
            <p:cNvSpPr>
              <a:spLocks noEditPoints="1"/>
            </p:cNvSpPr>
            <p:nvPr/>
          </p:nvSpPr>
          <p:spPr bwMode="auto">
            <a:xfrm>
              <a:off x="891083" y="5477725"/>
              <a:ext cx="208683" cy="189251"/>
            </a:xfrm>
            <a:custGeom>
              <a:avLst/>
              <a:gdLst>
                <a:gd name="T0" fmla="*/ 44 w 1312"/>
                <a:gd name="T1" fmla="*/ 654 h 1244"/>
                <a:gd name="T2" fmla="*/ 132 w 1312"/>
                <a:gd name="T3" fmla="*/ 924 h 1244"/>
                <a:gd name="T4" fmla="*/ 91 w 1312"/>
                <a:gd name="T5" fmla="*/ 942 h 1244"/>
                <a:gd name="T6" fmla="*/ 0 w 1312"/>
                <a:gd name="T7" fmla="*/ 660 h 1244"/>
                <a:gd name="T8" fmla="*/ 44 w 1312"/>
                <a:gd name="T9" fmla="*/ 654 h 1244"/>
                <a:gd name="T10" fmla="*/ 1268 w 1312"/>
                <a:gd name="T11" fmla="*/ 654 h 1244"/>
                <a:gd name="T12" fmla="*/ 1180 w 1312"/>
                <a:gd name="T13" fmla="*/ 924 h 1244"/>
                <a:gd name="T14" fmla="*/ 1221 w 1312"/>
                <a:gd name="T15" fmla="*/ 942 h 1244"/>
                <a:gd name="T16" fmla="*/ 1312 w 1312"/>
                <a:gd name="T17" fmla="*/ 660 h 1244"/>
                <a:gd name="T18" fmla="*/ 1268 w 1312"/>
                <a:gd name="T19" fmla="*/ 654 h 1244"/>
                <a:gd name="T20" fmla="*/ 902 w 1312"/>
                <a:gd name="T21" fmla="*/ 39 h 1244"/>
                <a:gd name="T22" fmla="*/ 1101 w 1312"/>
                <a:gd name="T23" fmla="*/ 184 h 1244"/>
                <a:gd name="T24" fmla="*/ 1131 w 1312"/>
                <a:gd name="T25" fmla="*/ 151 h 1244"/>
                <a:gd name="T26" fmla="*/ 923 w 1312"/>
                <a:gd name="T27" fmla="*/ 0 h 1244"/>
                <a:gd name="T28" fmla="*/ 902 w 1312"/>
                <a:gd name="T29" fmla="*/ 39 h 1244"/>
                <a:gd name="T30" fmla="*/ 790 w 1312"/>
                <a:gd name="T31" fmla="*/ 1244 h 1244"/>
                <a:gd name="T32" fmla="*/ 787 w 1312"/>
                <a:gd name="T33" fmla="*/ 1202 h 1244"/>
                <a:gd name="T34" fmla="*/ 787 w 1312"/>
                <a:gd name="T35" fmla="*/ 1200 h 1244"/>
                <a:gd name="T36" fmla="*/ 525 w 1312"/>
                <a:gd name="T37" fmla="*/ 1200 h 1244"/>
                <a:gd name="T38" fmla="*/ 525 w 1312"/>
                <a:gd name="T39" fmla="*/ 1202 h 1244"/>
                <a:gd name="T40" fmla="*/ 522 w 1312"/>
                <a:gd name="T41" fmla="*/ 1244 h 1244"/>
                <a:gd name="T42" fmla="*/ 790 w 1312"/>
                <a:gd name="T43" fmla="*/ 1244 h 1244"/>
                <a:gd name="T44" fmla="*/ 211 w 1312"/>
                <a:gd name="T45" fmla="*/ 184 h 1244"/>
                <a:gd name="T46" fmla="*/ 410 w 1312"/>
                <a:gd name="T47" fmla="*/ 39 h 1244"/>
                <a:gd name="T48" fmla="*/ 389 w 1312"/>
                <a:gd name="T49" fmla="*/ 0 h 1244"/>
                <a:gd name="T50" fmla="*/ 181 w 1312"/>
                <a:gd name="T51" fmla="*/ 151 h 1244"/>
                <a:gd name="T52" fmla="*/ 211 w 1312"/>
                <a:gd name="T53" fmla="*/ 184 h 1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12" h="1244">
                  <a:moveTo>
                    <a:pt x="44" y="654"/>
                  </a:moveTo>
                  <a:cubicBezTo>
                    <a:pt x="132" y="924"/>
                    <a:pt x="132" y="924"/>
                    <a:pt x="132" y="924"/>
                  </a:cubicBezTo>
                  <a:cubicBezTo>
                    <a:pt x="118" y="929"/>
                    <a:pt x="104" y="935"/>
                    <a:pt x="91" y="942"/>
                  </a:cubicBezTo>
                  <a:cubicBezTo>
                    <a:pt x="0" y="660"/>
                    <a:pt x="0" y="660"/>
                    <a:pt x="0" y="660"/>
                  </a:cubicBezTo>
                  <a:cubicBezTo>
                    <a:pt x="15" y="659"/>
                    <a:pt x="29" y="657"/>
                    <a:pt x="44" y="654"/>
                  </a:cubicBezTo>
                  <a:close/>
                  <a:moveTo>
                    <a:pt x="1268" y="654"/>
                  </a:moveTo>
                  <a:cubicBezTo>
                    <a:pt x="1180" y="924"/>
                    <a:pt x="1180" y="924"/>
                    <a:pt x="1180" y="924"/>
                  </a:cubicBezTo>
                  <a:cubicBezTo>
                    <a:pt x="1194" y="929"/>
                    <a:pt x="1208" y="935"/>
                    <a:pt x="1221" y="942"/>
                  </a:cubicBezTo>
                  <a:cubicBezTo>
                    <a:pt x="1312" y="660"/>
                    <a:pt x="1312" y="660"/>
                    <a:pt x="1312" y="660"/>
                  </a:cubicBezTo>
                  <a:cubicBezTo>
                    <a:pt x="1297" y="659"/>
                    <a:pt x="1283" y="657"/>
                    <a:pt x="1268" y="654"/>
                  </a:cubicBezTo>
                  <a:close/>
                  <a:moveTo>
                    <a:pt x="902" y="39"/>
                  </a:moveTo>
                  <a:cubicBezTo>
                    <a:pt x="1101" y="184"/>
                    <a:pt x="1101" y="184"/>
                    <a:pt x="1101" y="184"/>
                  </a:cubicBezTo>
                  <a:cubicBezTo>
                    <a:pt x="1110" y="172"/>
                    <a:pt x="1120" y="161"/>
                    <a:pt x="1131" y="151"/>
                  </a:cubicBezTo>
                  <a:cubicBezTo>
                    <a:pt x="923" y="0"/>
                    <a:pt x="923" y="0"/>
                    <a:pt x="923" y="0"/>
                  </a:cubicBezTo>
                  <a:cubicBezTo>
                    <a:pt x="917" y="14"/>
                    <a:pt x="910" y="27"/>
                    <a:pt x="902" y="39"/>
                  </a:cubicBezTo>
                  <a:close/>
                  <a:moveTo>
                    <a:pt x="790" y="1244"/>
                  </a:moveTo>
                  <a:cubicBezTo>
                    <a:pt x="788" y="1230"/>
                    <a:pt x="787" y="1216"/>
                    <a:pt x="787" y="1202"/>
                  </a:cubicBezTo>
                  <a:cubicBezTo>
                    <a:pt x="787" y="1201"/>
                    <a:pt x="787" y="1200"/>
                    <a:pt x="787" y="1200"/>
                  </a:cubicBezTo>
                  <a:cubicBezTo>
                    <a:pt x="525" y="1200"/>
                    <a:pt x="525" y="1200"/>
                    <a:pt x="525" y="1200"/>
                  </a:cubicBezTo>
                  <a:cubicBezTo>
                    <a:pt x="525" y="1200"/>
                    <a:pt x="525" y="1201"/>
                    <a:pt x="525" y="1202"/>
                  </a:cubicBezTo>
                  <a:cubicBezTo>
                    <a:pt x="525" y="1216"/>
                    <a:pt x="524" y="1230"/>
                    <a:pt x="522" y="1244"/>
                  </a:cubicBezTo>
                  <a:lnTo>
                    <a:pt x="790" y="1244"/>
                  </a:lnTo>
                  <a:close/>
                  <a:moveTo>
                    <a:pt x="211" y="184"/>
                  </a:moveTo>
                  <a:cubicBezTo>
                    <a:pt x="410" y="39"/>
                    <a:pt x="410" y="39"/>
                    <a:pt x="410" y="39"/>
                  </a:cubicBezTo>
                  <a:cubicBezTo>
                    <a:pt x="402" y="27"/>
                    <a:pt x="395" y="14"/>
                    <a:pt x="389" y="0"/>
                  </a:cubicBezTo>
                  <a:cubicBezTo>
                    <a:pt x="181" y="151"/>
                    <a:pt x="181" y="151"/>
                    <a:pt x="181" y="151"/>
                  </a:cubicBezTo>
                  <a:cubicBezTo>
                    <a:pt x="192" y="161"/>
                    <a:pt x="202" y="172"/>
                    <a:pt x="211" y="184"/>
                  </a:cubicBezTo>
                  <a:close/>
                </a:path>
              </a:pathLst>
            </a:custGeom>
            <a:solidFill>
              <a:srgbClr val="108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4" tIns="45702" rIns="91404" bIns="45702" numCol="1" anchor="t" anchorCtr="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en-US">
                <a:solidFill>
                  <a:srgbClr val="000000"/>
                </a:solidFill>
              </a:endParaRPr>
            </a:p>
          </p:txBody>
        </p:sp>
        <p:sp>
          <p:nvSpPr>
            <p:cNvPr id="57" name="Freeform 136">
              <a:extLst>
                <a:ext uri="{FF2B5EF4-FFF2-40B4-BE49-F238E27FC236}">
                  <a16:creationId xmlns:a16="http://schemas.microsoft.com/office/drawing/2014/main" id="{19A99417-072F-4786-9E74-F9D651DFCB98}"/>
                </a:ext>
              </a:extLst>
            </p:cNvPr>
            <p:cNvSpPr>
              <a:spLocks noEditPoints="1"/>
            </p:cNvSpPr>
            <p:nvPr/>
          </p:nvSpPr>
          <p:spPr bwMode="auto">
            <a:xfrm>
              <a:off x="847869" y="5420537"/>
              <a:ext cx="295111" cy="278400"/>
            </a:xfrm>
            <a:custGeom>
              <a:avLst/>
              <a:gdLst>
                <a:gd name="T0" fmla="*/ 928 w 1856"/>
                <a:gd name="T1" fmla="*/ 503 h 1830"/>
                <a:gd name="T2" fmla="*/ 677 w 1856"/>
                <a:gd name="T3" fmla="*/ 252 h 1830"/>
                <a:gd name="T4" fmla="*/ 677 w 1856"/>
                <a:gd name="T5" fmla="*/ 252 h 1830"/>
                <a:gd name="T6" fmla="*/ 928 w 1856"/>
                <a:gd name="T7" fmla="*/ 0 h 1830"/>
                <a:gd name="T8" fmla="*/ 1179 w 1856"/>
                <a:gd name="T9" fmla="*/ 252 h 1830"/>
                <a:gd name="T10" fmla="*/ 1179 w 1856"/>
                <a:gd name="T11" fmla="*/ 252 h 1830"/>
                <a:gd name="T12" fmla="*/ 928 w 1856"/>
                <a:gd name="T13" fmla="*/ 503 h 1830"/>
                <a:gd name="T14" fmla="*/ 502 w 1856"/>
                <a:gd name="T15" fmla="*/ 742 h 1830"/>
                <a:gd name="T16" fmla="*/ 502 w 1856"/>
                <a:gd name="T17" fmla="*/ 742 h 1830"/>
                <a:gd name="T18" fmla="*/ 251 w 1856"/>
                <a:gd name="T19" fmla="*/ 491 h 1830"/>
                <a:gd name="T20" fmla="*/ 0 w 1856"/>
                <a:gd name="T21" fmla="*/ 742 h 1830"/>
                <a:gd name="T22" fmla="*/ 0 w 1856"/>
                <a:gd name="T23" fmla="*/ 742 h 1830"/>
                <a:gd name="T24" fmla="*/ 251 w 1856"/>
                <a:gd name="T25" fmla="*/ 993 h 1830"/>
                <a:gd name="T26" fmla="*/ 502 w 1856"/>
                <a:gd name="T27" fmla="*/ 742 h 1830"/>
                <a:gd name="T28" fmla="*/ 1605 w 1856"/>
                <a:gd name="T29" fmla="*/ 491 h 1830"/>
                <a:gd name="T30" fmla="*/ 1354 w 1856"/>
                <a:gd name="T31" fmla="*/ 742 h 1830"/>
                <a:gd name="T32" fmla="*/ 1354 w 1856"/>
                <a:gd name="T33" fmla="*/ 742 h 1830"/>
                <a:gd name="T34" fmla="*/ 1605 w 1856"/>
                <a:gd name="T35" fmla="*/ 993 h 1830"/>
                <a:gd name="T36" fmla="*/ 1856 w 1856"/>
                <a:gd name="T37" fmla="*/ 742 h 1830"/>
                <a:gd name="T38" fmla="*/ 1856 w 1856"/>
                <a:gd name="T39" fmla="*/ 742 h 1830"/>
                <a:gd name="T40" fmla="*/ 1605 w 1856"/>
                <a:gd name="T41" fmla="*/ 491 h 1830"/>
                <a:gd name="T42" fmla="*/ 502 w 1856"/>
                <a:gd name="T43" fmla="*/ 1327 h 1830"/>
                <a:gd name="T44" fmla="*/ 251 w 1856"/>
                <a:gd name="T45" fmla="*/ 1578 h 1830"/>
                <a:gd name="T46" fmla="*/ 251 w 1856"/>
                <a:gd name="T47" fmla="*/ 1578 h 1830"/>
                <a:gd name="T48" fmla="*/ 502 w 1856"/>
                <a:gd name="T49" fmla="*/ 1830 h 1830"/>
                <a:gd name="T50" fmla="*/ 753 w 1856"/>
                <a:gd name="T51" fmla="*/ 1578 h 1830"/>
                <a:gd name="T52" fmla="*/ 753 w 1856"/>
                <a:gd name="T53" fmla="*/ 1578 h 1830"/>
                <a:gd name="T54" fmla="*/ 502 w 1856"/>
                <a:gd name="T55" fmla="*/ 1327 h 1830"/>
                <a:gd name="T56" fmla="*/ 1354 w 1856"/>
                <a:gd name="T57" fmla="*/ 1327 h 1830"/>
                <a:gd name="T58" fmla="*/ 1103 w 1856"/>
                <a:gd name="T59" fmla="*/ 1578 h 1830"/>
                <a:gd name="T60" fmla="*/ 1103 w 1856"/>
                <a:gd name="T61" fmla="*/ 1578 h 1830"/>
                <a:gd name="T62" fmla="*/ 1354 w 1856"/>
                <a:gd name="T63" fmla="*/ 1830 h 1830"/>
                <a:gd name="T64" fmla="*/ 1605 w 1856"/>
                <a:gd name="T65" fmla="*/ 1578 h 1830"/>
                <a:gd name="T66" fmla="*/ 1605 w 1856"/>
                <a:gd name="T67" fmla="*/ 1578 h 1830"/>
                <a:gd name="T68" fmla="*/ 1354 w 1856"/>
                <a:gd name="T69" fmla="*/ 1327 h 18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56" h="1830">
                  <a:moveTo>
                    <a:pt x="928" y="503"/>
                  </a:moveTo>
                  <a:cubicBezTo>
                    <a:pt x="789" y="503"/>
                    <a:pt x="677" y="390"/>
                    <a:pt x="677" y="252"/>
                  </a:cubicBezTo>
                  <a:cubicBezTo>
                    <a:pt x="677" y="252"/>
                    <a:pt x="677" y="252"/>
                    <a:pt x="677" y="252"/>
                  </a:cubicBezTo>
                  <a:cubicBezTo>
                    <a:pt x="677" y="113"/>
                    <a:pt x="789" y="0"/>
                    <a:pt x="928" y="0"/>
                  </a:cubicBezTo>
                  <a:cubicBezTo>
                    <a:pt x="1067" y="0"/>
                    <a:pt x="1179" y="113"/>
                    <a:pt x="1179" y="252"/>
                  </a:cubicBezTo>
                  <a:cubicBezTo>
                    <a:pt x="1179" y="252"/>
                    <a:pt x="1179" y="252"/>
                    <a:pt x="1179" y="252"/>
                  </a:cubicBezTo>
                  <a:cubicBezTo>
                    <a:pt x="1179" y="390"/>
                    <a:pt x="1067" y="503"/>
                    <a:pt x="928" y="503"/>
                  </a:cubicBezTo>
                  <a:close/>
                  <a:moveTo>
                    <a:pt x="502" y="742"/>
                  </a:moveTo>
                  <a:cubicBezTo>
                    <a:pt x="502" y="742"/>
                    <a:pt x="502" y="742"/>
                    <a:pt x="502" y="742"/>
                  </a:cubicBezTo>
                  <a:cubicBezTo>
                    <a:pt x="502" y="603"/>
                    <a:pt x="390" y="491"/>
                    <a:pt x="251" y="491"/>
                  </a:cubicBezTo>
                  <a:cubicBezTo>
                    <a:pt x="113" y="491"/>
                    <a:pt x="0" y="603"/>
                    <a:pt x="0" y="742"/>
                  </a:cubicBezTo>
                  <a:cubicBezTo>
                    <a:pt x="0" y="742"/>
                    <a:pt x="0" y="742"/>
                    <a:pt x="0" y="742"/>
                  </a:cubicBezTo>
                  <a:cubicBezTo>
                    <a:pt x="0" y="881"/>
                    <a:pt x="113" y="993"/>
                    <a:pt x="251" y="993"/>
                  </a:cubicBezTo>
                  <a:cubicBezTo>
                    <a:pt x="390" y="993"/>
                    <a:pt x="502" y="881"/>
                    <a:pt x="502" y="742"/>
                  </a:cubicBezTo>
                  <a:close/>
                  <a:moveTo>
                    <a:pt x="1605" y="491"/>
                  </a:moveTo>
                  <a:cubicBezTo>
                    <a:pt x="1466" y="491"/>
                    <a:pt x="1354" y="603"/>
                    <a:pt x="1354" y="742"/>
                  </a:cubicBezTo>
                  <a:cubicBezTo>
                    <a:pt x="1354" y="742"/>
                    <a:pt x="1354" y="742"/>
                    <a:pt x="1354" y="742"/>
                  </a:cubicBezTo>
                  <a:cubicBezTo>
                    <a:pt x="1354" y="881"/>
                    <a:pt x="1466" y="993"/>
                    <a:pt x="1605" y="993"/>
                  </a:cubicBezTo>
                  <a:cubicBezTo>
                    <a:pt x="1743" y="993"/>
                    <a:pt x="1856" y="881"/>
                    <a:pt x="1856" y="742"/>
                  </a:cubicBezTo>
                  <a:cubicBezTo>
                    <a:pt x="1856" y="742"/>
                    <a:pt x="1856" y="742"/>
                    <a:pt x="1856" y="742"/>
                  </a:cubicBezTo>
                  <a:cubicBezTo>
                    <a:pt x="1856" y="603"/>
                    <a:pt x="1743" y="491"/>
                    <a:pt x="1605" y="491"/>
                  </a:cubicBezTo>
                  <a:close/>
                  <a:moveTo>
                    <a:pt x="502" y="1327"/>
                  </a:moveTo>
                  <a:cubicBezTo>
                    <a:pt x="364" y="1327"/>
                    <a:pt x="251" y="1440"/>
                    <a:pt x="251" y="1578"/>
                  </a:cubicBezTo>
                  <a:cubicBezTo>
                    <a:pt x="251" y="1578"/>
                    <a:pt x="251" y="1578"/>
                    <a:pt x="251" y="1578"/>
                  </a:cubicBezTo>
                  <a:cubicBezTo>
                    <a:pt x="251" y="1717"/>
                    <a:pt x="364" y="1830"/>
                    <a:pt x="502" y="1830"/>
                  </a:cubicBezTo>
                  <a:cubicBezTo>
                    <a:pt x="641" y="1830"/>
                    <a:pt x="753" y="1717"/>
                    <a:pt x="753" y="1578"/>
                  </a:cubicBezTo>
                  <a:cubicBezTo>
                    <a:pt x="753" y="1578"/>
                    <a:pt x="753" y="1578"/>
                    <a:pt x="753" y="1578"/>
                  </a:cubicBezTo>
                  <a:cubicBezTo>
                    <a:pt x="753" y="1440"/>
                    <a:pt x="641" y="1327"/>
                    <a:pt x="502" y="1327"/>
                  </a:cubicBezTo>
                  <a:close/>
                  <a:moveTo>
                    <a:pt x="1354" y="1327"/>
                  </a:moveTo>
                  <a:cubicBezTo>
                    <a:pt x="1215" y="1327"/>
                    <a:pt x="1103" y="1440"/>
                    <a:pt x="1103" y="1578"/>
                  </a:cubicBezTo>
                  <a:cubicBezTo>
                    <a:pt x="1103" y="1578"/>
                    <a:pt x="1103" y="1578"/>
                    <a:pt x="1103" y="1578"/>
                  </a:cubicBezTo>
                  <a:cubicBezTo>
                    <a:pt x="1103" y="1717"/>
                    <a:pt x="1215" y="1830"/>
                    <a:pt x="1354" y="1830"/>
                  </a:cubicBezTo>
                  <a:cubicBezTo>
                    <a:pt x="1492" y="1830"/>
                    <a:pt x="1605" y="1717"/>
                    <a:pt x="1605" y="1578"/>
                  </a:cubicBezTo>
                  <a:cubicBezTo>
                    <a:pt x="1605" y="1578"/>
                    <a:pt x="1605" y="1578"/>
                    <a:pt x="1605" y="1578"/>
                  </a:cubicBezTo>
                  <a:cubicBezTo>
                    <a:pt x="1605" y="1440"/>
                    <a:pt x="1492" y="1327"/>
                    <a:pt x="1354" y="1327"/>
                  </a:cubicBezTo>
                  <a:close/>
                </a:path>
              </a:pathLst>
            </a:custGeom>
            <a:solidFill>
              <a:srgbClr val="2B66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4" tIns="45702" rIns="91404" bIns="45702" numCol="1" anchor="t" anchorCtr="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en-US">
                <a:solidFill>
                  <a:srgbClr val="000000"/>
                </a:solidFill>
              </a:endParaRPr>
            </a:p>
          </p:txBody>
        </p:sp>
      </p:grpSp>
      <p:sp>
        <p:nvSpPr>
          <p:cNvPr id="58" name="TextBox 57">
            <a:extLst>
              <a:ext uri="{FF2B5EF4-FFF2-40B4-BE49-F238E27FC236}">
                <a16:creationId xmlns:a16="http://schemas.microsoft.com/office/drawing/2014/main" id="{8DF9CACE-C181-4E34-89FD-952D8F6FFAB9}"/>
              </a:ext>
            </a:extLst>
          </p:cNvPr>
          <p:cNvSpPr txBox="1"/>
          <p:nvPr/>
        </p:nvSpPr>
        <p:spPr bwMode="gray">
          <a:xfrm>
            <a:off x="392373" y="2925543"/>
            <a:ext cx="932812" cy="461665"/>
          </a:xfrm>
          <a:prstGeom prst="rect">
            <a:avLst/>
          </a:prstGeom>
        </p:spPr>
        <p:txBody>
          <a:bodyPr vert="horz" wrap="square" lIns="0" tIns="0" rIns="0" bIns="0" rtlCol="0">
            <a:spAutoFit/>
          </a:bodyPr>
          <a:lstStyle>
            <a:lvl1pPr lvl="0" indent="0" defTabSz="914309">
              <a:spcBef>
                <a:spcPts val="1200"/>
              </a:spcBef>
              <a:spcAft>
                <a:spcPts val="600"/>
              </a:spcAft>
              <a:buFont typeface="Arial" panose="020B0604020202020204" pitchFamily="34" charset="0"/>
              <a:buNone/>
              <a:defRPr>
                <a:solidFill>
                  <a:schemeClr val="accent1"/>
                </a:solidFill>
              </a:defRPr>
            </a:lvl1pPr>
            <a:lvl2pPr marL="269973" lvl="1" indent="-269973" defTabSz="914309">
              <a:spcBef>
                <a:spcPts val="300"/>
              </a:spcBef>
              <a:spcAft>
                <a:spcPts val="600"/>
              </a:spcAft>
              <a:buFontTx/>
              <a:buBlip>
                <a:blip r:embed="rId3"/>
              </a:buBlip>
              <a:defRPr>
                <a:solidFill>
                  <a:schemeClr val="accent1"/>
                </a:solidFill>
              </a:defRPr>
            </a:lvl2pPr>
            <a:lvl3pPr marL="539946" lvl="2" indent="-269973" defTabSz="914309">
              <a:spcBef>
                <a:spcPts val="300"/>
              </a:spcBef>
              <a:spcAft>
                <a:spcPts val="600"/>
              </a:spcAft>
              <a:buFontTx/>
              <a:buBlip>
                <a:blip r:embed="rId4"/>
              </a:buBlip>
              <a:defRPr>
                <a:solidFill>
                  <a:schemeClr val="accent1"/>
                </a:solidFill>
              </a:defRPr>
            </a:lvl3pPr>
            <a:lvl4pPr marL="809919" lvl="3" indent="-269973" defTabSz="914309">
              <a:spcBef>
                <a:spcPts val="300"/>
              </a:spcBef>
              <a:spcAft>
                <a:spcPts val="600"/>
              </a:spcAft>
              <a:buFontTx/>
              <a:buBlip>
                <a:blip r:embed="rId5"/>
              </a:buBlip>
              <a:defRPr>
                <a:solidFill>
                  <a:schemeClr val="accent1"/>
                </a:solidFill>
              </a:defRPr>
            </a:lvl4pPr>
            <a:lvl5pPr marL="1079892" lvl="4" indent="-269973" defTabSz="914309">
              <a:spcBef>
                <a:spcPts val="300"/>
              </a:spcBef>
              <a:spcAft>
                <a:spcPts val="600"/>
              </a:spcAft>
              <a:buFontTx/>
              <a:buBlip>
                <a:blip r:embed="rId6"/>
              </a:buBlip>
              <a:defRPr>
                <a:solidFill>
                  <a:schemeClr val="accent1"/>
                </a:solidFill>
              </a:defRPr>
            </a:lvl5pPr>
            <a:lvl6pPr marL="1079892" indent="-269973" defTabSz="914309">
              <a:spcBef>
                <a:spcPts val="300"/>
              </a:spcBef>
              <a:spcAft>
                <a:spcPts val="600"/>
              </a:spcAft>
              <a:buFontTx/>
              <a:buBlip>
                <a:blip r:embed="rId6"/>
              </a:buBlip>
            </a:lvl6pPr>
            <a:lvl7pPr marL="1079892" indent="-269973" defTabSz="914309">
              <a:spcBef>
                <a:spcPts val="300"/>
              </a:spcBef>
              <a:spcAft>
                <a:spcPts val="600"/>
              </a:spcAft>
              <a:buFontTx/>
              <a:buBlip>
                <a:blip r:embed="rId6"/>
              </a:buBlip>
            </a:lvl7pPr>
            <a:lvl8pPr marL="1079892" indent="-269973" defTabSz="914309">
              <a:spcBef>
                <a:spcPts val="300"/>
              </a:spcBef>
              <a:spcAft>
                <a:spcPts val="600"/>
              </a:spcAft>
              <a:buFontTx/>
              <a:buBlip>
                <a:blip r:embed="rId6"/>
              </a:buBlip>
            </a:lvl8pPr>
            <a:lvl9pPr marL="1079892" indent="-269973" defTabSz="914309">
              <a:spcBef>
                <a:spcPts val="300"/>
              </a:spcBef>
              <a:spcAft>
                <a:spcPts val="600"/>
              </a:spcAft>
              <a:buFontTx/>
              <a:buBlip>
                <a:blip r:embed="rId6"/>
              </a:buBlip>
            </a:lvl9pPr>
          </a:lstStyle>
          <a:p>
            <a:r>
              <a:rPr lang="en-GB" sz="1500" u="sng" dirty="0">
                <a:solidFill>
                  <a:schemeClr val="tx1"/>
                </a:solidFill>
              </a:rPr>
              <a:t>Old sites review  </a:t>
            </a:r>
            <a:endParaRPr lang="en-GB" sz="1500" u="sng" dirty="0"/>
          </a:p>
        </p:txBody>
      </p:sp>
      <p:grpSp>
        <p:nvGrpSpPr>
          <p:cNvPr id="59" name="Group 138">
            <a:extLst>
              <a:ext uri="{FF2B5EF4-FFF2-40B4-BE49-F238E27FC236}">
                <a16:creationId xmlns:a16="http://schemas.microsoft.com/office/drawing/2014/main" id="{83277288-3AAB-4169-A241-4300F990EEC7}"/>
              </a:ext>
            </a:extLst>
          </p:cNvPr>
          <p:cNvGrpSpPr/>
          <p:nvPr/>
        </p:nvGrpSpPr>
        <p:grpSpPr>
          <a:xfrm>
            <a:off x="392966" y="3758423"/>
            <a:ext cx="822960" cy="640080"/>
            <a:chOff x="975163" y="3988438"/>
            <a:chExt cx="514071" cy="491656"/>
          </a:xfrm>
        </p:grpSpPr>
        <p:sp>
          <p:nvSpPr>
            <p:cNvPr id="60" name="AutoShape 26">
              <a:extLst>
                <a:ext uri="{FF2B5EF4-FFF2-40B4-BE49-F238E27FC236}">
                  <a16:creationId xmlns:a16="http://schemas.microsoft.com/office/drawing/2014/main" id="{2D67390C-6A59-4DEB-AA00-5E04DF64B4B8}"/>
                </a:ext>
              </a:extLst>
            </p:cNvPr>
            <p:cNvSpPr>
              <a:spLocks noChangeAspect="1" noChangeArrowheads="1" noTextEdit="1"/>
            </p:cNvSpPr>
            <p:nvPr/>
          </p:nvSpPr>
          <p:spPr bwMode="auto">
            <a:xfrm>
              <a:off x="975163" y="3988438"/>
              <a:ext cx="514071" cy="491656"/>
            </a:xfrm>
            <a:prstGeom prst="rect">
              <a:avLst/>
            </a:prstGeom>
            <a:noFill/>
            <a:ln>
              <a:noFill/>
            </a:ln>
            <a:extLst>
              <a:ext uri="{909E8E84-426E-40DD-AFC4-6F175D3DCCD1}">
                <a14:hiddenFill xmlns:a14="http://schemas.microsoft.com/office/drawing/2010/main">
                  <a:solidFill>
                    <a:srgbClr val="D4DF33"/>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4" tIns="45702" rIns="91404" bIns="45702" numCol="1" anchor="t" anchorCtr="0" compatLnSpc="1">
              <a:prstTxWarp prst="textNoShape">
                <a:avLst/>
              </a:prstTxWarp>
            </a:bodyPr>
            <a:lstStyle/>
            <a:p>
              <a:endParaRPr lang="en-US">
                <a:solidFill>
                  <a:srgbClr val="000000"/>
                </a:solidFill>
              </a:endParaRPr>
            </a:p>
          </p:txBody>
        </p:sp>
        <p:grpSp>
          <p:nvGrpSpPr>
            <p:cNvPr id="61" name="Group 140">
              <a:extLst>
                <a:ext uri="{FF2B5EF4-FFF2-40B4-BE49-F238E27FC236}">
                  <a16:creationId xmlns:a16="http://schemas.microsoft.com/office/drawing/2014/main" id="{0B1586E6-80E6-43C0-9C85-ACEE095E83D9}"/>
                </a:ext>
              </a:extLst>
            </p:cNvPr>
            <p:cNvGrpSpPr/>
            <p:nvPr/>
          </p:nvGrpSpPr>
          <p:grpSpPr>
            <a:xfrm>
              <a:off x="1092872" y="4039356"/>
              <a:ext cx="278652" cy="389820"/>
              <a:chOff x="5653916" y="2774950"/>
              <a:chExt cx="892344" cy="1306512"/>
            </a:xfrm>
          </p:grpSpPr>
          <p:sp>
            <p:nvSpPr>
              <p:cNvPr id="62" name="Freeform 141">
                <a:extLst>
                  <a:ext uri="{FF2B5EF4-FFF2-40B4-BE49-F238E27FC236}">
                    <a16:creationId xmlns:a16="http://schemas.microsoft.com/office/drawing/2014/main" id="{273DDCB8-6BA2-422B-9A2B-4A9772F64B48}"/>
                  </a:ext>
                </a:extLst>
              </p:cNvPr>
              <p:cNvSpPr>
                <a:spLocks/>
              </p:cNvSpPr>
              <p:nvPr/>
            </p:nvSpPr>
            <p:spPr bwMode="auto">
              <a:xfrm>
                <a:off x="5695195" y="2774950"/>
                <a:ext cx="851065" cy="1306512"/>
              </a:xfrm>
              <a:custGeom>
                <a:avLst/>
                <a:gdLst>
                  <a:gd name="connsiteX0" fmla="*/ 14582 w 851065"/>
                  <a:gd name="connsiteY0" fmla="*/ 1217612 h 1306512"/>
                  <a:gd name="connsiteX1" fmla="*/ 816065 w 851065"/>
                  <a:gd name="connsiteY1" fmla="*/ 1223257 h 1306512"/>
                  <a:gd name="connsiteX2" fmla="*/ 829649 w 851065"/>
                  <a:gd name="connsiteY2" fmla="*/ 1232429 h 1306512"/>
                  <a:gd name="connsiteX3" fmla="*/ 850383 w 851065"/>
                  <a:gd name="connsiteY3" fmla="*/ 1287462 h 1306512"/>
                  <a:gd name="connsiteX4" fmla="*/ 836799 w 851065"/>
                  <a:gd name="connsiteY4" fmla="*/ 1306512 h 1306512"/>
                  <a:gd name="connsiteX5" fmla="*/ 52475 w 851065"/>
                  <a:gd name="connsiteY5" fmla="*/ 1306512 h 1306512"/>
                  <a:gd name="connsiteX6" fmla="*/ 40321 w 851065"/>
                  <a:gd name="connsiteY6" fmla="*/ 1300162 h 1306512"/>
                  <a:gd name="connsiteX7" fmla="*/ 2427 w 851065"/>
                  <a:gd name="connsiteY7" fmla="*/ 1239484 h 1306512"/>
                  <a:gd name="connsiteX8" fmla="*/ 14582 w 851065"/>
                  <a:gd name="connsiteY8" fmla="*/ 1217612 h 1306512"/>
                  <a:gd name="connsiteX9" fmla="*/ 310318 w 851065"/>
                  <a:gd name="connsiteY9" fmla="*/ 1074737 h 1306512"/>
                  <a:gd name="connsiteX10" fmla="*/ 308107 w 851065"/>
                  <a:gd name="connsiteY10" fmla="*/ 1123950 h 1306512"/>
                  <a:gd name="connsiteX11" fmla="*/ 289680 w 851065"/>
                  <a:gd name="connsiteY11" fmla="*/ 1123950 h 1306512"/>
                  <a:gd name="connsiteX12" fmla="*/ 291891 w 851065"/>
                  <a:gd name="connsiteY12" fmla="*/ 1076185 h 1306512"/>
                  <a:gd name="connsiteX13" fmla="*/ 310318 w 851065"/>
                  <a:gd name="connsiteY13" fmla="*/ 1074737 h 1306512"/>
                  <a:gd name="connsiteX14" fmla="*/ 357766 w 851065"/>
                  <a:gd name="connsiteY14" fmla="*/ 0 h 1306512"/>
                  <a:gd name="connsiteX15" fmla="*/ 358472 w 851065"/>
                  <a:gd name="connsiteY15" fmla="*/ 0 h 1306512"/>
                  <a:gd name="connsiteX16" fmla="*/ 362000 w 851065"/>
                  <a:gd name="connsiteY16" fmla="*/ 4286 h 1306512"/>
                  <a:gd name="connsiteX17" fmla="*/ 326722 w 851065"/>
                  <a:gd name="connsiteY17" fmla="*/ 749300 h 1306512"/>
                  <a:gd name="connsiteX18" fmla="*/ 311905 w 851065"/>
                  <a:gd name="connsiteY18" fmla="*/ 674298 h 1306512"/>
                  <a:gd name="connsiteX19" fmla="*/ 353533 w 851065"/>
                  <a:gd name="connsiteY19" fmla="*/ 4286 h 1306512"/>
                  <a:gd name="connsiteX20" fmla="*/ 357766 w 851065"/>
                  <a:gd name="connsiteY20" fmla="*/ 0 h 1306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51065" h="1306512">
                    <a:moveTo>
                      <a:pt x="14582" y="1217612"/>
                    </a:moveTo>
                    <a:cubicBezTo>
                      <a:pt x="14582" y="1217612"/>
                      <a:pt x="14582" y="1217612"/>
                      <a:pt x="816065" y="1223257"/>
                    </a:cubicBezTo>
                    <a:cubicBezTo>
                      <a:pt x="822499" y="1223257"/>
                      <a:pt x="827504" y="1226784"/>
                      <a:pt x="829649" y="1232429"/>
                    </a:cubicBezTo>
                    <a:cubicBezTo>
                      <a:pt x="829649" y="1232429"/>
                      <a:pt x="829649" y="1232429"/>
                      <a:pt x="850383" y="1287462"/>
                    </a:cubicBezTo>
                    <a:cubicBezTo>
                      <a:pt x="853243" y="1297340"/>
                      <a:pt x="846808" y="1306512"/>
                      <a:pt x="836799" y="1306512"/>
                    </a:cubicBezTo>
                    <a:cubicBezTo>
                      <a:pt x="836799" y="1306512"/>
                      <a:pt x="836799" y="1306512"/>
                      <a:pt x="52475" y="1306512"/>
                    </a:cubicBezTo>
                    <a:cubicBezTo>
                      <a:pt x="47471" y="1306512"/>
                      <a:pt x="43181" y="1304395"/>
                      <a:pt x="40321" y="1300162"/>
                    </a:cubicBezTo>
                    <a:cubicBezTo>
                      <a:pt x="40321" y="1300162"/>
                      <a:pt x="40321" y="1300162"/>
                      <a:pt x="2427" y="1239484"/>
                    </a:cubicBezTo>
                    <a:cubicBezTo>
                      <a:pt x="-4007" y="1229607"/>
                      <a:pt x="3142" y="1217612"/>
                      <a:pt x="14582" y="1217612"/>
                    </a:cubicBezTo>
                    <a:close/>
                    <a:moveTo>
                      <a:pt x="310318" y="1074737"/>
                    </a:moveTo>
                    <a:cubicBezTo>
                      <a:pt x="310318" y="1080527"/>
                      <a:pt x="309581" y="1093554"/>
                      <a:pt x="308107" y="1123950"/>
                    </a:cubicBezTo>
                    <a:cubicBezTo>
                      <a:pt x="301473" y="1123950"/>
                      <a:pt x="295577" y="1123950"/>
                      <a:pt x="289680" y="1123950"/>
                    </a:cubicBezTo>
                    <a:cubicBezTo>
                      <a:pt x="290417" y="1108028"/>
                      <a:pt x="291154" y="1092106"/>
                      <a:pt x="291891" y="1076185"/>
                    </a:cubicBezTo>
                    <a:cubicBezTo>
                      <a:pt x="291891" y="1076185"/>
                      <a:pt x="291891" y="1076185"/>
                      <a:pt x="310318" y="1074737"/>
                    </a:cubicBezTo>
                    <a:close/>
                    <a:moveTo>
                      <a:pt x="357766" y="0"/>
                    </a:moveTo>
                    <a:cubicBezTo>
                      <a:pt x="357766" y="0"/>
                      <a:pt x="358472" y="0"/>
                      <a:pt x="358472" y="0"/>
                    </a:cubicBezTo>
                    <a:cubicBezTo>
                      <a:pt x="360589" y="0"/>
                      <a:pt x="362705" y="2143"/>
                      <a:pt x="362000" y="4286"/>
                    </a:cubicBezTo>
                    <a:lnTo>
                      <a:pt x="326722" y="749300"/>
                    </a:lnTo>
                    <a:cubicBezTo>
                      <a:pt x="321077" y="724299"/>
                      <a:pt x="316139" y="699299"/>
                      <a:pt x="311905" y="674298"/>
                    </a:cubicBezTo>
                    <a:cubicBezTo>
                      <a:pt x="321077" y="450008"/>
                      <a:pt x="331661" y="225718"/>
                      <a:pt x="353533" y="4286"/>
                    </a:cubicBezTo>
                    <a:cubicBezTo>
                      <a:pt x="353533" y="1428"/>
                      <a:pt x="355650" y="0"/>
                      <a:pt x="357766" y="0"/>
                    </a:cubicBezTo>
                    <a:close/>
                  </a:path>
                </a:pathLst>
              </a:custGeom>
              <a:solidFill>
                <a:schemeClr val="l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4" tIns="45702" rIns="91404" bIns="45702" numCol="1" anchor="t" anchorCtr="0" compatLnSpc="1">
                <a:prstTxWarp prst="textNoShape">
                  <a:avLst/>
                </a:prstTxWarp>
                <a:noAutofit/>
              </a:bodyPr>
              <a:lstStyle/>
              <a:p>
                <a:endParaRPr lang="en-US">
                  <a:solidFill>
                    <a:srgbClr val="000000"/>
                  </a:solidFill>
                </a:endParaRPr>
              </a:p>
            </p:txBody>
          </p:sp>
          <p:sp>
            <p:nvSpPr>
              <p:cNvPr id="63" name="Freeform 143">
                <a:extLst>
                  <a:ext uri="{FF2B5EF4-FFF2-40B4-BE49-F238E27FC236}">
                    <a16:creationId xmlns:a16="http://schemas.microsoft.com/office/drawing/2014/main" id="{58D9B4F5-18BD-473B-BC6B-6C1BAC3D2475}"/>
                  </a:ext>
                </a:extLst>
              </p:cNvPr>
              <p:cNvSpPr>
                <a:spLocks/>
              </p:cNvSpPr>
              <p:nvPr/>
            </p:nvSpPr>
            <p:spPr bwMode="auto">
              <a:xfrm>
                <a:off x="5653916" y="2810057"/>
                <a:ext cx="850140" cy="1157106"/>
              </a:xfrm>
              <a:custGeom>
                <a:avLst/>
                <a:gdLst>
                  <a:gd name="connsiteX0" fmla="*/ 14567 w 850140"/>
                  <a:gd name="connsiteY0" fmla="*/ 1114243 h 1157106"/>
                  <a:gd name="connsiteX1" fmla="*/ 315978 w 850140"/>
                  <a:gd name="connsiteY1" fmla="*/ 1116386 h 1157106"/>
                  <a:gd name="connsiteX2" fmla="*/ 362404 w 850140"/>
                  <a:gd name="connsiteY2" fmla="*/ 1116386 h 1157106"/>
                  <a:gd name="connsiteX3" fmla="*/ 832376 w 850140"/>
                  <a:gd name="connsiteY3" fmla="*/ 1119244 h 1157106"/>
                  <a:gd name="connsiteX4" fmla="*/ 845946 w 850140"/>
                  <a:gd name="connsiteY4" fmla="*/ 1128531 h 1157106"/>
                  <a:gd name="connsiteX5" fmla="*/ 849517 w 850140"/>
                  <a:gd name="connsiteY5" fmla="*/ 1137103 h 1157106"/>
                  <a:gd name="connsiteX6" fmla="*/ 841661 w 850140"/>
                  <a:gd name="connsiteY6" fmla="*/ 1155677 h 1157106"/>
                  <a:gd name="connsiteX7" fmla="*/ 835233 w 850140"/>
                  <a:gd name="connsiteY7" fmla="*/ 1157106 h 1157106"/>
                  <a:gd name="connsiteX8" fmla="*/ 43852 w 850140"/>
                  <a:gd name="connsiteY8" fmla="*/ 1151391 h 1157106"/>
                  <a:gd name="connsiteX9" fmla="*/ 19567 w 850140"/>
                  <a:gd name="connsiteY9" fmla="*/ 1151391 h 1157106"/>
                  <a:gd name="connsiteX10" fmla="*/ 7425 w 850140"/>
                  <a:gd name="connsiteY10" fmla="*/ 1144247 h 1157106"/>
                  <a:gd name="connsiteX11" fmla="*/ 4568 w 850140"/>
                  <a:gd name="connsiteY11" fmla="*/ 1140675 h 1157106"/>
                  <a:gd name="connsiteX12" fmla="*/ 2425 w 850140"/>
                  <a:gd name="connsiteY12" fmla="*/ 1136389 h 1157106"/>
                  <a:gd name="connsiteX13" fmla="*/ 14567 w 850140"/>
                  <a:gd name="connsiteY13" fmla="*/ 1114243 h 1157106"/>
                  <a:gd name="connsiteX14" fmla="*/ 322170 w 850140"/>
                  <a:gd name="connsiteY14" fmla="*/ 233180 h 1157106"/>
                  <a:gd name="connsiteX15" fmla="*/ 327174 w 850140"/>
                  <a:gd name="connsiteY15" fmla="*/ 239614 h 1157106"/>
                  <a:gd name="connsiteX16" fmla="*/ 320741 w 850140"/>
                  <a:gd name="connsiteY16" fmla="*/ 641373 h 1157106"/>
                  <a:gd name="connsiteX17" fmla="*/ 345760 w 850140"/>
                  <a:gd name="connsiteY17" fmla="*/ 756467 h 1157106"/>
                  <a:gd name="connsiteX18" fmla="*/ 415097 w 850140"/>
                  <a:gd name="connsiteY18" fmla="*/ 1003813 h 1157106"/>
                  <a:gd name="connsiteX19" fmla="*/ 365775 w 850140"/>
                  <a:gd name="connsiteY19" fmla="*/ 1007387 h 1157106"/>
                  <a:gd name="connsiteX20" fmla="*/ 315022 w 850140"/>
                  <a:gd name="connsiteY20" fmla="*/ 1010962 h 1157106"/>
                  <a:gd name="connsiteX21" fmla="*/ 34097 w 850140"/>
                  <a:gd name="connsiteY21" fmla="*/ 1031693 h 1157106"/>
                  <a:gd name="connsiteX22" fmla="*/ 317167 w 850140"/>
                  <a:gd name="connsiteY22" fmla="*/ 236754 h 1157106"/>
                  <a:gd name="connsiteX23" fmla="*/ 322170 w 850140"/>
                  <a:gd name="connsiteY23" fmla="*/ 233180 h 1157106"/>
                  <a:gd name="connsiteX24" fmla="*/ 439161 w 850140"/>
                  <a:gd name="connsiteY24" fmla="*/ 16 h 1157106"/>
                  <a:gd name="connsiteX25" fmla="*/ 444704 w 850140"/>
                  <a:gd name="connsiteY25" fmla="*/ 3944 h 1157106"/>
                  <a:gd name="connsiteX26" fmla="*/ 757282 w 850140"/>
                  <a:gd name="connsiteY26" fmla="*/ 1081858 h 1157106"/>
                  <a:gd name="connsiteX27" fmla="*/ 752275 w 850140"/>
                  <a:gd name="connsiteY27" fmla="*/ 1088287 h 1157106"/>
                  <a:gd name="connsiteX28" fmla="*/ 381759 w 850140"/>
                  <a:gd name="connsiteY28" fmla="*/ 1090430 h 1157106"/>
                  <a:gd name="connsiteX29" fmla="*/ 383905 w 850140"/>
                  <a:gd name="connsiteY29" fmla="*/ 1037570 h 1157106"/>
                  <a:gd name="connsiteX30" fmla="*/ 417523 w 850140"/>
                  <a:gd name="connsiteY30" fmla="*/ 1034713 h 1157106"/>
                  <a:gd name="connsiteX31" fmla="*/ 441128 w 850140"/>
                  <a:gd name="connsiteY31" fmla="*/ 1021855 h 1157106"/>
                  <a:gd name="connsiteX32" fmla="*/ 445419 w 850140"/>
                  <a:gd name="connsiteY32" fmla="*/ 994711 h 1157106"/>
                  <a:gd name="connsiteX33" fmla="*/ 424676 w 850140"/>
                  <a:gd name="connsiteY33" fmla="*/ 924707 h 1157106"/>
                  <a:gd name="connsiteX34" fmla="*/ 394634 w 850140"/>
                  <a:gd name="connsiteY34" fmla="*/ 821130 h 1157106"/>
                  <a:gd name="connsiteX35" fmla="*/ 434690 w 850140"/>
                  <a:gd name="connsiteY35" fmla="*/ 4659 h 1157106"/>
                  <a:gd name="connsiteX36" fmla="*/ 439161 w 850140"/>
                  <a:gd name="connsiteY36" fmla="*/ 16 h 1157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850140" h="1157106">
                    <a:moveTo>
                      <a:pt x="14567" y="1114243"/>
                    </a:moveTo>
                    <a:cubicBezTo>
                      <a:pt x="14567" y="1114243"/>
                      <a:pt x="14567" y="1114243"/>
                      <a:pt x="315978" y="1116386"/>
                    </a:cubicBezTo>
                    <a:cubicBezTo>
                      <a:pt x="315978" y="1116386"/>
                      <a:pt x="315978" y="1116386"/>
                      <a:pt x="362404" y="1116386"/>
                    </a:cubicBezTo>
                    <a:cubicBezTo>
                      <a:pt x="362404" y="1116386"/>
                      <a:pt x="362404" y="1116386"/>
                      <a:pt x="832376" y="1119244"/>
                    </a:cubicBezTo>
                    <a:cubicBezTo>
                      <a:pt x="838804" y="1119244"/>
                      <a:pt x="843804" y="1123530"/>
                      <a:pt x="845946" y="1128531"/>
                    </a:cubicBezTo>
                    <a:cubicBezTo>
                      <a:pt x="845946" y="1128531"/>
                      <a:pt x="845946" y="1128531"/>
                      <a:pt x="849517" y="1137103"/>
                    </a:cubicBezTo>
                    <a:cubicBezTo>
                      <a:pt x="851660" y="1144962"/>
                      <a:pt x="848089" y="1152105"/>
                      <a:pt x="841661" y="1155677"/>
                    </a:cubicBezTo>
                    <a:cubicBezTo>
                      <a:pt x="840232" y="1156392"/>
                      <a:pt x="838090" y="1157106"/>
                      <a:pt x="835233" y="1157106"/>
                    </a:cubicBezTo>
                    <a:cubicBezTo>
                      <a:pt x="835233" y="1157106"/>
                      <a:pt x="835233" y="1157106"/>
                      <a:pt x="43852" y="1151391"/>
                    </a:cubicBezTo>
                    <a:cubicBezTo>
                      <a:pt x="43852" y="1151391"/>
                      <a:pt x="43852" y="1151391"/>
                      <a:pt x="19567" y="1151391"/>
                    </a:cubicBezTo>
                    <a:cubicBezTo>
                      <a:pt x="14567" y="1150677"/>
                      <a:pt x="9567" y="1148534"/>
                      <a:pt x="7425" y="1144247"/>
                    </a:cubicBezTo>
                    <a:cubicBezTo>
                      <a:pt x="7425" y="1144247"/>
                      <a:pt x="7425" y="1144247"/>
                      <a:pt x="4568" y="1140675"/>
                    </a:cubicBezTo>
                    <a:cubicBezTo>
                      <a:pt x="4568" y="1140675"/>
                      <a:pt x="4568" y="1140675"/>
                      <a:pt x="2425" y="1136389"/>
                    </a:cubicBezTo>
                    <a:cubicBezTo>
                      <a:pt x="-4003" y="1127102"/>
                      <a:pt x="3139" y="1114243"/>
                      <a:pt x="14567" y="1114243"/>
                    </a:cubicBezTo>
                    <a:close/>
                    <a:moveTo>
                      <a:pt x="322170" y="233180"/>
                    </a:moveTo>
                    <a:cubicBezTo>
                      <a:pt x="325030" y="233180"/>
                      <a:pt x="328604" y="236040"/>
                      <a:pt x="327174" y="239614"/>
                    </a:cubicBezTo>
                    <a:cubicBezTo>
                      <a:pt x="294292" y="384733"/>
                      <a:pt x="299296" y="516985"/>
                      <a:pt x="320741" y="641373"/>
                    </a:cubicBezTo>
                    <a:cubicBezTo>
                      <a:pt x="327889" y="680691"/>
                      <a:pt x="336467" y="719294"/>
                      <a:pt x="345760" y="756467"/>
                    </a:cubicBezTo>
                    <a:cubicBezTo>
                      <a:pt x="366489" y="841537"/>
                      <a:pt x="392223" y="923032"/>
                      <a:pt x="415097" y="1003813"/>
                    </a:cubicBezTo>
                    <a:cubicBezTo>
                      <a:pt x="415097" y="1003813"/>
                      <a:pt x="415097" y="1003813"/>
                      <a:pt x="365775" y="1007387"/>
                    </a:cubicBezTo>
                    <a:lnTo>
                      <a:pt x="315022" y="1010962"/>
                    </a:lnTo>
                    <a:cubicBezTo>
                      <a:pt x="315022" y="1010962"/>
                      <a:pt x="315022" y="1010962"/>
                      <a:pt x="34097" y="1031693"/>
                    </a:cubicBezTo>
                    <a:cubicBezTo>
                      <a:pt x="114872" y="766475"/>
                      <a:pt x="211373" y="501972"/>
                      <a:pt x="317167" y="236754"/>
                    </a:cubicBezTo>
                    <a:cubicBezTo>
                      <a:pt x="318596" y="234610"/>
                      <a:pt x="320026" y="233180"/>
                      <a:pt x="322170" y="233180"/>
                    </a:cubicBezTo>
                    <a:close/>
                    <a:moveTo>
                      <a:pt x="439161" y="16"/>
                    </a:moveTo>
                    <a:cubicBezTo>
                      <a:pt x="441485" y="-163"/>
                      <a:pt x="443989" y="1087"/>
                      <a:pt x="444704" y="3944"/>
                    </a:cubicBezTo>
                    <a:cubicBezTo>
                      <a:pt x="444704" y="3944"/>
                      <a:pt x="444704" y="3944"/>
                      <a:pt x="757282" y="1081858"/>
                    </a:cubicBezTo>
                    <a:cubicBezTo>
                      <a:pt x="757997" y="1084716"/>
                      <a:pt x="755851" y="1088287"/>
                      <a:pt x="752275" y="1088287"/>
                    </a:cubicBezTo>
                    <a:cubicBezTo>
                      <a:pt x="752275" y="1088287"/>
                      <a:pt x="752275" y="1088287"/>
                      <a:pt x="381759" y="1090430"/>
                    </a:cubicBezTo>
                    <a:cubicBezTo>
                      <a:pt x="381759" y="1090430"/>
                      <a:pt x="381759" y="1090430"/>
                      <a:pt x="383905" y="1037570"/>
                    </a:cubicBezTo>
                    <a:cubicBezTo>
                      <a:pt x="383905" y="1037570"/>
                      <a:pt x="383905" y="1037570"/>
                      <a:pt x="417523" y="1034713"/>
                    </a:cubicBezTo>
                    <a:cubicBezTo>
                      <a:pt x="426822" y="1033999"/>
                      <a:pt x="435405" y="1029713"/>
                      <a:pt x="441128" y="1021855"/>
                    </a:cubicBezTo>
                    <a:cubicBezTo>
                      <a:pt x="446135" y="1013998"/>
                      <a:pt x="447565" y="1003997"/>
                      <a:pt x="445419" y="994711"/>
                    </a:cubicBezTo>
                    <a:cubicBezTo>
                      <a:pt x="438266" y="971853"/>
                      <a:pt x="431114" y="947566"/>
                      <a:pt x="424676" y="924707"/>
                    </a:cubicBezTo>
                    <a:cubicBezTo>
                      <a:pt x="414662" y="890420"/>
                      <a:pt x="403933" y="856132"/>
                      <a:pt x="394634" y="821130"/>
                    </a:cubicBezTo>
                    <a:cubicBezTo>
                      <a:pt x="394634" y="821130"/>
                      <a:pt x="394634" y="821130"/>
                      <a:pt x="434690" y="4659"/>
                    </a:cubicBezTo>
                    <a:cubicBezTo>
                      <a:pt x="434690" y="1802"/>
                      <a:pt x="436836" y="194"/>
                      <a:pt x="439161" y="16"/>
                    </a:cubicBezTo>
                    <a:close/>
                  </a:path>
                </a:pathLst>
              </a:custGeom>
              <a:solidFill>
                <a:schemeClr val="l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4" tIns="45702" rIns="91404" bIns="45702" numCol="1" anchor="t" anchorCtr="0" compatLnSpc="1">
                <a:prstTxWarp prst="textNoShape">
                  <a:avLst/>
                </a:prstTxWarp>
                <a:noAutofit/>
              </a:bodyPr>
              <a:lstStyle/>
              <a:p>
                <a:endParaRPr lang="en-US">
                  <a:solidFill>
                    <a:srgbClr val="000000"/>
                  </a:solidFill>
                </a:endParaRPr>
              </a:p>
            </p:txBody>
          </p:sp>
        </p:grpSp>
      </p:grpSp>
      <p:sp>
        <p:nvSpPr>
          <p:cNvPr id="64" name="TextBox 63">
            <a:extLst>
              <a:ext uri="{FF2B5EF4-FFF2-40B4-BE49-F238E27FC236}">
                <a16:creationId xmlns:a16="http://schemas.microsoft.com/office/drawing/2014/main" id="{D0DD07F5-B0EF-4D23-88BE-B6B5AAF2E4E7}"/>
              </a:ext>
            </a:extLst>
          </p:cNvPr>
          <p:cNvSpPr txBox="1"/>
          <p:nvPr/>
        </p:nvSpPr>
        <p:spPr bwMode="gray">
          <a:xfrm>
            <a:off x="392373" y="4316827"/>
            <a:ext cx="932812" cy="230832"/>
          </a:xfrm>
          <a:prstGeom prst="rect">
            <a:avLst/>
          </a:prstGeom>
        </p:spPr>
        <p:txBody>
          <a:bodyPr vert="horz" wrap="square" lIns="0" tIns="0" rIns="0" bIns="0" rtlCol="0">
            <a:spAutoFit/>
          </a:bodyPr>
          <a:lstStyle>
            <a:lvl1pPr lvl="0" indent="0" defTabSz="914309">
              <a:spcBef>
                <a:spcPts val="1200"/>
              </a:spcBef>
              <a:spcAft>
                <a:spcPts val="600"/>
              </a:spcAft>
              <a:buFont typeface="Arial" panose="020B0604020202020204" pitchFamily="34" charset="0"/>
              <a:buNone/>
              <a:defRPr>
                <a:solidFill>
                  <a:schemeClr val="accent1"/>
                </a:solidFill>
              </a:defRPr>
            </a:lvl1pPr>
            <a:lvl2pPr marL="269973" lvl="1" indent="-269973" defTabSz="914309">
              <a:spcBef>
                <a:spcPts val="300"/>
              </a:spcBef>
              <a:spcAft>
                <a:spcPts val="600"/>
              </a:spcAft>
              <a:buFontTx/>
              <a:buBlip>
                <a:blip r:embed="rId3"/>
              </a:buBlip>
              <a:defRPr>
                <a:solidFill>
                  <a:schemeClr val="accent1"/>
                </a:solidFill>
              </a:defRPr>
            </a:lvl2pPr>
            <a:lvl3pPr marL="539946" lvl="2" indent="-269973" defTabSz="914309">
              <a:spcBef>
                <a:spcPts val="300"/>
              </a:spcBef>
              <a:spcAft>
                <a:spcPts val="600"/>
              </a:spcAft>
              <a:buFontTx/>
              <a:buBlip>
                <a:blip r:embed="rId4"/>
              </a:buBlip>
              <a:defRPr>
                <a:solidFill>
                  <a:schemeClr val="accent1"/>
                </a:solidFill>
              </a:defRPr>
            </a:lvl3pPr>
            <a:lvl4pPr marL="809919" lvl="3" indent="-269973" defTabSz="914309">
              <a:spcBef>
                <a:spcPts val="300"/>
              </a:spcBef>
              <a:spcAft>
                <a:spcPts val="600"/>
              </a:spcAft>
              <a:buFontTx/>
              <a:buBlip>
                <a:blip r:embed="rId5"/>
              </a:buBlip>
              <a:defRPr>
                <a:solidFill>
                  <a:schemeClr val="accent1"/>
                </a:solidFill>
              </a:defRPr>
            </a:lvl4pPr>
            <a:lvl5pPr marL="1079892" lvl="4" indent="-269973" defTabSz="914309">
              <a:spcBef>
                <a:spcPts val="300"/>
              </a:spcBef>
              <a:spcAft>
                <a:spcPts val="600"/>
              </a:spcAft>
              <a:buFontTx/>
              <a:buBlip>
                <a:blip r:embed="rId6"/>
              </a:buBlip>
              <a:defRPr>
                <a:solidFill>
                  <a:schemeClr val="accent1"/>
                </a:solidFill>
              </a:defRPr>
            </a:lvl5pPr>
            <a:lvl6pPr marL="1079892" indent="-269973" defTabSz="914309">
              <a:spcBef>
                <a:spcPts val="300"/>
              </a:spcBef>
              <a:spcAft>
                <a:spcPts val="600"/>
              </a:spcAft>
              <a:buFontTx/>
              <a:buBlip>
                <a:blip r:embed="rId6"/>
              </a:buBlip>
            </a:lvl6pPr>
            <a:lvl7pPr marL="1079892" indent="-269973" defTabSz="914309">
              <a:spcBef>
                <a:spcPts val="300"/>
              </a:spcBef>
              <a:spcAft>
                <a:spcPts val="600"/>
              </a:spcAft>
              <a:buFontTx/>
              <a:buBlip>
                <a:blip r:embed="rId6"/>
              </a:buBlip>
            </a:lvl7pPr>
            <a:lvl8pPr marL="1079892" indent="-269973" defTabSz="914309">
              <a:spcBef>
                <a:spcPts val="300"/>
              </a:spcBef>
              <a:spcAft>
                <a:spcPts val="600"/>
              </a:spcAft>
              <a:buFontTx/>
              <a:buBlip>
                <a:blip r:embed="rId6"/>
              </a:buBlip>
            </a:lvl8pPr>
            <a:lvl9pPr marL="1079892" indent="-269973" defTabSz="914309">
              <a:spcBef>
                <a:spcPts val="300"/>
              </a:spcBef>
              <a:spcAft>
                <a:spcPts val="600"/>
              </a:spcAft>
              <a:buFontTx/>
              <a:buBlip>
                <a:blip r:embed="rId6"/>
              </a:buBlip>
            </a:lvl9pPr>
          </a:lstStyle>
          <a:p>
            <a:r>
              <a:rPr lang="en-GB" sz="1500" u="sng" dirty="0">
                <a:solidFill>
                  <a:schemeClr val="tx1"/>
                </a:solidFill>
              </a:rPr>
              <a:t>New sites </a:t>
            </a:r>
            <a:endParaRPr lang="en-GB" sz="1500" u="sng" dirty="0"/>
          </a:p>
        </p:txBody>
      </p:sp>
      <p:sp>
        <p:nvSpPr>
          <p:cNvPr id="73" name="TextBox 72">
            <a:extLst>
              <a:ext uri="{FF2B5EF4-FFF2-40B4-BE49-F238E27FC236}">
                <a16:creationId xmlns:a16="http://schemas.microsoft.com/office/drawing/2014/main" id="{DFD04DE1-8FD1-4299-97B6-6406B77EBCDB}"/>
              </a:ext>
            </a:extLst>
          </p:cNvPr>
          <p:cNvSpPr txBox="1"/>
          <p:nvPr/>
        </p:nvSpPr>
        <p:spPr bwMode="gray">
          <a:xfrm>
            <a:off x="6225547" y="1563665"/>
            <a:ext cx="2893604" cy="169277"/>
          </a:xfrm>
          <a:prstGeom prst="rect">
            <a:avLst/>
          </a:prstGeom>
        </p:spPr>
        <p:txBody>
          <a:bodyPr vert="horz" wrap="square" lIns="0" tIns="0" rIns="0" bIns="0" rtlCol="0">
            <a:spAutoFit/>
          </a:bodyPr>
          <a:lstStyle>
            <a:lvl1pPr lvl="0" indent="0" defTabSz="914309">
              <a:spcBef>
                <a:spcPts val="1200"/>
              </a:spcBef>
              <a:spcAft>
                <a:spcPts val="600"/>
              </a:spcAft>
              <a:buFont typeface="Arial" panose="020B0604020202020204" pitchFamily="34" charset="0"/>
              <a:buNone/>
              <a:defRPr>
                <a:solidFill>
                  <a:schemeClr val="accent1"/>
                </a:solidFill>
              </a:defRPr>
            </a:lvl1pPr>
            <a:lvl2pPr marL="269973" lvl="1" indent="-269973" defTabSz="914309">
              <a:spcBef>
                <a:spcPts val="300"/>
              </a:spcBef>
              <a:spcAft>
                <a:spcPts val="600"/>
              </a:spcAft>
              <a:buFontTx/>
              <a:buBlip>
                <a:blip r:embed="rId3"/>
              </a:buBlip>
              <a:defRPr>
                <a:solidFill>
                  <a:schemeClr val="accent1"/>
                </a:solidFill>
              </a:defRPr>
            </a:lvl2pPr>
            <a:lvl3pPr marL="539946" lvl="2" indent="-269973" defTabSz="914309">
              <a:spcBef>
                <a:spcPts val="300"/>
              </a:spcBef>
              <a:spcAft>
                <a:spcPts val="600"/>
              </a:spcAft>
              <a:buFontTx/>
              <a:buBlip>
                <a:blip r:embed="rId4"/>
              </a:buBlip>
              <a:defRPr>
                <a:solidFill>
                  <a:schemeClr val="accent1"/>
                </a:solidFill>
              </a:defRPr>
            </a:lvl3pPr>
            <a:lvl4pPr marL="809919" lvl="3" indent="-269973" defTabSz="914309">
              <a:spcBef>
                <a:spcPts val="300"/>
              </a:spcBef>
              <a:spcAft>
                <a:spcPts val="600"/>
              </a:spcAft>
              <a:buFontTx/>
              <a:buBlip>
                <a:blip r:embed="rId5"/>
              </a:buBlip>
              <a:defRPr>
                <a:solidFill>
                  <a:schemeClr val="accent1"/>
                </a:solidFill>
              </a:defRPr>
            </a:lvl4pPr>
            <a:lvl5pPr marL="1079892" lvl="4" indent="-269973" defTabSz="914309">
              <a:spcBef>
                <a:spcPts val="300"/>
              </a:spcBef>
              <a:spcAft>
                <a:spcPts val="600"/>
              </a:spcAft>
              <a:buFontTx/>
              <a:buBlip>
                <a:blip r:embed="rId6"/>
              </a:buBlip>
              <a:defRPr>
                <a:solidFill>
                  <a:schemeClr val="accent1"/>
                </a:solidFill>
              </a:defRPr>
            </a:lvl5pPr>
            <a:lvl6pPr marL="1079892" indent="-269973" defTabSz="914309">
              <a:spcBef>
                <a:spcPts val="300"/>
              </a:spcBef>
              <a:spcAft>
                <a:spcPts val="600"/>
              </a:spcAft>
              <a:buFontTx/>
              <a:buBlip>
                <a:blip r:embed="rId6"/>
              </a:buBlip>
            </a:lvl6pPr>
            <a:lvl7pPr marL="1079892" indent="-269973" defTabSz="914309">
              <a:spcBef>
                <a:spcPts val="300"/>
              </a:spcBef>
              <a:spcAft>
                <a:spcPts val="600"/>
              </a:spcAft>
              <a:buFontTx/>
              <a:buBlip>
                <a:blip r:embed="rId6"/>
              </a:buBlip>
            </a:lvl7pPr>
            <a:lvl8pPr marL="1079892" indent="-269973" defTabSz="914309">
              <a:spcBef>
                <a:spcPts val="300"/>
              </a:spcBef>
              <a:spcAft>
                <a:spcPts val="600"/>
              </a:spcAft>
              <a:buFontTx/>
              <a:buBlip>
                <a:blip r:embed="rId6"/>
              </a:buBlip>
            </a:lvl8pPr>
            <a:lvl9pPr marL="1079892" indent="-269973" defTabSz="914309">
              <a:spcBef>
                <a:spcPts val="300"/>
              </a:spcBef>
              <a:spcAft>
                <a:spcPts val="600"/>
              </a:spcAft>
              <a:buFontTx/>
              <a:buBlip>
                <a:blip r:embed="rId6"/>
              </a:buBlip>
            </a:lvl9pPr>
          </a:lstStyle>
          <a:p>
            <a:r>
              <a:rPr lang="en-GB" sz="1100" dirty="0">
                <a:solidFill>
                  <a:schemeClr val="tx1"/>
                </a:solidFill>
              </a:rPr>
              <a:t>Covered by global ISA platform </a:t>
            </a:r>
            <a:endParaRPr lang="en-GB" sz="1100" dirty="0"/>
          </a:p>
        </p:txBody>
      </p:sp>
      <p:sp>
        <p:nvSpPr>
          <p:cNvPr id="74" name="Oval 73">
            <a:extLst>
              <a:ext uri="{FF2B5EF4-FFF2-40B4-BE49-F238E27FC236}">
                <a16:creationId xmlns:a16="http://schemas.microsoft.com/office/drawing/2014/main" id="{BFB5D765-9F93-423E-9524-129DB1BEC62F}"/>
              </a:ext>
            </a:extLst>
          </p:cNvPr>
          <p:cNvSpPr/>
          <p:nvPr/>
        </p:nvSpPr>
        <p:spPr bwMode="gray">
          <a:xfrm>
            <a:off x="5980379" y="1556863"/>
            <a:ext cx="182880" cy="18288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fontAlgn="auto" hangingPunct="1">
              <a:lnSpc>
                <a:spcPct val="100000"/>
              </a:lnSpc>
              <a:spcBef>
                <a:spcPts val="0"/>
              </a:spcBef>
              <a:spcAft>
                <a:spcPts val="0"/>
              </a:spcAft>
            </a:pPr>
            <a:endParaRPr lang="en-US" sz="1200" b="0" i="0" u="none" baseline="0" dirty="0">
              <a:solidFill>
                <a:schemeClr val="tx1"/>
              </a:solidFill>
              <a:latin typeface="Arial" panose="020B0604020202020204" pitchFamily="34" charset="0"/>
            </a:endParaRPr>
          </a:p>
        </p:txBody>
      </p:sp>
      <p:sp>
        <p:nvSpPr>
          <p:cNvPr id="75" name="TextBox 74">
            <a:extLst>
              <a:ext uri="{FF2B5EF4-FFF2-40B4-BE49-F238E27FC236}">
                <a16:creationId xmlns:a16="http://schemas.microsoft.com/office/drawing/2014/main" id="{B0C7A3E3-BA81-4D4A-B513-F1308B51CDB2}"/>
              </a:ext>
            </a:extLst>
          </p:cNvPr>
          <p:cNvSpPr txBox="1"/>
          <p:nvPr/>
        </p:nvSpPr>
        <p:spPr bwMode="gray">
          <a:xfrm>
            <a:off x="9794040" y="1563665"/>
            <a:ext cx="3059952" cy="169277"/>
          </a:xfrm>
          <a:prstGeom prst="rect">
            <a:avLst/>
          </a:prstGeom>
        </p:spPr>
        <p:txBody>
          <a:bodyPr vert="horz" wrap="square" lIns="0" tIns="0" rIns="0" bIns="0" rtlCol="0">
            <a:spAutoFit/>
          </a:bodyPr>
          <a:lstStyle>
            <a:lvl1pPr lvl="0" indent="0" defTabSz="914309">
              <a:spcBef>
                <a:spcPts val="1200"/>
              </a:spcBef>
              <a:spcAft>
                <a:spcPts val="600"/>
              </a:spcAft>
              <a:buFont typeface="Arial" panose="020B0604020202020204" pitchFamily="34" charset="0"/>
              <a:buNone/>
              <a:defRPr>
                <a:solidFill>
                  <a:schemeClr val="accent1"/>
                </a:solidFill>
              </a:defRPr>
            </a:lvl1pPr>
            <a:lvl2pPr marL="269973" lvl="1" indent="-269973" defTabSz="914309">
              <a:spcBef>
                <a:spcPts val="300"/>
              </a:spcBef>
              <a:spcAft>
                <a:spcPts val="600"/>
              </a:spcAft>
              <a:buFontTx/>
              <a:buBlip>
                <a:blip r:embed="rId3"/>
              </a:buBlip>
              <a:defRPr>
                <a:solidFill>
                  <a:schemeClr val="accent1"/>
                </a:solidFill>
              </a:defRPr>
            </a:lvl2pPr>
            <a:lvl3pPr marL="539946" lvl="2" indent="-269973" defTabSz="914309">
              <a:spcBef>
                <a:spcPts val="300"/>
              </a:spcBef>
              <a:spcAft>
                <a:spcPts val="600"/>
              </a:spcAft>
              <a:buFontTx/>
              <a:buBlip>
                <a:blip r:embed="rId4"/>
              </a:buBlip>
              <a:defRPr>
                <a:solidFill>
                  <a:schemeClr val="accent1"/>
                </a:solidFill>
              </a:defRPr>
            </a:lvl3pPr>
            <a:lvl4pPr marL="809919" lvl="3" indent="-269973" defTabSz="914309">
              <a:spcBef>
                <a:spcPts val="300"/>
              </a:spcBef>
              <a:spcAft>
                <a:spcPts val="600"/>
              </a:spcAft>
              <a:buFontTx/>
              <a:buBlip>
                <a:blip r:embed="rId5"/>
              </a:buBlip>
              <a:defRPr>
                <a:solidFill>
                  <a:schemeClr val="accent1"/>
                </a:solidFill>
              </a:defRPr>
            </a:lvl4pPr>
            <a:lvl5pPr marL="1079892" lvl="4" indent="-269973" defTabSz="914309">
              <a:spcBef>
                <a:spcPts val="300"/>
              </a:spcBef>
              <a:spcAft>
                <a:spcPts val="600"/>
              </a:spcAft>
              <a:buFontTx/>
              <a:buBlip>
                <a:blip r:embed="rId6"/>
              </a:buBlip>
              <a:defRPr>
                <a:solidFill>
                  <a:schemeClr val="accent1"/>
                </a:solidFill>
              </a:defRPr>
            </a:lvl5pPr>
            <a:lvl6pPr marL="1079892" indent="-269973" defTabSz="914309">
              <a:spcBef>
                <a:spcPts val="300"/>
              </a:spcBef>
              <a:spcAft>
                <a:spcPts val="600"/>
              </a:spcAft>
              <a:buFontTx/>
              <a:buBlip>
                <a:blip r:embed="rId6"/>
              </a:buBlip>
            </a:lvl6pPr>
            <a:lvl7pPr marL="1079892" indent="-269973" defTabSz="914309">
              <a:spcBef>
                <a:spcPts val="300"/>
              </a:spcBef>
              <a:spcAft>
                <a:spcPts val="600"/>
              </a:spcAft>
              <a:buFontTx/>
              <a:buBlip>
                <a:blip r:embed="rId6"/>
              </a:buBlip>
            </a:lvl7pPr>
            <a:lvl8pPr marL="1079892" indent="-269973" defTabSz="914309">
              <a:spcBef>
                <a:spcPts val="300"/>
              </a:spcBef>
              <a:spcAft>
                <a:spcPts val="600"/>
              </a:spcAft>
              <a:buFontTx/>
              <a:buBlip>
                <a:blip r:embed="rId6"/>
              </a:buBlip>
            </a:lvl8pPr>
            <a:lvl9pPr marL="1079892" indent="-269973" defTabSz="914309">
              <a:spcBef>
                <a:spcPts val="300"/>
              </a:spcBef>
              <a:spcAft>
                <a:spcPts val="600"/>
              </a:spcAft>
              <a:buFontTx/>
              <a:buBlip>
                <a:blip r:embed="rId6"/>
              </a:buBlip>
            </a:lvl9pPr>
          </a:lstStyle>
          <a:p>
            <a:r>
              <a:rPr lang="en-GB" sz="1100" dirty="0">
                <a:solidFill>
                  <a:schemeClr val="tx1"/>
                </a:solidFill>
              </a:rPr>
              <a:t>China customized needs now </a:t>
            </a:r>
            <a:endParaRPr lang="en-GB" sz="1100" dirty="0"/>
          </a:p>
        </p:txBody>
      </p:sp>
      <p:sp>
        <p:nvSpPr>
          <p:cNvPr id="76" name="Freeform 5">
            <a:extLst>
              <a:ext uri="{FF2B5EF4-FFF2-40B4-BE49-F238E27FC236}">
                <a16:creationId xmlns:a16="http://schemas.microsoft.com/office/drawing/2014/main" id="{BAE75486-6595-49B8-B665-B0348F8D96CF}"/>
              </a:ext>
            </a:extLst>
          </p:cNvPr>
          <p:cNvSpPr>
            <a:spLocks noEditPoints="1"/>
          </p:cNvSpPr>
          <p:nvPr/>
        </p:nvSpPr>
        <p:spPr bwMode="auto">
          <a:xfrm>
            <a:off x="9516527" y="1556863"/>
            <a:ext cx="182880" cy="182880"/>
          </a:xfrm>
          <a:custGeom>
            <a:avLst/>
            <a:gdLst>
              <a:gd name="T0" fmla="*/ 1679 w 3358"/>
              <a:gd name="T1" fmla="*/ 3358 h 3358"/>
              <a:gd name="T2" fmla="*/ 1026 w 3358"/>
              <a:gd name="T3" fmla="*/ 3226 h 3358"/>
              <a:gd name="T4" fmla="*/ 492 w 3358"/>
              <a:gd name="T5" fmla="*/ 2866 h 3358"/>
              <a:gd name="T6" fmla="*/ 132 w 3358"/>
              <a:gd name="T7" fmla="*/ 2332 h 3358"/>
              <a:gd name="T8" fmla="*/ 0 w 3358"/>
              <a:gd name="T9" fmla="*/ 1679 h 3358"/>
              <a:gd name="T10" fmla="*/ 132 w 3358"/>
              <a:gd name="T11" fmla="*/ 1025 h 3358"/>
              <a:gd name="T12" fmla="*/ 492 w 3358"/>
              <a:gd name="T13" fmla="*/ 491 h 3358"/>
              <a:gd name="T14" fmla="*/ 1026 w 3358"/>
              <a:gd name="T15" fmla="*/ 132 h 3358"/>
              <a:gd name="T16" fmla="*/ 1679 w 3358"/>
              <a:gd name="T17" fmla="*/ 0 h 3358"/>
              <a:gd name="T18" fmla="*/ 2333 w 3358"/>
              <a:gd name="T19" fmla="*/ 132 h 3358"/>
              <a:gd name="T20" fmla="*/ 2867 w 3358"/>
              <a:gd name="T21" fmla="*/ 491 h 3358"/>
              <a:gd name="T22" fmla="*/ 3226 w 3358"/>
              <a:gd name="T23" fmla="*/ 1025 h 3358"/>
              <a:gd name="T24" fmla="*/ 3358 w 3358"/>
              <a:gd name="T25" fmla="*/ 1679 h 3358"/>
              <a:gd name="T26" fmla="*/ 3226 w 3358"/>
              <a:gd name="T27" fmla="*/ 2332 h 3358"/>
              <a:gd name="T28" fmla="*/ 2867 w 3358"/>
              <a:gd name="T29" fmla="*/ 2866 h 3358"/>
              <a:gd name="T30" fmla="*/ 2333 w 3358"/>
              <a:gd name="T31" fmla="*/ 3226 h 3358"/>
              <a:gd name="T32" fmla="*/ 1679 w 3358"/>
              <a:gd name="T33" fmla="*/ 3358 h 3358"/>
              <a:gd name="T34" fmla="*/ 1679 w 3358"/>
              <a:gd name="T35" fmla="*/ 140 h 3358"/>
              <a:gd name="T36" fmla="*/ 140 w 3358"/>
              <a:gd name="T37" fmla="*/ 1679 h 3358"/>
              <a:gd name="T38" fmla="*/ 1679 w 3358"/>
              <a:gd name="T39" fmla="*/ 3218 h 3358"/>
              <a:gd name="T40" fmla="*/ 3218 w 3358"/>
              <a:gd name="T41" fmla="*/ 1679 h 3358"/>
              <a:gd name="T42" fmla="*/ 1679 w 3358"/>
              <a:gd name="T43" fmla="*/ 140 h 3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58" h="3358">
                <a:moveTo>
                  <a:pt x="1679" y="3358"/>
                </a:moveTo>
                <a:cubicBezTo>
                  <a:pt x="1453" y="3358"/>
                  <a:pt x="1233" y="3314"/>
                  <a:pt x="1026" y="3226"/>
                </a:cubicBezTo>
                <a:cubicBezTo>
                  <a:pt x="826" y="3141"/>
                  <a:pt x="646" y="3020"/>
                  <a:pt x="492" y="2866"/>
                </a:cubicBezTo>
                <a:cubicBezTo>
                  <a:pt x="338" y="2712"/>
                  <a:pt x="217" y="2532"/>
                  <a:pt x="132" y="2332"/>
                </a:cubicBezTo>
                <a:cubicBezTo>
                  <a:pt x="44" y="2125"/>
                  <a:pt x="0" y="1905"/>
                  <a:pt x="0" y="1679"/>
                </a:cubicBezTo>
                <a:cubicBezTo>
                  <a:pt x="0" y="1452"/>
                  <a:pt x="44" y="1232"/>
                  <a:pt x="132" y="1025"/>
                </a:cubicBezTo>
                <a:cubicBezTo>
                  <a:pt x="217" y="825"/>
                  <a:pt x="338" y="646"/>
                  <a:pt x="492" y="491"/>
                </a:cubicBezTo>
                <a:cubicBezTo>
                  <a:pt x="646" y="337"/>
                  <a:pt x="826" y="216"/>
                  <a:pt x="1026" y="132"/>
                </a:cubicBezTo>
                <a:cubicBezTo>
                  <a:pt x="1233" y="44"/>
                  <a:pt x="1453" y="0"/>
                  <a:pt x="1679" y="0"/>
                </a:cubicBezTo>
                <a:cubicBezTo>
                  <a:pt x="1906" y="0"/>
                  <a:pt x="2126" y="44"/>
                  <a:pt x="2333" y="132"/>
                </a:cubicBezTo>
                <a:cubicBezTo>
                  <a:pt x="2533" y="216"/>
                  <a:pt x="2712" y="337"/>
                  <a:pt x="2867" y="491"/>
                </a:cubicBezTo>
                <a:cubicBezTo>
                  <a:pt x="3021" y="646"/>
                  <a:pt x="3142" y="825"/>
                  <a:pt x="3226" y="1025"/>
                </a:cubicBezTo>
                <a:cubicBezTo>
                  <a:pt x="3314" y="1232"/>
                  <a:pt x="3358" y="1452"/>
                  <a:pt x="3358" y="1679"/>
                </a:cubicBezTo>
                <a:cubicBezTo>
                  <a:pt x="3358" y="1905"/>
                  <a:pt x="3314" y="2125"/>
                  <a:pt x="3226" y="2332"/>
                </a:cubicBezTo>
                <a:cubicBezTo>
                  <a:pt x="3142" y="2532"/>
                  <a:pt x="3021" y="2712"/>
                  <a:pt x="2867" y="2866"/>
                </a:cubicBezTo>
                <a:cubicBezTo>
                  <a:pt x="2712" y="3020"/>
                  <a:pt x="2533" y="3141"/>
                  <a:pt x="2333" y="3226"/>
                </a:cubicBezTo>
                <a:cubicBezTo>
                  <a:pt x="2126" y="3314"/>
                  <a:pt x="1906" y="3358"/>
                  <a:pt x="1679" y="3358"/>
                </a:cubicBezTo>
                <a:close/>
                <a:moveTo>
                  <a:pt x="1679" y="140"/>
                </a:moveTo>
                <a:cubicBezTo>
                  <a:pt x="830" y="140"/>
                  <a:pt x="140" y="830"/>
                  <a:pt x="140" y="1679"/>
                </a:cubicBezTo>
                <a:cubicBezTo>
                  <a:pt x="140" y="2528"/>
                  <a:pt x="830" y="3218"/>
                  <a:pt x="1679" y="3218"/>
                </a:cubicBezTo>
                <a:cubicBezTo>
                  <a:pt x="2528" y="3218"/>
                  <a:pt x="3218" y="2528"/>
                  <a:pt x="3218" y="1679"/>
                </a:cubicBezTo>
                <a:cubicBezTo>
                  <a:pt x="3218" y="830"/>
                  <a:pt x="2528" y="140"/>
                  <a:pt x="1679" y="140"/>
                </a:cubicBezTo>
                <a:close/>
              </a:path>
            </a:pathLst>
          </a:custGeom>
          <a:solidFill>
            <a:schemeClr val="accent1"/>
          </a:solidFill>
          <a:ln w="9525">
            <a:solidFill>
              <a:schemeClr val="accent1"/>
            </a:solidFill>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de-DE" sz="1100" b="0" i="0" u="none" strike="noStrike" kern="1200" cap="none" spc="0" normalizeH="0" baseline="0" noProof="0">
              <a:ln>
                <a:noFill/>
              </a:ln>
              <a:solidFill>
                <a:srgbClr val="000000"/>
              </a:solidFill>
              <a:effectLst/>
              <a:uLnTx/>
              <a:uFillTx/>
              <a:latin typeface="Arial" charset="0"/>
              <a:ea typeface="+mn-ea"/>
              <a:cs typeface="+mn-cs"/>
            </a:endParaRPr>
          </a:p>
        </p:txBody>
      </p:sp>
      <p:sp>
        <p:nvSpPr>
          <p:cNvPr id="77" name="Arc 57">
            <a:extLst>
              <a:ext uri="{FF2B5EF4-FFF2-40B4-BE49-F238E27FC236}">
                <a16:creationId xmlns:a16="http://schemas.microsoft.com/office/drawing/2014/main" id="{7289910F-F69F-4FCA-89B8-BA86A58793DF}"/>
              </a:ext>
            </a:extLst>
          </p:cNvPr>
          <p:cNvSpPr/>
          <p:nvPr/>
        </p:nvSpPr>
        <p:spPr>
          <a:xfrm>
            <a:off x="4558237" y="5642751"/>
            <a:ext cx="274320" cy="274320"/>
          </a:xfrm>
          <a:prstGeom prst="arc">
            <a:avLst>
              <a:gd name="adj1" fmla="val 16200000"/>
              <a:gd name="adj2" fmla="val 14653332"/>
            </a:avLst>
          </a:prstGeom>
          <a:noFill/>
          <a:ln w="12700" cap="flat" cmpd="sng" algn="ctr">
            <a:solidFill>
              <a:srgbClr val="443247"/>
            </a:solidFill>
            <a:prstDash val="solid"/>
            <a:tailEnd type="stealth" w="lg" len="med"/>
          </a:ln>
          <a:effectLst/>
        </p:spPr>
        <p:txBody>
          <a:bodyPr rtlCol="0" anchor="ctr"/>
          <a:lstStyle/>
          <a:p>
            <a:pPr marL="0" marR="0" lvl="0" indent="0" algn="ctr" defTabSz="914309" rtl="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a:ln>
                <a:noFill/>
              </a:ln>
              <a:effectLst/>
              <a:uLnTx/>
              <a:uFillTx/>
              <a:latin typeface="Arial"/>
              <a:cs typeface="Arial"/>
            </a:endParaRPr>
          </a:p>
        </p:txBody>
      </p:sp>
      <p:sp>
        <p:nvSpPr>
          <p:cNvPr id="78" name="TextBox 77">
            <a:extLst>
              <a:ext uri="{FF2B5EF4-FFF2-40B4-BE49-F238E27FC236}">
                <a16:creationId xmlns:a16="http://schemas.microsoft.com/office/drawing/2014/main" id="{7712C3E9-04A5-4822-A61F-156038570F51}"/>
              </a:ext>
            </a:extLst>
          </p:cNvPr>
          <p:cNvSpPr txBox="1"/>
          <p:nvPr/>
        </p:nvSpPr>
        <p:spPr bwMode="gray">
          <a:xfrm>
            <a:off x="3125784" y="3113413"/>
            <a:ext cx="4584572" cy="230832"/>
          </a:xfrm>
          <a:prstGeom prst="rect">
            <a:avLst/>
          </a:prstGeom>
        </p:spPr>
        <p:txBody>
          <a:bodyPr vert="horz" wrap="square" lIns="0" tIns="0" rIns="0" bIns="0" rtlCol="0">
            <a:spAutoFit/>
          </a:bodyPr>
          <a:lstStyle>
            <a:lvl1pPr lvl="0" indent="0" defTabSz="914309">
              <a:spcBef>
                <a:spcPts val="1200"/>
              </a:spcBef>
              <a:spcAft>
                <a:spcPts val="600"/>
              </a:spcAft>
              <a:buFont typeface="Arial" panose="020B0604020202020204" pitchFamily="34" charset="0"/>
              <a:buNone/>
              <a:defRPr>
                <a:solidFill>
                  <a:schemeClr val="accent1"/>
                </a:solidFill>
              </a:defRPr>
            </a:lvl1pPr>
            <a:lvl2pPr marL="269973" lvl="1" indent="-269973" defTabSz="914309">
              <a:spcBef>
                <a:spcPts val="300"/>
              </a:spcBef>
              <a:spcAft>
                <a:spcPts val="600"/>
              </a:spcAft>
              <a:buFontTx/>
              <a:buBlip>
                <a:blip r:embed="rId3"/>
              </a:buBlip>
              <a:defRPr>
                <a:solidFill>
                  <a:schemeClr val="accent1"/>
                </a:solidFill>
              </a:defRPr>
            </a:lvl2pPr>
            <a:lvl3pPr marL="539946" lvl="2" indent="-269973" defTabSz="914309">
              <a:spcBef>
                <a:spcPts val="300"/>
              </a:spcBef>
              <a:spcAft>
                <a:spcPts val="600"/>
              </a:spcAft>
              <a:buFontTx/>
              <a:buBlip>
                <a:blip r:embed="rId4"/>
              </a:buBlip>
              <a:defRPr>
                <a:solidFill>
                  <a:schemeClr val="accent1"/>
                </a:solidFill>
              </a:defRPr>
            </a:lvl3pPr>
            <a:lvl4pPr marL="809919" lvl="3" indent="-269973" defTabSz="914309">
              <a:spcBef>
                <a:spcPts val="300"/>
              </a:spcBef>
              <a:spcAft>
                <a:spcPts val="600"/>
              </a:spcAft>
              <a:buFontTx/>
              <a:buBlip>
                <a:blip r:embed="rId5"/>
              </a:buBlip>
              <a:defRPr>
                <a:solidFill>
                  <a:schemeClr val="accent1"/>
                </a:solidFill>
              </a:defRPr>
            </a:lvl4pPr>
            <a:lvl5pPr marL="1079892" lvl="4" indent="-269973" defTabSz="914309">
              <a:spcBef>
                <a:spcPts val="300"/>
              </a:spcBef>
              <a:spcAft>
                <a:spcPts val="600"/>
              </a:spcAft>
              <a:buFontTx/>
              <a:buBlip>
                <a:blip r:embed="rId6"/>
              </a:buBlip>
              <a:defRPr>
                <a:solidFill>
                  <a:schemeClr val="accent1"/>
                </a:solidFill>
              </a:defRPr>
            </a:lvl5pPr>
            <a:lvl6pPr marL="1079892" indent="-269973" defTabSz="914309">
              <a:spcBef>
                <a:spcPts val="300"/>
              </a:spcBef>
              <a:spcAft>
                <a:spcPts val="600"/>
              </a:spcAft>
              <a:buFontTx/>
              <a:buBlip>
                <a:blip r:embed="rId6"/>
              </a:buBlip>
            </a:lvl6pPr>
            <a:lvl7pPr marL="1079892" indent="-269973" defTabSz="914309">
              <a:spcBef>
                <a:spcPts val="300"/>
              </a:spcBef>
              <a:spcAft>
                <a:spcPts val="600"/>
              </a:spcAft>
              <a:buFontTx/>
              <a:buBlip>
                <a:blip r:embed="rId6"/>
              </a:buBlip>
            </a:lvl7pPr>
            <a:lvl8pPr marL="1079892" indent="-269973" defTabSz="914309">
              <a:spcBef>
                <a:spcPts val="300"/>
              </a:spcBef>
              <a:spcAft>
                <a:spcPts val="600"/>
              </a:spcAft>
              <a:buFontTx/>
              <a:buBlip>
                <a:blip r:embed="rId6"/>
              </a:buBlip>
            </a:lvl8pPr>
            <a:lvl9pPr marL="1079892" indent="-269973" defTabSz="914309">
              <a:spcBef>
                <a:spcPts val="300"/>
              </a:spcBef>
              <a:spcAft>
                <a:spcPts val="600"/>
              </a:spcAft>
              <a:buFontTx/>
              <a:buBlip>
                <a:blip r:embed="rId6"/>
              </a:buBlip>
            </a:lvl9pPr>
          </a:lstStyle>
          <a:p>
            <a:r>
              <a:rPr lang="en-GB" sz="1500" dirty="0">
                <a:solidFill>
                  <a:schemeClr val="tx1"/>
                </a:solidFill>
              </a:rPr>
              <a:t>External China data synergy (e.g. sales, RWD)</a:t>
            </a:r>
          </a:p>
        </p:txBody>
      </p:sp>
      <p:sp>
        <p:nvSpPr>
          <p:cNvPr id="79" name="Freeform 5">
            <a:extLst>
              <a:ext uri="{FF2B5EF4-FFF2-40B4-BE49-F238E27FC236}">
                <a16:creationId xmlns:a16="http://schemas.microsoft.com/office/drawing/2014/main" id="{74531164-B5FC-4E7B-BCB7-C13551E972D1}"/>
              </a:ext>
            </a:extLst>
          </p:cNvPr>
          <p:cNvSpPr>
            <a:spLocks noEditPoints="1"/>
          </p:cNvSpPr>
          <p:nvPr/>
        </p:nvSpPr>
        <p:spPr bwMode="auto">
          <a:xfrm>
            <a:off x="2789049" y="3127751"/>
            <a:ext cx="182880" cy="182880"/>
          </a:xfrm>
          <a:custGeom>
            <a:avLst/>
            <a:gdLst>
              <a:gd name="T0" fmla="*/ 1679 w 3358"/>
              <a:gd name="T1" fmla="*/ 3358 h 3358"/>
              <a:gd name="T2" fmla="*/ 1026 w 3358"/>
              <a:gd name="T3" fmla="*/ 3226 h 3358"/>
              <a:gd name="T4" fmla="*/ 492 w 3358"/>
              <a:gd name="T5" fmla="*/ 2866 h 3358"/>
              <a:gd name="T6" fmla="*/ 132 w 3358"/>
              <a:gd name="T7" fmla="*/ 2332 h 3358"/>
              <a:gd name="T8" fmla="*/ 0 w 3358"/>
              <a:gd name="T9" fmla="*/ 1679 h 3358"/>
              <a:gd name="T10" fmla="*/ 132 w 3358"/>
              <a:gd name="T11" fmla="*/ 1025 h 3358"/>
              <a:gd name="T12" fmla="*/ 492 w 3358"/>
              <a:gd name="T13" fmla="*/ 491 h 3358"/>
              <a:gd name="T14" fmla="*/ 1026 w 3358"/>
              <a:gd name="T15" fmla="*/ 132 h 3358"/>
              <a:gd name="T16" fmla="*/ 1679 w 3358"/>
              <a:gd name="T17" fmla="*/ 0 h 3358"/>
              <a:gd name="T18" fmla="*/ 2333 w 3358"/>
              <a:gd name="T19" fmla="*/ 132 h 3358"/>
              <a:gd name="T20" fmla="*/ 2867 w 3358"/>
              <a:gd name="T21" fmla="*/ 491 h 3358"/>
              <a:gd name="T22" fmla="*/ 3226 w 3358"/>
              <a:gd name="T23" fmla="*/ 1025 h 3358"/>
              <a:gd name="T24" fmla="*/ 3358 w 3358"/>
              <a:gd name="T25" fmla="*/ 1679 h 3358"/>
              <a:gd name="T26" fmla="*/ 3226 w 3358"/>
              <a:gd name="T27" fmla="*/ 2332 h 3358"/>
              <a:gd name="T28" fmla="*/ 2867 w 3358"/>
              <a:gd name="T29" fmla="*/ 2866 h 3358"/>
              <a:gd name="T30" fmla="*/ 2333 w 3358"/>
              <a:gd name="T31" fmla="*/ 3226 h 3358"/>
              <a:gd name="T32" fmla="*/ 1679 w 3358"/>
              <a:gd name="T33" fmla="*/ 3358 h 3358"/>
              <a:gd name="T34" fmla="*/ 1679 w 3358"/>
              <a:gd name="T35" fmla="*/ 140 h 3358"/>
              <a:gd name="T36" fmla="*/ 140 w 3358"/>
              <a:gd name="T37" fmla="*/ 1679 h 3358"/>
              <a:gd name="T38" fmla="*/ 1679 w 3358"/>
              <a:gd name="T39" fmla="*/ 3218 h 3358"/>
              <a:gd name="T40" fmla="*/ 3218 w 3358"/>
              <a:gd name="T41" fmla="*/ 1679 h 3358"/>
              <a:gd name="T42" fmla="*/ 1679 w 3358"/>
              <a:gd name="T43" fmla="*/ 140 h 3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58" h="3358">
                <a:moveTo>
                  <a:pt x="1679" y="3358"/>
                </a:moveTo>
                <a:cubicBezTo>
                  <a:pt x="1453" y="3358"/>
                  <a:pt x="1233" y="3314"/>
                  <a:pt x="1026" y="3226"/>
                </a:cubicBezTo>
                <a:cubicBezTo>
                  <a:pt x="826" y="3141"/>
                  <a:pt x="646" y="3020"/>
                  <a:pt x="492" y="2866"/>
                </a:cubicBezTo>
                <a:cubicBezTo>
                  <a:pt x="338" y="2712"/>
                  <a:pt x="217" y="2532"/>
                  <a:pt x="132" y="2332"/>
                </a:cubicBezTo>
                <a:cubicBezTo>
                  <a:pt x="44" y="2125"/>
                  <a:pt x="0" y="1905"/>
                  <a:pt x="0" y="1679"/>
                </a:cubicBezTo>
                <a:cubicBezTo>
                  <a:pt x="0" y="1452"/>
                  <a:pt x="44" y="1232"/>
                  <a:pt x="132" y="1025"/>
                </a:cubicBezTo>
                <a:cubicBezTo>
                  <a:pt x="217" y="825"/>
                  <a:pt x="338" y="646"/>
                  <a:pt x="492" y="491"/>
                </a:cubicBezTo>
                <a:cubicBezTo>
                  <a:pt x="646" y="337"/>
                  <a:pt x="826" y="216"/>
                  <a:pt x="1026" y="132"/>
                </a:cubicBezTo>
                <a:cubicBezTo>
                  <a:pt x="1233" y="44"/>
                  <a:pt x="1453" y="0"/>
                  <a:pt x="1679" y="0"/>
                </a:cubicBezTo>
                <a:cubicBezTo>
                  <a:pt x="1906" y="0"/>
                  <a:pt x="2126" y="44"/>
                  <a:pt x="2333" y="132"/>
                </a:cubicBezTo>
                <a:cubicBezTo>
                  <a:pt x="2533" y="216"/>
                  <a:pt x="2712" y="337"/>
                  <a:pt x="2867" y="491"/>
                </a:cubicBezTo>
                <a:cubicBezTo>
                  <a:pt x="3021" y="646"/>
                  <a:pt x="3142" y="825"/>
                  <a:pt x="3226" y="1025"/>
                </a:cubicBezTo>
                <a:cubicBezTo>
                  <a:pt x="3314" y="1232"/>
                  <a:pt x="3358" y="1452"/>
                  <a:pt x="3358" y="1679"/>
                </a:cubicBezTo>
                <a:cubicBezTo>
                  <a:pt x="3358" y="1905"/>
                  <a:pt x="3314" y="2125"/>
                  <a:pt x="3226" y="2332"/>
                </a:cubicBezTo>
                <a:cubicBezTo>
                  <a:pt x="3142" y="2532"/>
                  <a:pt x="3021" y="2712"/>
                  <a:pt x="2867" y="2866"/>
                </a:cubicBezTo>
                <a:cubicBezTo>
                  <a:pt x="2712" y="3020"/>
                  <a:pt x="2533" y="3141"/>
                  <a:pt x="2333" y="3226"/>
                </a:cubicBezTo>
                <a:cubicBezTo>
                  <a:pt x="2126" y="3314"/>
                  <a:pt x="1906" y="3358"/>
                  <a:pt x="1679" y="3358"/>
                </a:cubicBezTo>
                <a:close/>
                <a:moveTo>
                  <a:pt x="1679" y="140"/>
                </a:moveTo>
                <a:cubicBezTo>
                  <a:pt x="830" y="140"/>
                  <a:pt x="140" y="830"/>
                  <a:pt x="140" y="1679"/>
                </a:cubicBezTo>
                <a:cubicBezTo>
                  <a:pt x="140" y="2528"/>
                  <a:pt x="830" y="3218"/>
                  <a:pt x="1679" y="3218"/>
                </a:cubicBezTo>
                <a:cubicBezTo>
                  <a:pt x="2528" y="3218"/>
                  <a:pt x="3218" y="2528"/>
                  <a:pt x="3218" y="1679"/>
                </a:cubicBezTo>
                <a:cubicBezTo>
                  <a:pt x="3218" y="830"/>
                  <a:pt x="2528" y="140"/>
                  <a:pt x="1679" y="140"/>
                </a:cubicBezTo>
                <a:close/>
              </a:path>
            </a:pathLst>
          </a:custGeom>
          <a:solidFill>
            <a:schemeClr val="accent1"/>
          </a:solidFill>
          <a:ln w="9525">
            <a:solidFill>
              <a:schemeClr val="accent1"/>
            </a:solidFill>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de-DE" sz="1600" b="0" i="0" u="none" strike="noStrike" kern="1200" cap="none" spc="0" normalizeH="0" baseline="0" noProof="0">
              <a:ln>
                <a:noFill/>
              </a:ln>
              <a:effectLst/>
              <a:uLnTx/>
              <a:uFillTx/>
              <a:latin typeface="Arial" charset="0"/>
              <a:ea typeface="+mn-ea"/>
              <a:cs typeface="+mn-cs"/>
            </a:endParaRPr>
          </a:p>
        </p:txBody>
      </p:sp>
      <p:sp>
        <p:nvSpPr>
          <p:cNvPr id="84" name="TextBox 83">
            <a:extLst>
              <a:ext uri="{FF2B5EF4-FFF2-40B4-BE49-F238E27FC236}">
                <a16:creationId xmlns:a16="http://schemas.microsoft.com/office/drawing/2014/main" id="{1F92D3C8-8CAE-425D-8CC3-DD075563FCB7}"/>
              </a:ext>
            </a:extLst>
          </p:cNvPr>
          <p:cNvSpPr txBox="1"/>
          <p:nvPr/>
        </p:nvSpPr>
        <p:spPr bwMode="gray">
          <a:xfrm>
            <a:off x="8891711" y="3428999"/>
            <a:ext cx="2540346" cy="461665"/>
          </a:xfrm>
          <a:prstGeom prst="rect">
            <a:avLst/>
          </a:prstGeom>
        </p:spPr>
        <p:txBody>
          <a:bodyPr vert="horz" wrap="square" lIns="0" tIns="0" rIns="0" bIns="0" rtlCol="0">
            <a:spAutoFit/>
          </a:bodyPr>
          <a:lstStyle>
            <a:lvl1pPr lvl="0" indent="0" defTabSz="914309">
              <a:spcBef>
                <a:spcPts val="1200"/>
              </a:spcBef>
              <a:spcAft>
                <a:spcPts val="600"/>
              </a:spcAft>
              <a:buFont typeface="Arial" panose="020B0604020202020204" pitchFamily="34" charset="0"/>
              <a:buNone/>
              <a:defRPr>
                <a:solidFill>
                  <a:schemeClr val="accent1"/>
                </a:solidFill>
              </a:defRPr>
            </a:lvl1pPr>
            <a:lvl2pPr marL="269973" lvl="1" indent="-269973" defTabSz="914309">
              <a:spcBef>
                <a:spcPts val="300"/>
              </a:spcBef>
              <a:spcAft>
                <a:spcPts val="600"/>
              </a:spcAft>
              <a:buFontTx/>
              <a:buBlip>
                <a:blip r:embed="rId3"/>
              </a:buBlip>
              <a:defRPr>
                <a:solidFill>
                  <a:schemeClr val="accent1"/>
                </a:solidFill>
              </a:defRPr>
            </a:lvl2pPr>
            <a:lvl3pPr marL="539946" lvl="2" indent="-269973" defTabSz="914309">
              <a:spcBef>
                <a:spcPts val="300"/>
              </a:spcBef>
              <a:spcAft>
                <a:spcPts val="600"/>
              </a:spcAft>
              <a:buFontTx/>
              <a:buBlip>
                <a:blip r:embed="rId4"/>
              </a:buBlip>
              <a:defRPr>
                <a:solidFill>
                  <a:schemeClr val="accent1"/>
                </a:solidFill>
              </a:defRPr>
            </a:lvl3pPr>
            <a:lvl4pPr marL="809919" lvl="3" indent="-269973" defTabSz="914309">
              <a:spcBef>
                <a:spcPts val="300"/>
              </a:spcBef>
              <a:spcAft>
                <a:spcPts val="600"/>
              </a:spcAft>
              <a:buFontTx/>
              <a:buBlip>
                <a:blip r:embed="rId5"/>
              </a:buBlip>
              <a:defRPr>
                <a:solidFill>
                  <a:schemeClr val="accent1"/>
                </a:solidFill>
              </a:defRPr>
            </a:lvl4pPr>
            <a:lvl5pPr marL="1079892" lvl="4" indent="-269973" defTabSz="914309">
              <a:spcBef>
                <a:spcPts val="300"/>
              </a:spcBef>
              <a:spcAft>
                <a:spcPts val="600"/>
              </a:spcAft>
              <a:buFontTx/>
              <a:buBlip>
                <a:blip r:embed="rId6"/>
              </a:buBlip>
              <a:defRPr>
                <a:solidFill>
                  <a:schemeClr val="accent1"/>
                </a:solidFill>
              </a:defRPr>
            </a:lvl5pPr>
            <a:lvl6pPr marL="1079892" indent="-269973" defTabSz="914309">
              <a:spcBef>
                <a:spcPts val="300"/>
              </a:spcBef>
              <a:spcAft>
                <a:spcPts val="600"/>
              </a:spcAft>
              <a:buFontTx/>
              <a:buBlip>
                <a:blip r:embed="rId6"/>
              </a:buBlip>
            </a:lvl6pPr>
            <a:lvl7pPr marL="1079892" indent="-269973" defTabSz="914309">
              <a:spcBef>
                <a:spcPts val="300"/>
              </a:spcBef>
              <a:spcAft>
                <a:spcPts val="600"/>
              </a:spcAft>
              <a:buFontTx/>
              <a:buBlip>
                <a:blip r:embed="rId6"/>
              </a:buBlip>
            </a:lvl7pPr>
            <a:lvl8pPr marL="1079892" indent="-269973" defTabSz="914309">
              <a:spcBef>
                <a:spcPts val="300"/>
              </a:spcBef>
              <a:spcAft>
                <a:spcPts val="600"/>
              </a:spcAft>
              <a:buFontTx/>
              <a:buBlip>
                <a:blip r:embed="rId6"/>
              </a:buBlip>
            </a:lvl8pPr>
            <a:lvl9pPr marL="1079892" indent="-269973" defTabSz="914309">
              <a:spcBef>
                <a:spcPts val="300"/>
              </a:spcBef>
              <a:spcAft>
                <a:spcPts val="600"/>
              </a:spcAft>
              <a:buFontTx/>
              <a:buBlip>
                <a:blip r:embed="rId6"/>
              </a:buBlip>
            </a:lvl9pPr>
          </a:lstStyle>
          <a:p>
            <a:r>
              <a:rPr lang="en-GB" sz="1500" dirty="0">
                <a:solidFill>
                  <a:schemeClr val="tx1"/>
                </a:solidFill>
              </a:rPr>
              <a:t>Patients recruitment channels and approaches </a:t>
            </a:r>
            <a:endParaRPr lang="en-GB" sz="1500" dirty="0"/>
          </a:p>
        </p:txBody>
      </p:sp>
      <p:sp>
        <p:nvSpPr>
          <p:cNvPr id="85" name="Freeform 5">
            <a:extLst>
              <a:ext uri="{FF2B5EF4-FFF2-40B4-BE49-F238E27FC236}">
                <a16:creationId xmlns:a16="http://schemas.microsoft.com/office/drawing/2014/main" id="{E0EEC812-E116-4FEC-86FB-EAB614DFBF21}"/>
              </a:ext>
            </a:extLst>
          </p:cNvPr>
          <p:cNvSpPr>
            <a:spLocks noEditPoints="1"/>
          </p:cNvSpPr>
          <p:nvPr/>
        </p:nvSpPr>
        <p:spPr bwMode="auto">
          <a:xfrm>
            <a:off x="8523095" y="3442138"/>
            <a:ext cx="182880" cy="182880"/>
          </a:xfrm>
          <a:custGeom>
            <a:avLst/>
            <a:gdLst>
              <a:gd name="T0" fmla="*/ 1679 w 3358"/>
              <a:gd name="T1" fmla="*/ 3358 h 3358"/>
              <a:gd name="T2" fmla="*/ 1026 w 3358"/>
              <a:gd name="T3" fmla="*/ 3226 h 3358"/>
              <a:gd name="T4" fmla="*/ 492 w 3358"/>
              <a:gd name="T5" fmla="*/ 2866 h 3358"/>
              <a:gd name="T6" fmla="*/ 132 w 3358"/>
              <a:gd name="T7" fmla="*/ 2332 h 3358"/>
              <a:gd name="T8" fmla="*/ 0 w 3358"/>
              <a:gd name="T9" fmla="*/ 1679 h 3358"/>
              <a:gd name="T10" fmla="*/ 132 w 3358"/>
              <a:gd name="T11" fmla="*/ 1025 h 3358"/>
              <a:gd name="T12" fmla="*/ 492 w 3358"/>
              <a:gd name="T13" fmla="*/ 491 h 3358"/>
              <a:gd name="T14" fmla="*/ 1026 w 3358"/>
              <a:gd name="T15" fmla="*/ 132 h 3358"/>
              <a:gd name="T16" fmla="*/ 1679 w 3358"/>
              <a:gd name="T17" fmla="*/ 0 h 3358"/>
              <a:gd name="T18" fmla="*/ 2333 w 3358"/>
              <a:gd name="T19" fmla="*/ 132 h 3358"/>
              <a:gd name="T20" fmla="*/ 2867 w 3358"/>
              <a:gd name="T21" fmla="*/ 491 h 3358"/>
              <a:gd name="T22" fmla="*/ 3226 w 3358"/>
              <a:gd name="T23" fmla="*/ 1025 h 3358"/>
              <a:gd name="T24" fmla="*/ 3358 w 3358"/>
              <a:gd name="T25" fmla="*/ 1679 h 3358"/>
              <a:gd name="T26" fmla="*/ 3226 w 3358"/>
              <a:gd name="T27" fmla="*/ 2332 h 3358"/>
              <a:gd name="T28" fmla="*/ 2867 w 3358"/>
              <a:gd name="T29" fmla="*/ 2866 h 3358"/>
              <a:gd name="T30" fmla="*/ 2333 w 3358"/>
              <a:gd name="T31" fmla="*/ 3226 h 3358"/>
              <a:gd name="T32" fmla="*/ 1679 w 3358"/>
              <a:gd name="T33" fmla="*/ 3358 h 3358"/>
              <a:gd name="T34" fmla="*/ 1679 w 3358"/>
              <a:gd name="T35" fmla="*/ 140 h 3358"/>
              <a:gd name="T36" fmla="*/ 140 w 3358"/>
              <a:gd name="T37" fmla="*/ 1679 h 3358"/>
              <a:gd name="T38" fmla="*/ 1679 w 3358"/>
              <a:gd name="T39" fmla="*/ 3218 h 3358"/>
              <a:gd name="T40" fmla="*/ 3218 w 3358"/>
              <a:gd name="T41" fmla="*/ 1679 h 3358"/>
              <a:gd name="T42" fmla="*/ 1679 w 3358"/>
              <a:gd name="T43" fmla="*/ 140 h 3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58" h="3358">
                <a:moveTo>
                  <a:pt x="1679" y="3358"/>
                </a:moveTo>
                <a:cubicBezTo>
                  <a:pt x="1453" y="3358"/>
                  <a:pt x="1233" y="3314"/>
                  <a:pt x="1026" y="3226"/>
                </a:cubicBezTo>
                <a:cubicBezTo>
                  <a:pt x="826" y="3141"/>
                  <a:pt x="646" y="3020"/>
                  <a:pt x="492" y="2866"/>
                </a:cubicBezTo>
                <a:cubicBezTo>
                  <a:pt x="338" y="2712"/>
                  <a:pt x="217" y="2532"/>
                  <a:pt x="132" y="2332"/>
                </a:cubicBezTo>
                <a:cubicBezTo>
                  <a:pt x="44" y="2125"/>
                  <a:pt x="0" y="1905"/>
                  <a:pt x="0" y="1679"/>
                </a:cubicBezTo>
                <a:cubicBezTo>
                  <a:pt x="0" y="1452"/>
                  <a:pt x="44" y="1232"/>
                  <a:pt x="132" y="1025"/>
                </a:cubicBezTo>
                <a:cubicBezTo>
                  <a:pt x="217" y="825"/>
                  <a:pt x="338" y="646"/>
                  <a:pt x="492" y="491"/>
                </a:cubicBezTo>
                <a:cubicBezTo>
                  <a:pt x="646" y="337"/>
                  <a:pt x="826" y="216"/>
                  <a:pt x="1026" y="132"/>
                </a:cubicBezTo>
                <a:cubicBezTo>
                  <a:pt x="1233" y="44"/>
                  <a:pt x="1453" y="0"/>
                  <a:pt x="1679" y="0"/>
                </a:cubicBezTo>
                <a:cubicBezTo>
                  <a:pt x="1906" y="0"/>
                  <a:pt x="2126" y="44"/>
                  <a:pt x="2333" y="132"/>
                </a:cubicBezTo>
                <a:cubicBezTo>
                  <a:pt x="2533" y="216"/>
                  <a:pt x="2712" y="337"/>
                  <a:pt x="2867" y="491"/>
                </a:cubicBezTo>
                <a:cubicBezTo>
                  <a:pt x="3021" y="646"/>
                  <a:pt x="3142" y="825"/>
                  <a:pt x="3226" y="1025"/>
                </a:cubicBezTo>
                <a:cubicBezTo>
                  <a:pt x="3314" y="1232"/>
                  <a:pt x="3358" y="1452"/>
                  <a:pt x="3358" y="1679"/>
                </a:cubicBezTo>
                <a:cubicBezTo>
                  <a:pt x="3358" y="1905"/>
                  <a:pt x="3314" y="2125"/>
                  <a:pt x="3226" y="2332"/>
                </a:cubicBezTo>
                <a:cubicBezTo>
                  <a:pt x="3142" y="2532"/>
                  <a:pt x="3021" y="2712"/>
                  <a:pt x="2867" y="2866"/>
                </a:cubicBezTo>
                <a:cubicBezTo>
                  <a:pt x="2712" y="3020"/>
                  <a:pt x="2533" y="3141"/>
                  <a:pt x="2333" y="3226"/>
                </a:cubicBezTo>
                <a:cubicBezTo>
                  <a:pt x="2126" y="3314"/>
                  <a:pt x="1906" y="3358"/>
                  <a:pt x="1679" y="3358"/>
                </a:cubicBezTo>
                <a:close/>
                <a:moveTo>
                  <a:pt x="1679" y="140"/>
                </a:moveTo>
                <a:cubicBezTo>
                  <a:pt x="830" y="140"/>
                  <a:pt x="140" y="830"/>
                  <a:pt x="140" y="1679"/>
                </a:cubicBezTo>
                <a:cubicBezTo>
                  <a:pt x="140" y="2528"/>
                  <a:pt x="830" y="3218"/>
                  <a:pt x="1679" y="3218"/>
                </a:cubicBezTo>
                <a:cubicBezTo>
                  <a:pt x="2528" y="3218"/>
                  <a:pt x="3218" y="2528"/>
                  <a:pt x="3218" y="1679"/>
                </a:cubicBezTo>
                <a:cubicBezTo>
                  <a:pt x="3218" y="830"/>
                  <a:pt x="2528" y="140"/>
                  <a:pt x="1679" y="140"/>
                </a:cubicBezTo>
                <a:close/>
              </a:path>
            </a:pathLst>
          </a:custGeom>
          <a:solidFill>
            <a:schemeClr val="accent1"/>
          </a:solidFill>
          <a:ln w="9525">
            <a:solidFill>
              <a:schemeClr val="accent1"/>
            </a:solidFill>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de-DE" sz="1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86" name="TextBox 85">
            <a:extLst>
              <a:ext uri="{FF2B5EF4-FFF2-40B4-BE49-F238E27FC236}">
                <a16:creationId xmlns:a16="http://schemas.microsoft.com/office/drawing/2014/main" id="{40DF3A15-A466-42F0-B031-DBA796E84E1F}"/>
              </a:ext>
            </a:extLst>
          </p:cNvPr>
          <p:cNvSpPr txBox="1"/>
          <p:nvPr/>
        </p:nvSpPr>
        <p:spPr bwMode="gray">
          <a:xfrm>
            <a:off x="9119151" y="1904805"/>
            <a:ext cx="2201992" cy="246221"/>
          </a:xfrm>
          <a:prstGeom prst="rect">
            <a:avLst/>
          </a:prstGeom>
        </p:spPr>
        <p:txBody>
          <a:bodyPr vert="horz" wrap="square" lIns="0" tIns="0" rIns="0" bIns="0" rtlCol="0">
            <a:spAutoFit/>
          </a:bodyPr>
          <a:lstStyle>
            <a:lvl1pPr lvl="0" indent="0" defTabSz="914309">
              <a:spcBef>
                <a:spcPts val="1200"/>
              </a:spcBef>
              <a:spcAft>
                <a:spcPts val="600"/>
              </a:spcAft>
              <a:buFont typeface="Arial" panose="020B0604020202020204" pitchFamily="34" charset="0"/>
              <a:buNone/>
              <a:defRPr>
                <a:solidFill>
                  <a:schemeClr val="accent1"/>
                </a:solidFill>
              </a:defRPr>
            </a:lvl1pPr>
            <a:lvl2pPr marL="269973" lvl="1" indent="-269973" defTabSz="914309">
              <a:spcBef>
                <a:spcPts val="300"/>
              </a:spcBef>
              <a:spcAft>
                <a:spcPts val="600"/>
              </a:spcAft>
              <a:buFontTx/>
              <a:buBlip>
                <a:blip r:embed="rId3"/>
              </a:buBlip>
              <a:defRPr>
                <a:solidFill>
                  <a:schemeClr val="accent1"/>
                </a:solidFill>
              </a:defRPr>
            </a:lvl2pPr>
            <a:lvl3pPr marL="539946" lvl="2" indent="-269973" defTabSz="914309">
              <a:spcBef>
                <a:spcPts val="300"/>
              </a:spcBef>
              <a:spcAft>
                <a:spcPts val="600"/>
              </a:spcAft>
              <a:buFontTx/>
              <a:buBlip>
                <a:blip r:embed="rId4"/>
              </a:buBlip>
              <a:defRPr>
                <a:solidFill>
                  <a:schemeClr val="accent1"/>
                </a:solidFill>
              </a:defRPr>
            </a:lvl3pPr>
            <a:lvl4pPr marL="809919" lvl="3" indent="-269973" defTabSz="914309">
              <a:spcBef>
                <a:spcPts val="300"/>
              </a:spcBef>
              <a:spcAft>
                <a:spcPts val="600"/>
              </a:spcAft>
              <a:buFontTx/>
              <a:buBlip>
                <a:blip r:embed="rId5"/>
              </a:buBlip>
              <a:defRPr>
                <a:solidFill>
                  <a:schemeClr val="accent1"/>
                </a:solidFill>
              </a:defRPr>
            </a:lvl4pPr>
            <a:lvl5pPr marL="1079892" lvl="4" indent="-269973" defTabSz="914309">
              <a:spcBef>
                <a:spcPts val="300"/>
              </a:spcBef>
              <a:spcAft>
                <a:spcPts val="600"/>
              </a:spcAft>
              <a:buFontTx/>
              <a:buBlip>
                <a:blip r:embed="rId6"/>
              </a:buBlip>
              <a:defRPr>
                <a:solidFill>
                  <a:schemeClr val="accent1"/>
                </a:solidFill>
              </a:defRPr>
            </a:lvl5pPr>
            <a:lvl6pPr marL="1079892" indent="-269973" defTabSz="914309">
              <a:spcBef>
                <a:spcPts val="300"/>
              </a:spcBef>
              <a:spcAft>
                <a:spcPts val="600"/>
              </a:spcAft>
              <a:buFontTx/>
              <a:buBlip>
                <a:blip r:embed="rId6"/>
              </a:buBlip>
            </a:lvl6pPr>
            <a:lvl7pPr marL="1079892" indent="-269973" defTabSz="914309">
              <a:spcBef>
                <a:spcPts val="300"/>
              </a:spcBef>
              <a:spcAft>
                <a:spcPts val="600"/>
              </a:spcAft>
              <a:buFontTx/>
              <a:buBlip>
                <a:blip r:embed="rId6"/>
              </a:buBlip>
            </a:lvl7pPr>
            <a:lvl8pPr marL="1079892" indent="-269973" defTabSz="914309">
              <a:spcBef>
                <a:spcPts val="300"/>
              </a:spcBef>
              <a:spcAft>
                <a:spcPts val="600"/>
              </a:spcAft>
              <a:buFontTx/>
              <a:buBlip>
                <a:blip r:embed="rId6"/>
              </a:buBlip>
            </a:lvl8pPr>
            <a:lvl9pPr marL="1079892" indent="-269973" defTabSz="914309">
              <a:spcBef>
                <a:spcPts val="300"/>
              </a:spcBef>
              <a:spcAft>
                <a:spcPts val="600"/>
              </a:spcAft>
              <a:buFontTx/>
              <a:buBlip>
                <a:blip r:embed="rId6"/>
              </a:buBlip>
            </a:lvl9pPr>
          </a:lstStyle>
          <a:p>
            <a:r>
              <a:rPr lang="en-GB" sz="1600" b="1" i="1" dirty="0"/>
              <a:t>Recruit</a:t>
            </a:r>
          </a:p>
        </p:txBody>
      </p:sp>
      <p:sp>
        <p:nvSpPr>
          <p:cNvPr id="87" name="Rectangle: Rounded Corners 86">
            <a:extLst>
              <a:ext uri="{FF2B5EF4-FFF2-40B4-BE49-F238E27FC236}">
                <a16:creationId xmlns:a16="http://schemas.microsoft.com/office/drawing/2014/main" id="{0CA5DFB8-43AF-4E51-9467-E53F23389830}"/>
              </a:ext>
            </a:extLst>
          </p:cNvPr>
          <p:cNvSpPr/>
          <p:nvPr/>
        </p:nvSpPr>
        <p:spPr bwMode="gray">
          <a:xfrm>
            <a:off x="8687312" y="5516493"/>
            <a:ext cx="3116957" cy="526837"/>
          </a:xfrm>
          <a:prstGeom prst="roundRect">
            <a:avLst>
              <a:gd name="adj" fmla="val 5000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fontAlgn="auto" hangingPunct="1">
              <a:lnSpc>
                <a:spcPct val="100000"/>
              </a:lnSpc>
              <a:spcBef>
                <a:spcPts val="0"/>
              </a:spcBef>
              <a:spcAft>
                <a:spcPts val="0"/>
              </a:spcAft>
            </a:pPr>
            <a:endParaRPr lang="en-GB" sz="1800" b="0" i="0" u="none" baseline="0">
              <a:solidFill>
                <a:srgbClr val="FFFFFF"/>
              </a:solidFill>
              <a:latin typeface="Arial"/>
            </a:endParaRPr>
          </a:p>
        </p:txBody>
      </p:sp>
      <p:sp>
        <p:nvSpPr>
          <p:cNvPr id="88" name="TextBox 87">
            <a:extLst>
              <a:ext uri="{FF2B5EF4-FFF2-40B4-BE49-F238E27FC236}">
                <a16:creationId xmlns:a16="http://schemas.microsoft.com/office/drawing/2014/main" id="{B9CB434C-8088-403A-8F82-355DBB8EC68D}"/>
              </a:ext>
            </a:extLst>
          </p:cNvPr>
          <p:cNvSpPr txBox="1"/>
          <p:nvPr/>
        </p:nvSpPr>
        <p:spPr bwMode="gray">
          <a:xfrm>
            <a:off x="8888012" y="5664495"/>
            <a:ext cx="2766960" cy="230832"/>
          </a:xfrm>
          <a:prstGeom prst="rect">
            <a:avLst/>
          </a:prstGeom>
        </p:spPr>
        <p:txBody>
          <a:bodyPr vert="horz" wrap="square" lIns="0" tIns="0" rIns="0" bIns="0" rtlCol="0">
            <a:spAutoFit/>
          </a:bodyPr>
          <a:lstStyle>
            <a:lvl1pPr lvl="0" indent="0" defTabSz="914309">
              <a:spcBef>
                <a:spcPts val="1200"/>
              </a:spcBef>
              <a:spcAft>
                <a:spcPts val="600"/>
              </a:spcAft>
              <a:buFont typeface="Arial" panose="020B0604020202020204" pitchFamily="34" charset="0"/>
              <a:buNone/>
              <a:defRPr>
                <a:solidFill>
                  <a:schemeClr val="accent1"/>
                </a:solidFill>
              </a:defRPr>
            </a:lvl1pPr>
            <a:lvl2pPr marL="269973" lvl="1" indent="-269973" defTabSz="914309">
              <a:spcBef>
                <a:spcPts val="300"/>
              </a:spcBef>
              <a:spcAft>
                <a:spcPts val="600"/>
              </a:spcAft>
              <a:buFontTx/>
              <a:buBlip>
                <a:blip r:embed="rId3"/>
              </a:buBlip>
              <a:defRPr>
                <a:solidFill>
                  <a:schemeClr val="accent1"/>
                </a:solidFill>
              </a:defRPr>
            </a:lvl2pPr>
            <a:lvl3pPr marL="539946" lvl="2" indent="-269973" defTabSz="914309">
              <a:spcBef>
                <a:spcPts val="300"/>
              </a:spcBef>
              <a:spcAft>
                <a:spcPts val="600"/>
              </a:spcAft>
              <a:buFontTx/>
              <a:buBlip>
                <a:blip r:embed="rId4"/>
              </a:buBlip>
              <a:defRPr>
                <a:solidFill>
                  <a:schemeClr val="accent1"/>
                </a:solidFill>
              </a:defRPr>
            </a:lvl3pPr>
            <a:lvl4pPr marL="809919" lvl="3" indent="-269973" defTabSz="914309">
              <a:spcBef>
                <a:spcPts val="300"/>
              </a:spcBef>
              <a:spcAft>
                <a:spcPts val="600"/>
              </a:spcAft>
              <a:buFontTx/>
              <a:buBlip>
                <a:blip r:embed="rId5"/>
              </a:buBlip>
              <a:defRPr>
                <a:solidFill>
                  <a:schemeClr val="accent1"/>
                </a:solidFill>
              </a:defRPr>
            </a:lvl4pPr>
            <a:lvl5pPr marL="1079892" lvl="4" indent="-269973" defTabSz="914309">
              <a:spcBef>
                <a:spcPts val="300"/>
              </a:spcBef>
              <a:spcAft>
                <a:spcPts val="600"/>
              </a:spcAft>
              <a:buFontTx/>
              <a:buBlip>
                <a:blip r:embed="rId6"/>
              </a:buBlip>
              <a:defRPr>
                <a:solidFill>
                  <a:schemeClr val="accent1"/>
                </a:solidFill>
              </a:defRPr>
            </a:lvl5pPr>
            <a:lvl6pPr marL="1079892" indent="-269973" defTabSz="914309">
              <a:spcBef>
                <a:spcPts val="300"/>
              </a:spcBef>
              <a:spcAft>
                <a:spcPts val="600"/>
              </a:spcAft>
              <a:buFontTx/>
              <a:buBlip>
                <a:blip r:embed="rId6"/>
              </a:buBlip>
            </a:lvl6pPr>
            <a:lvl7pPr marL="1079892" indent="-269973" defTabSz="914309">
              <a:spcBef>
                <a:spcPts val="300"/>
              </a:spcBef>
              <a:spcAft>
                <a:spcPts val="600"/>
              </a:spcAft>
              <a:buFontTx/>
              <a:buBlip>
                <a:blip r:embed="rId6"/>
              </a:buBlip>
            </a:lvl7pPr>
            <a:lvl8pPr marL="1079892" indent="-269973" defTabSz="914309">
              <a:spcBef>
                <a:spcPts val="300"/>
              </a:spcBef>
              <a:spcAft>
                <a:spcPts val="600"/>
              </a:spcAft>
              <a:buFontTx/>
              <a:buBlip>
                <a:blip r:embed="rId6"/>
              </a:buBlip>
            </a:lvl8pPr>
            <a:lvl9pPr marL="1079892" indent="-269973" defTabSz="914309">
              <a:spcBef>
                <a:spcPts val="300"/>
              </a:spcBef>
              <a:spcAft>
                <a:spcPts val="600"/>
              </a:spcAft>
              <a:buFontTx/>
              <a:buBlip>
                <a:blip r:embed="rId6"/>
              </a:buBlip>
            </a:lvl9pPr>
          </a:lstStyle>
          <a:p>
            <a:r>
              <a:rPr lang="en-GB" sz="1500" dirty="0">
                <a:solidFill>
                  <a:schemeClr val="tx1"/>
                </a:solidFill>
              </a:rPr>
              <a:t>Channel efficiency </a:t>
            </a:r>
          </a:p>
        </p:txBody>
      </p:sp>
    </p:spTree>
    <p:extLst>
      <p:ext uri="{BB962C8B-B14F-4D97-AF65-F5344CB8AC3E}">
        <p14:creationId xmlns:p14="http://schemas.microsoft.com/office/powerpoint/2010/main" val="30712067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imeline&#10;&#10;Description automatically generated">
            <a:extLst>
              <a:ext uri="{FF2B5EF4-FFF2-40B4-BE49-F238E27FC236}">
                <a16:creationId xmlns:a16="http://schemas.microsoft.com/office/drawing/2014/main" id="{3D4341C9-6AAD-45F3-8A6E-624BC90A1E5F}"/>
              </a:ext>
            </a:extLst>
          </p:cNvPr>
          <p:cNvPicPr>
            <a:picLocks noChangeAspect="1"/>
          </p:cNvPicPr>
          <p:nvPr/>
        </p:nvPicPr>
        <p:blipFill rotWithShape="1">
          <a:blip r:embed="rId2"/>
          <a:srcRect l="12927" r="49173"/>
          <a:stretch/>
        </p:blipFill>
        <p:spPr>
          <a:xfrm>
            <a:off x="7811589" y="15174"/>
            <a:ext cx="4461656" cy="6838532"/>
          </a:xfrm>
          <a:prstGeom prst="rect">
            <a:avLst/>
          </a:prstGeom>
        </p:spPr>
      </p:pic>
      <p:sp>
        <p:nvSpPr>
          <p:cNvPr id="3" name="Titel 2">
            <a:extLst>
              <a:ext uri="{FF2B5EF4-FFF2-40B4-BE49-F238E27FC236}">
                <a16:creationId xmlns:a16="http://schemas.microsoft.com/office/drawing/2014/main" id="{1806BBB2-0D26-4894-A855-6908EFF46EFA}"/>
              </a:ext>
            </a:extLst>
          </p:cNvPr>
          <p:cNvSpPr>
            <a:spLocks noGrp="1"/>
          </p:cNvSpPr>
          <p:nvPr>
            <p:ph type="title"/>
          </p:nvPr>
        </p:nvSpPr>
        <p:spPr/>
        <p:txBody>
          <a:bodyPr/>
          <a:lstStyle/>
          <a:p>
            <a:r>
              <a:rPr lang="en-US" dirty="0">
                <a:solidFill>
                  <a:schemeClr val="tx1"/>
                </a:solidFill>
              </a:rPr>
              <a:t>Go with solid objective</a:t>
            </a:r>
          </a:p>
        </p:txBody>
      </p:sp>
      <p:sp>
        <p:nvSpPr>
          <p:cNvPr id="5" name="Foliennummernplatzhalter 4">
            <a:extLst>
              <a:ext uri="{FF2B5EF4-FFF2-40B4-BE49-F238E27FC236}">
                <a16:creationId xmlns:a16="http://schemas.microsoft.com/office/drawing/2014/main" id="{C89597D8-15EA-478E-B7C0-8B3DF9E71558}"/>
              </a:ext>
            </a:extLst>
          </p:cNvPr>
          <p:cNvSpPr>
            <a:spLocks noGrp="1"/>
          </p:cNvSpPr>
          <p:nvPr>
            <p:ph type="sldNum" sz="quarter" idx="12"/>
          </p:nvPr>
        </p:nvSpPr>
        <p:spPr/>
        <p:txBody>
          <a:bodyPr/>
          <a:lstStyle/>
          <a:p>
            <a:fld id="{EEAD9179-7A6B-4268-BEB2-F3B8EB06115B}" type="slidenum">
              <a:rPr lang="en-US" smtClean="0"/>
              <a:t>11</a:t>
            </a:fld>
            <a:endParaRPr lang="en-US"/>
          </a:p>
        </p:txBody>
      </p:sp>
      <p:sp>
        <p:nvSpPr>
          <p:cNvPr id="8" name="Gleichschenkliges Dreieck 7">
            <a:extLst>
              <a:ext uri="{FF2B5EF4-FFF2-40B4-BE49-F238E27FC236}">
                <a16:creationId xmlns:a16="http://schemas.microsoft.com/office/drawing/2014/main" id="{4F247F19-3B8C-4A77-AD4D-5EAA6446A74D}"/>
              </a:ext>
            </a:extLst>
          </p:cNvPr>
          <p:cNvSpPr/>
          <p:nvPr/>
        </p:nvSpPr>
        <p:spPr bwMode="gray">
          <a:xfrm rot="10800000">
            <a:off x="7811589" y="32592"/>
            <a:ext cx="1800199" cy="6858000"/>
          </a:xfrm>
          <a:prstGeom prst="triangle">
            <a:avLst>
              <a:gd name="adj" fmla="val 10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 name="Rectangle 4">
            <a:extLst>
              <a:ext uri="{FF2B5EF4-FFF2-40B4-BE49-F238E27FC236}">
                <a16:creationId xmlns:a16="http://schemas.microsoft.com/office/drawing/2014/main" id="{394EA61A-4D3C-43F5-8F10-9B17809D9907}"/>
              </a:ext>
            </a:extLst>
          </p:cNvPr>
          <p:cNvSpPr/>
          <p:nvPr/>
        </p:nvSpPr>
        <p:spPr>
          <a:xfrm>
            <a:off x="979421" y="1449931"/>
            <a:ext cx="7384775" cy="1349600"/>
          </a:xfrm>
          <a:prstGeom prst="rect">
            <a:avLst/>
          </a:prstGeom>
          <a:noFill/>
        </p:spPr>
        <p:txBody>
          <a:bodyPr wrap="square" lIns="0" tIns="0" rIns="0" bIns="0">
            <a:spAutoFit/>
          </a:bodyPr>
          <a:lstStyle/>
          <a:p>
            <a:pPr defTabSz="911229">
              <a:lnSpc>
                <a:spcPct val="107000"/>
              </a:lnSpc>
              <a:spcAft>
                <a:spcPts val="798"/>
              </a:spcAft>
            </a:pPr>
            <a:r>
              <a:rPr lang="en-US" sz="2800" dirty="0">
                <a:ea typeface="Calibri" panose="020F0502020204030204" pitchFamily="34" charset="0"/>
                <a:cs typeface="Arial" panose="020B0604020202020204" pitchFamily="34" charset="0"/>
              </a:rPr>
              <a:t>To locate the eligible patients in clinical trial in a quick manner and further support the product faster to go to market.</a:t>
            </a:r>
          </a:p>
        </p:txBody>
      </p:sp>
      <p:sp>
        <p:nvSpPr>
          <p:cNvPr id="9" name="Rectangle 8">
            <a:extLst>
              <a:ext uri="{FF2B5EF4-FFF2-40B4-BE49-F238E27FC236}">
                <a16:creationId xmlns:a16="http://schemas.microsoft.com/office/drawing/2014/main" id="{979B7070-0F5E-4DE9-9966-490F67E96F20}"/>
              </a:ext>
            </a:extLst>
          </p:cNvPr>
          <p:cNvSpPr/>
          <p:nvPr/>
        </p:nvSpPr>
        <p:spPr bwMode="gray">
          <a:xfrm>
            <a:off x="981820" y="2967624"/>
            <a:ext cx="5746525" cy="587985"/>
          </a:xfrm>
          <a:prstGeom prst="rect">
            <a:avLst/>
          </a:prstGeom>
          <a:solidFill>
            <a:schemeClr val="accent2">
              <a:lumMod val="40000"/>
              <a:lumOff val="60000"/>
            </a:schemeClr>
          </a:solidFill>
          <a:ln w="12700"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457200" bIns="45720" numCol="1" spcCol="0" rtlCol="0" fromWordArt="0" anchor="ctr" anchorCtr="0" forceAA="0" compatLnSpc="1">
            <a:prstTxWarp prst="textNoShape">
              <a:avLst/>
            </a:prstTxWarp>
            <a:noAutofit/>
          </a:bodyPr>
          <a:lstStyle/>
          <a:p>
            <a:pPr marL="72000"/>
            <a:endParaRPr lang="en-US" sz="1400" b="1" dirty="0">
              <a:solidFill>
                <a:schemeClr val="accent1"/>
              </a:solidFill>
            </a:endParaRPr>
          </a:p>
        </p:txBody>
      </p:sp>
      <p:sp>
        <p:nvSpPr>
          <p:cNvPr id="10" name="Rectangle 9">
            <a:extLst>
              <a:ext uri="{FF2B5EF4-FFF2-40B4-BE49-F238E27FC236}">
                <a16:creationId xmlns:a16="http://schemas.microsoft.com/office/drawing/2014/main" id="{FE21B894-C784-435B-B7A8-987AE4B7C081}"/>
              </a:ext>
            </a:extLst>
          </p:cNvPr>
          <p:cNvSpPr/>
          <p:nvPr/>
        </p:nvSpPr>
        <p:spPr bwMode="gray">
          <a:xfrm>
            <a:off x="2054962" y="2967624"/>
            <a:ext cx="1901472" cy="587985"/>
          </a:xfrm>
          <a:prstGeom prst="rect">
            <a:avLst/>
          </a:prstGeom>
          <a:noFill/>
          <a:ln w="12700" cap="flat" cmpd="sng" algn="ctr">
            <a:noFill/>
            <a:prstDash val="solid"/>
            <a:round/>
            <a:headEnd type="none" w="med" len="med"/>
            <a:tailEnd type="none" w="med" len="med"/>
          </a:ln>
          <a:effectLst/>
          <a:extLst>
            <a:ext uri="{909E8E84-426E-40DD-AFC4-6F175D3DCCD1}">
              <a14:hiddenFill xmlns:a14="http://schemas.microsoft.com/office/drawing/2010/main">
                <a:solidFill>
                  <a:schemeClr val="lt1"/>
                </a:solidFill>
              </a14:hiddenFill>
            </a:ext>
            <a:ext uri="{91240B29-F687-4F45-9708-019B960494DF}">
              <a14:hiddenLine xmlns:a14="http://schemas.microsoft.com/office/drawing/2010/main" w="12700" cap="flat" cmpd="sng" algn="ctr">
                <a:solidFill>
                  <a:srgbClr val="00617F"/>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72000" bIns="45720" numCol="1" spcCol="0" rtlCol="0" fromWordArt="0" anchor="ctr" anchorCtr="0" forceAA="0" compatLnSpc="1">
            <a:prstTxWarp prst="textNoShape">
              <a:avLst/>
            </a:prstTxWarp>
            <a:noAutofit/>
          </a:bodyPr>
          <a:lstStyle/>
          <a:p>
            <a:pPr marL="72000"/>
            <a:r>
              <a:rPr lang="en-US" sz="1400" b="1" dirty="0">
                <a:solidFill>
                  <a:schemeClr val="accent1"/>
                </a:solidFill>
              </a:rPr>
              <a:t>Data driven/Hybrid suggestions </a:t>
            </a:r>
          </a:p>
        </p:txBody>
      </p:sp>
      <p:sp>
        <p:nvSpPr>
          <p:cNvPr id="17" name="Rectangle 4">
            <a:extLst>
              <a:ext uri="{FF2B5EF4-FFF2-40B4-BE49-F238E27FC236}">
                <a16:creationId xmlns:a16="http://schemas.microsoft.com/office/drawing/2014/main" id="{90F7FEDE-29EB-43F8-A54F-353FDFE9C3CD}"/>
              </a:ext>
            </a:extLst>
          </p:cNvPr>
          <p:cNvSpPr/>
          <p:nvPr/>
        </p:nvSpPr>
        <p:spPr>
          <a:xfrm>
            <a:off x="1015816" y="3480257"/>
            <a:ext cx="5849008" cy="2257541"/>
          </a:xfrm>
          <a:prstGeom prst="rect">
            <a:avLst/>
          </a:prstGeom>
          <a:noFill/>
        </p:spPr>
        <p:txBody>
          <a:bodyPr wrap="square" lIns="0" tIns="0" rIns="0" bIns="0">
            <a:spAutoFit/>
          </a:bodyPr>
          <a:lstStyle/>
          <a:p>
            <a:pPr defTabSz="911229">
              <a:lnSpc>
                <a:spcPct val="107000"/>
              </a:lnSpc>
              <a:spcAft>
                <a:spcPts val="798"/>
              </a:spcAft>
            </a:pPr>
            <a:r>
              <a:rPr lang="en-US" sz="1600" b="1" dirty="0">
                <a:solidFill>
                  <a:srgbClr val="00BCFF"/>
                </a:solidFill>
                <a:ea typeface="Calibri" panose="020F0502020204030204" pitchFamily="34" charset="0"/>
                <a:cs typeface="Arial" panose="020B0604020202020204" pitchFamily="34" charset="0"/>
              </a:rPr>
              <a:t>_____</a:t>
            </a:r>
          </a:p>
          <a:p>
            <a:pPr marL="269917" lvl="1" indent="-269917" defTabSz="914119">
              <a:lnSpc>
                <a:spcPct val="107000"/>
              </a:lnSpc>
              <a:spcBef>
                <a:spcPts val="600"/>
              </a:spcBef>
              <a:spcAft>
                <a:spcPts val="600"/>
              </a:spcAft>
              <a:buBlip>
                <a:blip r:embed="rId3"/>
              </a:buBlip>
            </a:pPr>
            <a:r>
              <a:rPr lang="en-US" sz="1600" b="1" dirty="0">
                <a:solidFill>
                  <a:srgbClr val="00BCFF"/>
                </a:solidFill>
              </a:rPr>
              <a:t>Benefit from </a:t>
            </a:r>
          </a:p>
          <a:p>
            <a:pPr marL="727117" lvl="2" indent="-269917" defTabSz="914119">
              <a:lnSpc>
                <a:spcPct val="107000"/>
              </a:lnSpc>
              <a:spcAft>
                <a:spcPts val="600"/>
              </a:spcAft>
              <a:buBlip>
                <a:blip r:embed="rId3"/>
              </a:buBlip>
            </a:pPr>
            <a:r>
              <a:rPr lang="en-US" sz="1400" dirty="0"/>
              <a:t>Moving from siloed data to integrated platform </a:t>
            </a:r>
          </a:p>
          <a:p>
            <a:pPr marL="727117" lvl="2" indent="-269917" defTabSz="914119">
              <a:lnSpc>
                <a:spcPct val="107000"/>
              </a:lnSpc>
              <a:spcAft>
                <a:spcPts val="600"/>
              </a:spcAft>
              <a:buBlip>
                <a:blip r:embed="rId3"/>
              </a:buBlip>
            </a:pPr>
            <a:r>
              <a:rPr lang="en-US" sz="1400" dirty="0"/>
              <a:t>Transforming human experience to empowered by data</a:t>
            </a:r>
          </a:p>
          <a:p>
            <a:pPr marL="727117" lvl="2" indent="-269917" defTabSz="914119">
              <a:lnSpc>
                <a:spcPct val="107000"/>
              </a:lnSpc>
              <a:spcAft>
                <a:spcPts val="600"/>
              </a:spcAft>
              <a:buBlip>
                <a:blip r:embed="rId3"/>
              </a:buBlip>
            </a:pPr>
            <a:r>
              <a:rPr lang="en-US" sz="1400" dirty="0"/>
              <a:t>Empowering the insights by advanced analytics</a:t>
            </a:r>
          </a:p>
          <a:p>
            <a:pPr marL="727117" lvl="2" indent="-269917" defTabSz="914119">
              <a:lnSpc>
                <a:spcPct val="107000"/>
              </a:lnSpc>
              <a:spcAft>
                <a:spcPts val="600"/>
              </a:spcAft>
              <a:buBlip>
                <a:blip r:embed="rId3"/>
              </a:buBlip>
            </a:pPr>
            <a:r>
              <a:rPr lang="en-US" sz="1400" dirty="0"/>
              <a:t>Cultivating the sharing culture to contribute under framework</a:t>
            </a:r>
          </a:p>
          <a:p>
            <a:pPr marL="727117" lvl="2" indent="-269917" defTabSz="914119">
              <a:lnSpc>
                <a:spcPct val="107000"/>
              </a:lnSpc>
              <a:spcAft>
                <a:spcPts val="600"/>
              </a:spcAft>
              <a:buBlip>
                <a:blip r:embed="rId3"/>
              </a:buBlip>
            </a:pPr>
            <a:endParaRPr lang="en-US" sz="1600" dirty="0"/>
          </a:p>
        </p:txBody>
      </p:sp>
      <p:grpSp>
        <p:nvGrpSpPr>
          <p:cNvPr id="27" name="Group 26">
            <a:extLst>
              <a:ext uri="{FF2B5EF4-FFF2-40B4-BE49-F238E27FC236}">
                <a16:creationId xmlns:a16="http://schemas.microsoft.com/office/drawing/2014/main" id="{A66A0E8F-D97E-4931-8C16-9861B13F141A}"/>
              </a:ext>
            </a:extLst>
          </p:cNvPr>
          <p:cNvGrpSpPr/>
          <p:nvPr/>
        </p:nvGrpSpPr>
        <p:grpSpPr>
          <a:xfrm>
            <a:off x="1224444" y="3023057"/>
            <a:ext cx="548640" cy="457200"/>
            <a:chOff x="-4327525" y="1514475"/>
            <a:chExt cx="4200525" cy="3444876"/>
          </a:xfrm>
          <a:solidFill>
            <a:schemeClr val="tx1"/>
          </a:solidFill>
        </p:grpSpPr>
        <p:sp>
          <p:nvSpPr>
            <p:cNvPr id="28" name="Freeform 86">
              <a:extLst>
                <a:ext uri="{FF2B5EF4-FFF2-40B4-BE49-F238E27FC236}">
                  <a16:creationId xmlns:a16="http://schemas.microsoft.com/office/drawing/2014/main" id="{1C0B67C3-804E-43FD-9A4F-C96D5D2C668C}"/>
                </a:ext>
              </a:extLst>
            </p:cNvPr>
            <p:cNvSpPr>
              <a:spLocks/>
            </p:cNvSpPr>
            <p:nvPr/>
          </p:nvSpPr>
          <p:spPr bwMode="auto">
            <a:xfrm>
              <a:off x="-4327525" y="1709738"/>
              <a:ext cx="3249613" cy="3249613"/>
            </a:xfrm>
            <a:custGeom>
              <a:avLst/>
              <a:gdLst>
                <a:gd name="T0" fmla="*/ 1933 w 2047"/>
                <a:gd name="T1" fmla="*/ 1933 h 2047"/>
                <a:gd name="T2" fmla="*/ 114 w 2047"/>
                <a:gd name="T3" fmla="*/ 1933 h 2047"/>
                <a:gd name="T4" fmla="*/ 114 w 2047"/>
                <a:gd name="T5" fmla="*/ 114 h 2047"/>
                <a:gd name="T6" fmla="*/ 296 w 2047"/>
                <a:gd name="T7" fmla="*/ 114 h 2047"/>
                <a:gd name="T8" fmla="*/ 296 w 2047"/>
                <a:gd name="T9" fmla="*/ 0 h 2047"/>
                <a:gd name="T10" fmla="*/ 0 w 2047"/>
                <a:gd name="T11" fmla="*/ 0 h 2047"/>
                <a:gd name="T12" fmla="*/ 0 w 2047"/>
                <a:gd name="T13" fmla="*/ 2047 h 2047"/>
                <a:gd name="T14" fmla="*/ 2047 w 2047"/>
                <a:gd name="T15" fmla="*/ 2047 h 2047"/>
                <a:gd name="T16" fmla="*/ 2047 w 2047"/>
                <a:gd name="T17" fmla="*/ 1687 h 2047"/>
                <a:gd name="T18" fmla="*/ 1933 w 2047"/>
                <a:gd name="T19" fmla="*/ 1687 h 2047"/>
                <a:gd name="T20" fmla="*/ 1933 w 2047"/>
                <a:gd name="T21" fmla="*/ 1933 h 20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47" h="2047">
                  <a:moveTo>
                    <a:pt x="1933" y="1933"/>
                  </a:moveTo>
                  <a:lnTo>
                    <a:pt x="114" y="1933"/>
                  </a:lnTo>
                  <a:lnTo>
                    <a:pt x="114" y="114"/>
                  </a:lnTo>
                  <a:lnTo>
                    <a:pt x="296" y="114"/>
                  </a:lnTo>
                  <a:lnTo>
                    <a:pt x="296" y="0"/>
                  </a:lnTo>
                  <a:lnTo>
                    <a:pt x="0" y="0"/>
                  </a:lnTo>
                  <a:lnTo>
                    <a:pt x="0" y="2047"/>
                  </a:lnTo>
                  <a:lnTo>
                    <a:pt x="2047" y="2047"/>
                  </a:lnTo>
                  <a:lnTo>
                    <a:pt x="2047" y="1687"/>
                  </a:lnTo>
                  <a:lnTo>
                    <a:pt x="1933" y="1687"/>
                  </a:lnTo>
                  <a:lnTo>
                    <a:pt x="1933" y="19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87">
              <a:extLst>
                <a:ext uri="{FF2B5EF4-FFF2-40B4-BE49-F238E27FC236}">
                  <a16:creationId xmlns:a16="http://schemas.microsoft.com/office/drawing/2014/main" id="{150DD539-1D91-4153-A5B8-422E510DFE18}"/>
                </a:ext>
              </a:extLst>
            </p:cNvPr>
            <p:cNvSpPr>
              <a:spLocks/>
            </p:cNvSpPr>
            <p:nvPr/>
          </p:nvSpPr>
          <p:spPr bwMode="auto">
            <a:xfrm>
              <a:off x="-3259138" y="2811463"/>
              <a:ext cx="2500313" cy="1530350"/>
            </a:xfrm>
            <a:custGeom>
              <a:avLst/>
              <a:gdLst>
                <a:gd name="T0" fmla="*/ 616 w 665"/>
                <a:gd name="T1" fmla="*/ 7 h 407"/>
                <a:gd name="T2" fmla="*/ 617 w 665"/>
                <a:gd name="T3" fmla="*/ 31 h 407"/>
                <a:gd name="T4" fmla="*/ 289 w 665"/>
                <a:gd name="T5" fmla="*/ 359 h 407"/>
                <a:gd name="T6" fmla="*/ 28 w 665"/>
                <a:gd name="T7" fmla="*/ 229 h 407"/>
                <a:gd name="T8" fmla="*/ 0 w 665"/>
                <a:gd name="T9" fmla="*/ 271 h 407"/>
                <a:gd name="T10" fmla="*/ 289 w 665"/>
                <a:gd name="T11" fmla="*/ 407 h 407"/>
                <a:gd name="T12" fmla="*/ 665 w 665"/>
                <a:gd name="T13" fmla="*/ 31 h 407"/>
                <a:gd name="T14" fmla="*/ 664 w 665"/>
                <a:gd name="T15" fmla="*/ 0 h 407"/>
                <a:gd name="T16" fmla="*/ 616 w 665"/>
                <a:gd name="T17" fmla="*/ 7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5" h="407">
                  <a:moveTo>
                    <a:pt x="616" y="7"/>
                  </a:moveTo>
                  <a:cubicBezTo>
                    <a:pt x="617" y="15"/>
                    <a:pt x="617" y="23"/>
                    <a:pt x="617" y="31"/>
                  </a:cubicBezTo>
                  <a:cubicBezTo>
                    <a:pt x="617" y="212"/>
                    <a:pt x="470" y="359"/>
                    <a:pt x="289" y="359"/>
                  </a:cubicBezTo>
                  <a:cubicBezTo>
                    <a:pt x="183" y="359"/>
                    <a:pt x="88" y="308"/>
                    <a:pt x="28" y="229"/>
                  </a:cubicBezTo>
                  <a:cubicBezTo>
                    <a:pt x="0" y="271"/>
                    <a:pt x="0" y="271"/>
                    <a:pt x="0" y="271"/>
                  </a:cubicBezTo>
                  <a:cubicBezTo>
                    <a:pt x="69" y="354"/>
                    <a:pt x="173" y="407"/>
                    <a:pt x="289" y="407"/>
                  </a:cubicBezTo>
                  <a:cubicBezTo>
                    <a:pt x="497" y="407"/>
                    <a:pt x="665" y="238"/>
                    <a:pt x="665" y="31"/>
                  </a:cubicBezTo>
                  <a:cubicBezTo>
                    <a:pt x="665" y="20"/>
                    <a:pt x="665" y="10"/>
                    <a:pt x="664" y="0"/>
                  </a:cubicBezTo>
                  <a:lnTo>
                    <a:pt x="616"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88">
              <a:extLst>
                <a:ext uri="{FF2B5EF4-FFF2-40B4-BE49-F238E27FC236}">
                  <a16:creationId xmlns:a16="http://schemas.microsoft.com/office/drawing/2014/main" id="{6B68B831-0048-425D-81EF-677CA071B4CB}"/>
                </a:ext>
              </a:extLst>
            </p:cNvPr>
            <p:cNvSpPr>
              <a:spLocks/>
            </p:cNvSpPr>
            <p:nvPr/>
          </p:nvSpPr>
          <p:spPr bwMode="auto">
            <a:xfrm>
              <a:off x="-3586163" y="1514475"/>
              <a:ext cx="2673350" cy="1763713"/>
            </a:xfrm>
            <a:custGeom>
              <a:avLst/>
              <a:gdLst>
                <a:gd name="T0" fmla="*/ 50 w 711"/>
                <a:gd name="T1" fmla="*/ 411 h 469"/>
                <a:gd name="T2" fmla="*/ 48 w 711"/>
                <a:gd name="T3" fmla="*/ 376 h 469"/>
                <a:gd name="T4" fmla="*/ 376 w 711"/>
                <a:gd name="T5" fmla="*/ 48 h 469"/>
                <a:gd name="T6" fmla="*/ 661 w 711"/>
                <a:gd name="T7" fmla="*/ 213 h 469"/>
                <a:gd name="T8" fmla="*/ 711 w 711"/>
                <a:gd name="T9" fmla="*/ 205 h 469"/>
                <a:gd name="T10" fmla="*/ 376 w 711"/>
                <a:gd name="T11" fmla="*/ 0 h 469"/>
                <a:gd name="T12" fmla="*/ 0 w 711"/>
                <a:gd name="T13" fmla="*/ 376 h 469"/>
                <a:gd name="T14" fmla="*/ 12 w 711"/>
                <a:gd name="T15" fmla="*/ 469 h 469"/>
                <a:gd name="T16" fmla="*/ 50 w 711"/>
                <a:gd name="T17" fmla="*/ 411 h 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1" h="469">
                  <a:moveTo>
                    <a:pt x="50" y="411"/>
                  </a:moveTo>
                  <a:cubicBezTo>
                    <a:pt x="49" y="399"/>
                    <a:pt x="48" y="388"/>
                    <a:pt x="48" y="376"/>
                  </a:cubicBezTo>
                  <a:cubicBezTo>
                    <a:pt x="48" y="195"/>
                    <a:pt x="195" y="48"/>
                    <a:pt x="376" y="48"/>
                  </a:cubicBezTo>
                  <a:cubicBezTo>
                    <a:pt x="498" y="48"/>
                    <a:pt x="604" y="115"/>
                    <a:pt x="661" y="213"/>
                  </a:cubicBezTo>
                  <a:cubicBezTo>
                    <a:pt x="711" y="205"/>
                    <a:pt x="711" y="205"/>
                    <a:pt x="711" y="205"/>
                  </a:cubicBezTo>
                  <a:cubicBezTo>
                    <a:pt x="649" y="83"/>
                    <a:pt x="522" y="0"/>
                    <a:pt x="376" y="0"/>
                  </a:cubicBezTo>
                  <a:cubicBezTo>
                    <a:pt x="169" y="0"/>
                    <a:pt x="0" y="169"/>
                    <a:pt x="0" y="376"/>
                  </a:cubicBezTo>
                  <a:cubicBezTo>
                    <a:pt x="0" y="408"/>
                    <a:pt x="4" y="439"/>
                    <a:pt x="12" y="469"/>
                  </a:cubicBezTo>
                  <a:lnTo>
                    <a:pt x="50" y="4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89">
              <a:extLst>
                <a:ext uri="{FF2B5EF4-FFF2-40B4-BE49-F238E27FC236}">
                  <a16:creationId xmlns:a16="http://schemas.microsoft.com/office/drawing/2014/main" id="{C84F96C3-F4D1-472A-91D8-57D4AB2D23C0}"/>
                </a:ext>
              </a:extLst>
            </p:cNvPr>
            <p:cNvSpPr>
              <a:spLocks noEditPoints="1"/>
            </p:cNvSpPr>
            <p:nvPr/>
          </p:nvSpPr>
          <p:spPr bwMode="auto">
            <a:xfrm>
              <a:off x="-3929063" y="2220913"/>
              <a:ext cx="3802063" cy="1963738"/>
            </a:xfrm>
            <a:custGeom>
              <a:avLst/>
              <a:gdLst>
                <a:gd name="T0" fmla="*/ 962 w 1011"/>
                <a:gd name="T1" fmla="*/ 6 h 522"/>
                <a:gd name="T2" fmla="*/ 870 w 1011"/>
                <a:gd name="T3" fmla="*/ 55 h 522"/>
                <a:gd name="T4" fmla="*/ 658 w 1011"/>
                <a:gd name="T5" fmla="*/ 50 h 522"/>
                <a:gd name="T6" fmla="*/ 568 w 1011"/>
                <a:gd name="T7" fmla="*/ 92 h 522"/>
                <a:gd name="T8" fmla="*/ 571 w 1011"/>
                <a:gd name="T9" fmla="*/ 148 h 522"/>
                <a:gd name="T10" fmla="*/ 483 w 1011"/>
                <a:gd name="T11" fmla="*/ 227 h 522"/>
                <a:gd name="T12" fmla="*/ 417 w 1011"/>
                <a:gd name="T13" fmla="*/ 237 h 522"/>
                <a:gd name="T14" fmla="*/ 339 w 1011"/>
                <a:gd name="T15" fmla="*/ 164 h 522"/>
                <a:gd name="T16" fmla="*/ 198 w 1011"/>
                <a:gd name="T17" fmla="*/ 164 h 522"/>
                <a:gd name="T18" fmla="*/ 92 w 1011"/>
                <a:gd name="T19" fmla="*/ 384 h 522"/>
                <a:gd name="T20" fmla="*/ 0 w 1011"/>
                <a:gd name="T21" fmla="*/ 451 h 522"/>
                <a:gd name="T22" fmla="*/ 141 w 1011"/>
                <a:gd name="T23" fmla="*/ 451 h 522"/>
                <a:gd name="T24" fmla="*/ 250 w 1011"/>
                <a:gd name="T25" fmla="*/ 232 h 522"/>
                <a:gd name="T26" fmla="*/ 311 w 1011"/>
                <a:gd name="T27" fmla="*/ 221 h 522"/>
                <a:gd name="T28" fmla="*/ 395 w 1011"/>
                <a:gd name="T29" fmla="*/ 323 h 522"/>
                <a:gd name="T30" fmla="*/ 459 w 1011"/>
                <a:gd name="T31" fmla="*/ 364 h 522"/>
                <a:gd name="T32" fmla="*/ 526 w 1011"/>
                <a:gd name="T33" fmla="*/ 317 h 522"/>
                <a:gd name="T34" fmla="*/ 606 w 1011"/>
                <a:gd name="T35" fmla="*/ 181 h 522"/>
                <a:gd name="T36" fmla="*/ 634 w 1011"/>
                <a:gd name="T37" fmla="*/ 187 h 522"/>
                <a:gd name="T38" fmla="*/ 700 w 1011"/>
                <a:gd name="T39" fmla="*/ 140 h 522"/>
                <a:gd name="T40" fmla="*/ 874 w 1011"/>
                <a:gd name="T41" fmla="*/ 103 h 522"/>
                <a:gd name="T42" fmla="*/ 968 w 1011"/>
                <a:gd name="T43" fmla="*/ 137 h 522"/>
                <a:gd name="T44" fmla="*/ 1002 w 1011"/>
                <a:gd name="T45" fmla="*/ 43 h 522"/>
                <a:gd name="T46" fmla="*/ 48 w 1011"/>
                <a:gd name="T47" fmla="*/ 451 h 522"/>
                <a:gd name="T48" fmla="*/ 93 w 1011"/>
                <a:gd name="T49" fmla="*/ 451 h 522"/>
                <a:gd name="T50" fmla="*/ 269 w 1011"/>
                <a:gd name="T51" fmla="*/ 187 h 522"/>
                <a:gd name="T52" fmla="*/ 269 w 1011"/>
                <a:gd name="T53" fmla="*/ 141 h 522"/>
                <a:gd name="T54" fmla="*/ 269 w 1011"/>
                <a:gd name="T55" fmla="*/ 187 h 522"/>
                <a:gd name="T56" fmla="*/ 469 w 1011"/>
                <a:gd name="T57" fmla="*/ 314 h 522"/>
                <a:gd name="T58" fmla="*/ 439 w 1011"/>
                <a:gd name="T59" fmla="*/ 303 h 522"/>
                <a:gd name="T60" fmla="*/ 450 w 1011"/>
                <a:gd name="T61" fmla="*/ 273 h 522"/>
                <a:gd name="T62" fmla="*/ 467 w 1011"/>
                <a:gd name="T63" fmla="*/ 272 h 522"/>
                <a:gd name="T64" fmla="*/ 481 w 1011"/>
                <a:gd name="T65" fmla="*/ 301 h 522"/>
                <a:gd name="T66" fmla="*/ 644 w 1011"/>
                <a:gd name="T67" fmla="*/ 137 h 522"/>
                <a:gd name="T68" fmla="*/ 613 w 1011"/>
                <a:gd name="T69" fmla="*/ 126 h 522"/>
                <a:gd name="T70" fmla="*/ 624 w 1011"/>
                <a:gd name="T71" fmla="*/ 95 h 522"/>
                <a:gd name="T72" fmla="*/ 642 w 1011"/>
                <a:gd name="T73" fmla="*/ 95 h 522"/>
                <a:gd name="T74" fmla="*/ 655 w 1011"/>
                <a:gd name="T75" fmla="*/ 124 h 522"/>
                <a:gd name="T76" fmla="*/ 948 w 1011"/>
                <a:gd name="T77" fmla="*/ 93 h 522"/>
                <a:gd name="T78" fmla="*/ 929 w 1011"/>
                <a:gd name="T79" fmla="*/ 52 h 522"/>
                <a:gd name="T80" fmla="*/ 959 w 1011"/>
                <a:gd name="T81" fmla="*/ 63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11" h="522">
                  <a:moveTo>
                    <a:pt x="1002" y="43"/>
                  </a:moveTo>
                  <a:cubicBezTo>
                    <a:pt x="994" y="25"/>
                    <a:pt x="980" y="13"/>
                    <a:pt x="962" y="6"/>
                  </a:cubicBezTo>
                  <a:cubicBezTo>
                    <a:pt x="944" y="0"/>
                    <a:pt x="925" y="1"/>
                    <a:pt x="908" y="9"/>
                  </a:cubicBezTo>
                  <a:cubicBezTo>
                    <a:pt x="888" y="18"/>
                    <a:pt x="875" y="35"/>
                    <a:pt x="870" y="55"/>
                  </a:cubicBezTo>
                  <a:cubicBezTo>
                    <a:pt x="696" y="83"/>
                    <a:pt x="696" y="83"/>
                    <a:pt x="696" y="83"/>
                  </a:cubicBezTo>
                  <a:cubicBezTo>
                    <a:pt x="688" y="67"/>
                    <a:pt x="675" y="56"/>
                    <a:pt x="658" y="50"/>
                  </a:cubicBezTo>
                  <a:cubicBezTo>
                    <a:pt x="640" y="43"/>
                    <a:pt x="621" y="44"/>
                    <a:pt x="604" y="52"/>
                  </a:cubicBezTo>
                  <a:cubicBezTo>
                    <a:pt x="587" y="60"/>
                    <a:pt x="574" y="74"/>
                    <a:pt x="568" y="92"/>
                  </a:cubicBezTo>
                  <a:cubicBezTo>
                    <a:pt x="561" y="110"/>
                    <a:pt x="562" y="129"/>
                    <a:pt x="570" y="146"/>
                  </a:cubicBezTo>
                  <a:cubicBezTo>
                    <a:pt x="570" y="147"/>
                    <a:pt x="571" y="147"/>
                    <a:pt x="571" y="148"/>
                  </a:cubicBezTo>
                  <a:cubicBezTo>
                    <a:pt x="490" y="230"/>
                    <a:pt x="490" y="230"/>
                    <a:pt x="490" y="230"/>
                  </a:cubicBezTo>
                  <a:cubicBezTo>
                    <a:pt x="488" y="229"/>
                    <a:pt x="486" y="228"/>
                    <a:pt x="483" y="227"/>
                  </a:cubicBezTo>
                  <a:cubicBezTo>
                    <a:pt x="466" y="220"/>
                    <a:pt x="446" y="221"/>
                    <a:pt x="429" y="229"/>
                  </a:cubicBezTo>
                  <a:cubicBezTo>
                    <a:pt x="425" y="231"/>
                    <a:pt x="421" y="234"/>
                    <a:pt x="417" y="237"/>
                  </a:cubicBezTo>
                  <a:cubicBezTo>
                    <a:pt x="337" y="180"/>
                    <a:pt x="337" y="180"/>
                    <a:pt x="337" y="180"/>
                  </a:cubicBezTo>
                  <a:cubicBezTo>
                    <a:pt x="339" y="175"/>
                    <a:pt x="339" y="170"/>
                    <a:pt x="339" y="164"/>
                  </a:cubicBezTo>
                  <a:cubicBezTo>
                    <a:pt x="339" y="125"/>
                    <a:pt x="308" y="93"/>
                    <a:pt x="269" y="93"/>
                  </a:cubicBezTo>
                  <a:cubicBezTo>
                    <a:pt x="230" y="93"/>
                    <a:pt x="198" y="125"/>
                    <a:pt x="198" y="164"/>
                  </a:cubicBezTo>
                  <a:cubicBezTo>
                    <a:pt x="198" y="179"/>
                    <a:pt x="203" y="193"/>
                    <a:pt x="211" y="205"/>
                  </a:cubicBezTo>
                  <a:cubicBezTo>
                    <a:pt x="92" y="384"/>
                    <a:pt x="92" y="384"/>
                    <a:pt x="92" y="384"/>
                  </a:cubicBezTo>
                  <a:cubicBezTo>
                    <a:pt x="85" y="382"/>
                    <a:pt x="78" y="381"/>
                    <a:pt x="71" y="381"/>
                  </a:cubicBezTo>
                  <a:cubicBezTo>
                    <a:pt x="32" y="381"/>
                    <a:pt x="0" y="412"/>
                    <a:pt x="0" y="451"/>
                  </a:cubicBezTo>
                  <a:cubicBezTo>
                    <a:pt x="0" y="490"/>
                    <a:pt x="32" y="522"/>
                    <a:pt x="71" y="522"/>
                  </a:cubicBezTo>
                  <a:cubicBezTo>
                    <a:pt x="110" y="522"/>
                    <a:pt x="141" y="490"/>
                    <a:pt x="141" y="451"/>
                  </a:cubicBezTo>
                  <a:cubicBezTo>
                    <a:pt x="141" y="437"/>
                    <a:pt x="137" y="424"/>
                    <a:pt x="130" y="413"/>
                  </a:cubicBezTo>
                  <a:cubicBezTo>
                    <a:pt x="250" y="232"/>
                    <a:pt x="250" y="232"/>
                    <a:pt x="250" y="232"/>
                  </a:cubicBezTo>
                  <a:cubicBezTo>
                    <a:pt x="256" y="234"/>
                    <a:pt x="262" y="235"/>
                    <a:pt x="269" y="235"/>
                  </a:cubicBezTo>
                  <a:cubicBezTo>
                    <a:pt x="284" y="235"/>
                    <a:pt x="299" y="229"/>
                    <a:pt x="311" y="221"/>
                  </a:cubicBezTo>
                  <a:cubicBezTo>
                    <a:pt x="391" y="277"/>
                    <a:pt x="391" y="277"/>
                    <a:pt x="391" y="277"/>
                  </a:cubicBezTo>
                  <a:cubicBezTo>
                    <a:pt x="387" y="292"/>
                    <a:pt x="388" y="309"/>
                    <a:pt x="395" y="323"/>
                  </a:cubicBezTo>
                  <a:cubicBezTo>
                    <a:pt x="403" y="340"/>
                    <a:pt x="418" y="353"/>
                    <a:pt x="435" y="360"/>
                  </a:cubicBezTo>
                  <a:cubicBezTo>
                    <a:pt x="443" y="363"/>
                    <a:pt x="451" y="364"/>
                    <a:pt x="459" y="364"/>
                  </a:cubicBezTo>
                  <a:cubicBezTo>
                    <a:pt x="470" y="364"/>
                    <a:pt x="480" y="362"/>
                    <a:pt x="489" y="357"/>
                  </a:cubicBezTo>
                  <a:cubicBezTo>
                    <a:pt x="506" y="349"/>
                    <a:pt x="519" y="335"/>
                    <a:pt x="526" y="317"/>
                  </a:cubicBezTo>
                  <a:cubicBezTo>
                    <a:pt x="532" y="300"/>
                    <a:pt x="531" y="281"/>
                    <a:pt x="524" y="264"/>
                  </a:cubicBezTo>
                  <a:cubicBezTo>
                    <a:pt x="606" y="181"/>
                    <a:pt x="606" y="181"/>
                    <a:pt x="606" y="181"/>
                  </a:cubicBezTo>
                  <a:cubicBezTo>
                    <a:pt x="607" y="181"/>
                    <a:pt x="608" y="182"/>
                    <a:pt x="610" y="182"/>
                  </a:cubicBezTo>
                  <a:cubicBezTo>
                    <a:pt x="618" y="185"/>
                    <a:pt x="626" y="187"/>
                    <a:pt x="634" y="187"/>
                  </a:cubicBezTo>
                  <a:cubicBezTo>
                    <a:pt x="644" y="187"/>
                    <a:pt x="654" y="184"/>
                    <a:pt x="664" y="180"/>
                  </a:cubicBezTo>
                  <a:cubicBezTo>
                    <a:pt x="681" y="172"/>
                    <a:pt x="694" y="158"/>
                    <a:pt x="700" y="140"/>
                  </a:cubicBezTo>
                  <a:cubicBezTo>
                    <a:pt x="702" y="137"/>
                    <a:pt x="702" y="134"/>
                    <a:pt x="703" y="130"/>
                  </a:cubicBezTo>
                  <a:cubicBezTo>
                    <a:pt x="874" y="103"/>
                    <a:pt x="874" y="103"/>
                    <a:pt x="874" y="103"/>
                  </a:cubicBezTo>
                  <a:cubicBezTo>
                    <a:pt x="886" y="128"/>
                    <a:pt x="912" y="143"/>
                    <a:pt x="938" y="143"/>
                  </a:cubicBezTo>
                  <a:cubicBezTo>
                    <a:pt x="948" y="143"/>
                    <a:pt x="958" y="141"/>
                    <a:pt x="968" y="137"/>
                  </a:cubicBezTo>
                  <a:cubicBezTo>
                    <a:pt x="985" y="129"/>
                    <a:pt x="998" y="114"/>
                    <a:pt x="1005" y="97"/>
                  </a:cubicBezTo>
                  <a:cubicBezTo>
                    <a:pt x="1011" y="79"/>
                    <a:pt x="1010" y="60"/>
                    <a:pt x="1002" y="43"/>
                  </a:cubicBezTo>
                  <a:close/>
                  <a:moveTo>
                    <a:pt x="71" y="474"/>
                  </a:moveTo>
                  <a:cubicBezTo>
                    <a:pt x="58" y="474"/>
                    <a:pt x="48" y="464"/>
                    <a:pt x="48" y="451"/>
                  </a:cubicBezTo>
                  <a:cubicBezTo>
                    <a:pt x="48" y="439"/>
                    <a:pt x="58" y="429"/>
                    <a:pt x="71" y="429"/>
                  </a:cubicBezTo>
                  <a:cubicBezTo>
                    <a:pt x="83" y="429"/>
                    <a:pt x="93" y="439"/>
                    <a:pt x="93" y="451"/>
                  </a:cubicBezTo>
                  <a:cubicBezTo>
                    <a:pt x="93" y="464"/>
                    <a:pt x="83" y="474"/>
                    <a:pt x="71" y="474"/>
                  </a:cubicBezTo>
                  <a:close/>
                  <a:moveTo>
                    <a:pt x="269" y="187"/>
                  </a:moveTo>
                  <a:cubicBezTo>
                    <a:pt x="256" y="187"/>
                    <a:pt x="246" y="176"/>
                    <a:pt x="246" y="164"/>
                  </a:cubicBezTo>
                  <a:cubicBezTo>
                    <a:pt x="246" y="152"/>
                    <a:pt x="256" y="141"/>
                    <a:pt x="269" y="141"/>
                  </a:cubicBezTo>
                  <a:cubicBezTo>
                    <a:pt x="281" y="141"/>
                    <a:pt x="291" y="152"/>
                    <a:pt x="291" y="164"/>
                  </a:cubicBezTo>
                  <a:cubicBezTo>
                    <a:pt x="291" y="176"/>
                    <a:pt x="281" y="187"/>
                    <a:pt x="269" y="187"/>
                  </a:cubicBezTo>
                  <a:close/>
                  <a:moveTo>
                    <a:pt x="481" y="301"/>
                  </a:moveTo>
                  <a:cubicBezTo>
                    <a:pt x="479" y="307"/>
                    <a:pt x="474" y="311"/>
                    <a:pt x="469" y="314"/>
                  </a:cubicBezTo>
                  <a:cubicBezTo>
                    <a:pt x="463" y="316"/>
                    <a:pt x="457" y="317"/>
                    <a:pt x="452" y="315"/>
                  </a:cubicBezTo>
                  <a:cubicBezTo>
                    <a:pt x="446" y="313"/>
                    <a:pt x="441" y="308"/>
                    <a:pt x="439" y="303"/>
                  </a:cubicBezTo>
                  <a:cubicBezTo>
                    <a:pt x="436" y="297"/>
                    <a:pt x="436" y="291"/>
                    <a:pt x="438" y="286"/>
                  </a:cubicBezTo>
                  <a:cubicBezTo>
                    <a:pt x="440" y="280"/>
                    <a:pt x="444" y="275"/>
                    <a:pt x="450" y="273"/>
                  </a:cubicBezTo>
                  <a:cubicBezTo>
                    <a:pt x="453" y="271"/>
                    <a:pt x="456" y="271"/>
                    <a:pt x="459" y="271"/>
                  </a:cubicBezTo>
                  <a:cubicBezTo>
                    <a:pt x="462" y="271"/>
                    <a:pt x="465" y="271"/>
                    <a:pt x="467" y="272"/>
                  </a:cubicBezTo>
                  <a:cubicBezTo>
                    <a:pt x="473" y="274"/>
                    <a:pt x="477" y="278"/>
                    <a:pt x="480" y="284"/>
                  </a:cubicBezTo>
                  <a:cubicBezTo>
                    <a:pt x="482" y="289"/>
                    <a:pt x="483" y="295"/>
                    <a:pt x="481" y="301"/>
                  </a:cubicBezTo>
                  <a:close/>
                  <a:moveTo>
                    <a:pt x="655" y="124"/>
                  </a:moveTo>
                  <a:cubicBezTo>
                    <a:pt x="653" y="129"/>
                    <a:pt x="649" y="134"/>
                    <a:pt x="644" y="137"/>
                  </a:cubicBezTo>
                  <a:cubicBezTo>
                    <a:pt x="638" y="139"/>
                    <a:pt x="632" y="139"/>
                    <a:pt x="626" y="137"/>
                  </a:cubicBezTo>
                  <a:cubicBezTo>
                    <a:pt x="621" y="135"/>
                    <a:pt x="616" y="131"/>
                    <a:pt x="613" y="126"/>
                  </a:cubicBezTo>
                  <a:cubicBezTo>
                    <a:pt x="611" y="120"/>
                    <a:pt x="611" y="114"/>
                    <a:pt x="613" y="108"/>
                  </a:cubicBezTo>
                  <a:cubicBezTo>
                    <a:pt x="615" y="103"/>
                    <a:pt x="619" y="98"/>
                    <a:pt x="624" y="95"/>
                  </a:cubicBezTo>
                  <a:cubicBezTo>
                    <a:pt x="627" y="94"/>
                    <a:pt x="631" y="93"/>
                    <a:pt x="634" y="93"/>
                  </a:cubicBezTo>
                  <a:cubicBezTo>
                    <a:pt x="637" y="93"/>
                    <a:pt x="639" y="94"/>
                    <a:pt x="642" y="95"/>
                  </a:cubicBezTo>
                  <a:cubicBezTo>
                    <a:pt x="647" y="97"/>
                    <a:pt x="652" y="101"/>
                    <a:pt x="655" y="106"/>
                  </a:cubicBezTo>
                  <a:cubicBezTo>
                    <a:pt x="657" y="112"/>
                    <a:pt x="657" y="118"/>
                    <a:pt x="655" y="124"/>
                  </a:cubicBezTo>
                  <a:close/>
                  <a:moveTo>
                    <a:pt x="959" y="80"/>
                  </a:moveTo>
                  <a:cubicBezTo>
                    <a:pt x="957" y="86"/>
                    <a:pt x="953" y="90"/>
                    <a:pt x="948" y="93"/>
                  </a:cubicBezTo>
                  <a:cubicBezTo>
                    <a:pt x="936" y="98"/>
                    <a:pt x="923" y="93"/>
                    <a:pt x="918" y="82"/>
                  </a:cubicBezTo>
                  <a:cubicBezTo>
                    <a:pt x="912" y="71"/>
                    <a:pt x="917" y="57"/>
                    <a:pt x="929" y="52"/>
                  </a:cubicBezTo>
                  <a:cubicBezTo>
                    <a:pt x="932" y="51"/>
                    <a:pt x="935" y="50"/>
                    <a:pt x="938" y="50"/>
                  </a:cubicBezTo>
                  <a:cubicBezTo>
                    <a:pt x="947" y="50"/>
                    <a:pt x="955" y="55"/>
                    <a:pt x="959" y="63"/>
                  </a:cubicBezTo>
                  <a:cubicBezTo>
                    <a:pt x="961" y="68"/>
                    <a:pt x="961" y="75"/>
                    <a:pt x="959"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4231196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FB9372BD-99D6-4B39-9F2A-26EBEBECF5E6}"/>
              </a:ext>
            </a:extLst>
          </p:cNvPr>
          <p:cNvSpPr>
            <a:spLocks noGrp="1"/>
          </p:cNvSpPr>
          <p:nvPr>
            <p:ph type="title"/>
          </p:nvPr>
        </p:nvSpPr>
        <p:spPr/>
        <p:txBody>
          <a:bodyPr/>
          <a:lstStyle/>
          <a:p>
            <a:r>
              <a:rPr lang="en-US" dirty="0">
                <a:solidFill>
                  <a:schemeClr val="tx1"/>
                </a:solidFill>
              </a:rPr>
              <a:t>SONAR framework </a:t>
            </a:r>
          </a:p>
        </p:txBody>
      </p:sp>
      <p:sp>
        <p:nvSpPr>
          <p:cNvPr id="5" name="Foliennummernplatzhalter 4">
            <a:extLst>
              <a:ext uri="{FF2B5EF4-FFF2-40B4-BE49-F238E27FC236}">
                <a16:creationId xmlns:a16="http://schemas.microsoft.com/office/drawing/2014/main" id="{ECCD0FBE-58D7-4CC4-80C4-0A7BF8274D87}"/>
              </a:ext>
            </a:extLst>
          </p:cNvPr>
          <p:cNvSpPr>
            <a:spLocks noGrp="1"/>
          </p:cNvSpPr>
          <p:nvPr>
            <p:ph type="sldNum" sz="quarter" idx="12"/>
          </p:nvPr>
        </p:nvSpPr>
        <p:spPr/>
        <p:txBody>
          <a:bodyPr/>
          <a:lstStyle/>
          <a:p>
            <a:fld id="{EEAD9179-7A6B-4268-BEB2-F3B8EB06115B}" type="slidenum">
              <a:rPr lang="en-US" smtClean="0"/>
              <a:pPr/>
              <a:t>12</a:t>
            </a:fld>
            <a:endParaRPr lang="en-US" dirty="0"/>
          </a:p>
        </p:txBody>
      </p:sp>
      <p:sp>
        <p:nvSpPr>
          <p:cNvPr id="8" name="Rechteck 7">
            <a:extLst>
              <a:ext uri="{FF2B5EF4-FFF2-40B4-BE49-F238E27FC236}">
                <a16:creationId xmlns:a16="http://schemas.microsoft.com/office/drawing/2014/main" id="{7CA78CD3-9999-4CF7-8A68-6B104FD86469}"/>
              </a:ext>
            </a:extLst>
          </p:cNvPr>
          <p:cNvSpPr/>
          <p:nvPr/>
        </p:nvSpPr>
        <p:spPr bwMode="gray">
          <a:xfrm>
            <a:off x="9047534" y="0"/>
            <a:ext cx="3142879" cy="1134683"/>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0" name="Picture 2" descr="lighted brown lighthouse beside body of water">
            <a:extLst>
              <a:ext uri="{FF2B5EF4-FFF2-40B4-BE49-F238E27FC236}">
                <a16:creationId xmlns:a16="http://schemas.microsoft.com/office/drawing/2014/main" id="{A1B63CDE-486E-481B-9BF3-7F6D711A848B}"/>
              </a:ext>
            </a:extLst>
          </p:cNvPr>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a:stretch/>
        </p:blipFill>
        <p:spPr bwMode="auto">
          <a:xfrm>
            <a:off x="7584161" y="0"/>
            <a:ext cx="4619198" cy="6858000"/>
          </a:xfrm>
          <a:prstGeom prst="rect">
            <a:avLst/>
          </a:prstGeom>
          <a:noFill/>
          <a:extLst>
            <a:ext uri="{909E8E84-426E-40DD-AFC4-6F175D3DCCD1}">
              <a14:hiddenFill xmlns:a14="http://schemas.microsoft.com/office/drawing/2010/main">
                <a:solidFill>
                  <a:srgbClr val="FFFFFF"/>
                </a:solidFill>
              </a14:hiddenFill>
            </a:ext>
          </a:extLst>
        </p:spPr>
      </p:pic>
      <p:sp>
        <p:nvSpPr>
          <p:cNvPr id="11" name="Gleichschenkliges Dreieck 10">
            <a:extLst>
              <a:ext uri="{FF2B5EF4-FFF2-40B4-BE49-F238E27FC236}">
                <a16:creationId xmlns:a16="http://schemas.microsoft.com/office/drawing/2014/main" id="{5FD85ADA-C5D8-4B1B-997F-F7E01135E47D}"/>
              </a:ext>
            </a:extLst>
          </p:cNvPr>
          <p:cNvSpPr/>
          <p:nvPr/>
        </p:nvSpPr>
        <p:spPr bwMode="gray">
          <a:xfrm rot="10800000">
            <a:off x="7584161" y="0"/>
            <a:ext cx="1800199" cy="6867912"/>
          </a:xfrm>
          <a:prstGeom prst="triangle">
            <a:avLst>
              <a:gd name="adj" fmla="val 10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3" name="Grafik 12" descr="Gruppenbrainstorming">
            <a:extLst>
              <a:ext uri="{FF2B5EF4-FFF2-40B4-BE49-F238E27FC236}">
                <a16:creationId xmlns:a16="http://schemas.microsoft.com/office/drawing/2014/main" id="{0A90E7DB-8F5C-484D-8F5D-D5EEF50C2FCB}"/>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4487394" y="1709851"/>
            <a:ext cx="1371600" cy="1371600"/>
          </a:xfrm>
          <a:prstGeom prst="rect">
            <a:avLst/>
          </a:prstGeom>
        </p:spPr>
      </p:pic>
      <p:pic>
        <p:nvPicPr>
          <p:cNvPr id="17" name="Grafik 16" descr="Kopf mit Zahnrädern">
            <a:extLst>
              <a:ext uri="{FF2B5EF4-FFF2-40B4-BE49-F238E27FC236}">
                <a16:creationId xmlns:a16="http://schemas.microsoft.com/office/drawing/2014/main" id="{5C2F68E1-4A7E-4CE1-A637-240307EEE043}"/>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838061" y="1709851"/>
            <a:ext cx="1371600" cy="1371600"/>
          </a:xfrm>
          <a:prstGeom prst="rect">
            <a:avLst/>
          </a:prstGeom>
        </p:spPr>
      </p:pic>
      <p:pic>
        <p:nvPicPr>
          <p:cNvPr id="19" name="Grafik 18" descr="Soziales Netzwerk">
            <a:extLst>
              <a:ext uri="{FF2B5EF4-FFF2-40B4-BE49-F238E27FC236}">
                <a16:creationId xmlns:a16="http://schemas.microsoft.com/office/drawing/2014/main" id="{EF9CEC86-E94B-4443-8DCD-1D4262D43955}"/>
              </a:ext>
            </a:extLst>
          </p:cNvPr>
          <p:cNvPicPr>
            <a:picLocks noChangeAspect="1"/>
          </p:cNvPicPr>
          <p:nvPr/>
        </p:nvPicPr>
        <p:blipFill>
          <a:blip r:embed="rId8">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2517838" y="1709851"/>
            <a:ext cx="1371600" cy="1371600"/>
          </a:xfrm>
          <a:prstGeom prst="rect">
            <a:avLst/>
          </a:prstGeom>
        </p:spPr>
      </p:pic>
      <p:pic>
        <p:nvPicPr>
          <p:cNvPr id="21" name="Grafik 20" descr="Welt">
            <a:extLst>
              <a:ext uri="{FF2B5EF4-FFF2-40B4-BE49-F238E27FC236}">
                <a16:creationId xmlns:a16="http://schemas.microsoft.com/office/drawing/2014/main" id="{E7B52A29-E2F5-4FCF-87AC-D98066B8635A}"/>
              </a:ext>
            </a:extLst>
          </p:cNvPr>
          <p:cNvPicPr>
            <a:picLocks noChangeAspect="1"/>
          </p:cNvPicPr>
          <p:nvPr/>
        </p:nvPicPr>
        <p:blipFill>
          <a:blip r:embed="rId10">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6142170" y="1709851"/>
            <a:ext cx="1371600" cy="1371600"/>
          </a:xfrm>
          <a:prstGeom prst="rect">
            <a:avLst/>
          </a:prstGeom>
        </p:spPr>
      </p:pic>
      <p:sp>
        <p:nvSpPr>
          <p:cNvPr id="2" name="TextBox 1">
            <a:extLst>
              <a:ext uri="{FF2B5EF4-FFF2-40B4-BE49-F238E27FC236}">
                <a16:creationId xmlns:a16="http://schemas.microsoft.com/office/drawing/2014/main" id="{72FFD2E1-6978-477E-B383-50EF9CEF2FC0}"/>
              </a:ext>
            </a:extLst>
          </p:cNvPr>
          <p:cNvSpPr txBox="1"/>
          <p:nvPr/>
        </p:nvSpPr>
        <p:spPr bwMode="gray">
          <a:xfrm>
            <a:off x="917115" y="3279057"/>
            <a:ext cx="1110584" cy="640080"/>
          </a:xfrm>
          <a:prstGeom prst="rect">
            <a:avLst/>
          </a:prstGeom>
          <a:noFill/>
        </p:spPr>
        <p:txBody>
          <a:bodyPr vert="horz" wrap="square" lIns="0" tIns="0" rIns="0" bIns="0" rtlCol="0">
            <a:noAutofit/>
          </a:bodyPr>
          <a:lstStyle/>
          <a:p>
            <a:pPr algn="l" rtl="0" eaLnBrk="1" fontAlgn="auto" hangingPunct="1">
              <a:lnSpc>
                <a:spcPct val="100000"/>
              </a:lnSpc>
              <a:spcBef>
                <a:spcPts val="0"/>
              </a:spcBef>
              <a:spcAft>
                <a:spcPts val="0"/>
              </a:spcAft>
            </a:pPr>
            <a:r>
              <a:rPr lang="en-US" sz="1800" b="1" i="0" u="none" baseline="0" dirty="0">
                <a:latin typeface="Arial" panose="020B0604020202020204" pitchFamily="34" charset="0"/>
              </a:rPr>
              <a:t>Protocol feasibility</a:t>
            </a:r>
          </a:p>
        </p:txBody>
      </p:sp>
      <p:sp>
        <p:nvSpPr>
          <p:cNvPr id="15" name="TextBox 14">
            <a:extLst>
              <a:ext uri="{FF2B5EF4-FFF2-40B4-BE49-F238E27FC236}">
                <a16:creationId xmlns:a16="http://schemas.microsoft.com/office/drawing/2014/main" id="{23BF2655-D9D5-4D48-993B-1A335AA1EB8D}"/>
              </a:ext>
            </a:extLst>
          </p:cNvPr>
          <p:cNvSpPr txBox="1"/>
          <p:nvPr/>
        </p:nvSpPr>
        <p:spPr bwMode="gray">
          <a:xfrm>
            <a:off x="2767879" y="3279057"/>
            <a:ext cx="1110584" cy="640080"/>
          </a:xfrm>
          <a:prstGeom prst="rect">
            <a:avLst/>
          </a:prstGeom>
          <a:noFill/>
        </p:spPr>
        <p:txBody>
          <a:bodyPr vert="horz" wrap="square" lIns="0" tIns="0" rIns="0" bIns="0" rtlCol="0">
            <a:noAutofit/>
          </a:bodyPr>
          <a:lstStyle/>
          <a:p>
            <a:pPr algn="l" rtl="0" eaLnBrk="1" fontAlgn="auto" hangingPunct="1">
              <a:lnSpc>
                <a:spcPct val="100000"/>
              </a:lnSpc>
              <a:spcBef>
                <a:spcPts val="0"/>
              </a:spcBef>
              <a:spcAft>
                <a:spcPts val="0"/>
              </a:spcAft>
            </a:pPr>
            <a:r>
              <a:rPr lang="en-US" sz="1800" b="1" i="0" u="none" baseline="0" dirty="0">
                <a:latin typeface="Arial" panose="020B0604020202020204" pitchFamily="34" charset="0"/>
              </a:rPr>
              <a:t>Patient feasibility </a:t>
            </a:r>
          </a:p>
        </p:txBody>
      </p:sp>
      <p:sp>
        <p:nvSpPr>
          <p:cNvPr id="18" name="TextBox 17">
            <a:extLst>
              <a:ext uri="{FF2B5EF4-FFF2-40B4-BE49-F238E27FC236}">
                <a16:creationId xmlns:a16="http://schemas.microsoft.com/office/drawing/2014/main" id="{56E1B48A-1B8C-418C-851D-17790E839EC4}"/>
              </a:ext>
            </a:extLst>
          </p:cNvPr>
          <p:cNvSpPr txBox="1"/>
          <p:nvPr/>
        </p:nvSpPr>
        <p:spPr bwMode="gray">
          <a:xfrm>
            <a:off x="4406419" y="3279057"/>
            <a:ext cx="1530552" cy="640080"/>
          </a:xfrm>
          <a:prstGeom prst="rect">
            <a:avLst/>
          </a:prstGeom>
          <a:noFill/>
        </p:spPr>
        <p:txBody>
          <a:bodyPr vert="horz" wrap="square" lIns="0" tIns="0" rIns="0" bIns="0" rtlCol="0">
            <a:noAutofit/>
          </a:bodyPr>
          <a:lstStyle/>
          <a:p>
            <a:pPr algn="l" rtl="0" eaLnBrk="1" fontAlgn="auto" hangingPunct="1">
              <a:lnSpc>
                <a:spcPct val="100000"/>
              </a:lnSpc>
              <a:spcBef>
                <a:spcPts val="0"/>
              </a:spcBef>
              <a:spcAft>
                <a:spcPts val="0"/>
              </a:spcAft>
            </a:pPr>
            <a:r>
              <a:rPr lang="en-US" sz="1800" b="1" i="0" u="none" baseline="0" dirty="0">
                <a:latin typeface="Arial" panose="020B0604020202020204" pitchFamily="34" charset="0"/>
              </a:rPr>
              <a:t>Investigator feasibility </a:t>
            </a:r>
          </a:p>
        </p:txBody>
      </p:sp>
      <p:sp>
        <p:nvSpPr>
          <p:cNvPr id="20" name="TextBox 19">
            <a:extLst>
              <a:ext uri="{FF2B5EF4-FFF2-40B4-BE49-F238E27FC236}">
                <a16:creationId xmlns:a16="http://schemas.microsoft.com/office/drawing/2014/main" id="{21426850-0FAC-467B-8B2F-5DCBF165C106}"/>
              </a:ext>
            </a:extLst>
          </p:cNvPr>
          <p:cNvSpPr txBox="1"/>
          <p:nvPr/>
        </p:nvSpPr>
        <p:spPr bwMode="gray">
          <a:xfrm>
            <a:off x="6379459" y="3279057"/>
            <a:ext cx="1530552" cy="640080"/>
          </a:xfrm>
          <a:prstGeom prst="rect">
            <a:avLst/>
          </a:prstGeom>
          <a:noFill/>
        </p:spPr>
        <p:txBody>
          <a:bodyPr vert="horz" wrap="square" lIns="0" tIns="0" rIns="0" bIns="0" rtlCol="0">
            <a:noAutofit/>
          </a:bodyPr>
          <a:lstStyle/>
          <a:p>
            <a:pPr algn="l" rtl="0" eaLnBrk="1" fontAlgn="auto" hangingPunct="1">
              <a:lnSpc>
                <a:spcPct val="100000"/>
              </a:lnSpc>
              <a:spcBef>
                <a:spcPts val="0"/>
              </a:spcBef>
              <a:spcAft>
                <a:spcPts val="0"/>
              </a:spcAft>
            </a:pPr>
            <a:r>
              <a:rPr lang="en-US" sz="1800" b="1" i="0" u="none" baseline="0" dirty="0">
                <a:latin typeface="Arial" panose="020B0604020202020204" pitchFamily="34" charset="0"/>
              </a:rPr>
              <a:t>SSU feasibility </a:t>
            </a:r>
          </a:p>
        </p:txBody>
      </p:sp>
      <p:sp>
        <p:nvSpPr>
          <p:cNvPr id="22" name="Rectangle 21">
            <a:extLst>
              <a:ext uri="{FF2B5EF4-FFF2-40B4-BE49-F238E27FC236}">
                <a16:creationId xmlns:a16="http://schemas.microsoft.com/office/drawing/2014/main" id="{C68008B7-C593-49CC-893B-0D831A4D50F7}"/>
              </a:ext>
            </a:extLst>
          </p:cNvPr>
          <p:cNvSpPr/>
          <p:nvPr/>
        </p:nvSpPr>
        <p:spPr>
          <a:xfrm>
            <a:off x="2381839" y="4002475"/>
            <a:ext cx="1770823" cy="2107949"/>
          </a:xfrm>
          <a:prstGeom prst="rect">
            <a:avLst/>
          </a:prstGeom>
        </p:spPr>
        <p:txBody>
          <a:bodyPr wrap="square">
            <a:spAutoFit/>
          </a:bodyPr>
          <a:lstStyle/>
          <a:p>
            <a:pPr marL="171433" lvl="0" indent="-171433">
              <a:lnSpc>
                <a:spcPct val="110000"/>
              </a:lnSpc>
              <a:buClr>
                <a:srgbClr val="001E78"/>
              </a:buClr>
              <a:buFont typeface="Courier New" panose="02070309020205020404" pitchFamily="49" charset="0"/>
              <a:buChar char="o"/>
              <a:defRPr/>
            </a:pPr>
            <a:r>
              <a:rPr lang="en-US" sz="1200" dirty="0"/>
              <a:t>Regional potential </a:t>
            </a:r>
          </a:p>
          <a:p>
            <a:pPr marL="171433" lvl="0" indent="-171433">
              <a:lnSpc>
                <a:spcPct val="110000"/>
              </a:lnSpc>
              <a:buClr>
                <a:srgbClr val="001E78"/>
              </a:buClr>
              <a:buFont typeface="Courier New" panose="02070309020205020404" pitchFamily="49" charset="0"/>
              <a:buChar char="o"/>
              <a:defRPr/>
            </a:pPr>
            <a:r>
              <a:rPr lang="en-US" sz="1200" dirty="0"/>
              <a:t>Site potential </a:t>
            </a:r>
          </a:p>
          <a:p>
            <a:pPr marL="171433" lvl="0" indent="-171433">
              <a:lnSpc>
                <a:spcPct val="110000"/>
              </a:lnSpc>
              <a:buClr>
                <a:srgbClr val="001E78"/>
              </a:buClr>
              <a:buFont typeface="Courier New" panose="02070309020205020404" pitchFamily="49" charset="0"/>
              <a:buChar char="o"/>
              <a:defRPr/>
            </a:pPr>
            <a:r>
              <a:rPr lang="en-US" sz="1200" dirty="0"/>
              <a:t>Eligible patient potential to reflect in/exclusion in protocol</a:t>
            </a:r>
          </a:p>
          <a:p>
            <a:pPr marL="171433" lvl="0" indent="-171433">
              <a:lnSpc>
                <a:spcPct val="110000"/>
              </a:lnSpc>
              <a:buClr>
                <a:srgbClr val="001E78"/>
              </a:buClr>
              <a:buFont typeface="Courier New" panose="02070309020205020404" pitchFamily="49" charset="0"/>
              <a:buChar char="o"/>
              <a:defRPr/>
            </a:pPr>
            <a:r>
              <a:rPr lang="en-US" sz="1200" dirty="0"/>
              <a:t>Competitor intelligence</a:t>
            </a:r>
          </a:p>
          <a:p>
            <a:pPr marL="171433" lvl="0" indent="-171433">
              <a:lnSpc>
                <a:spcPct val="110000"/>
              </a:lnSpc>
              <a:buClr>
                <a:srgbClr val="001E78"/>
              </a:buClr>
              <a:buFont typeface="Courier New" panose="02070309020205020404" pitchFamily="49" charset="0"/>
              <a:buChar char="o"/>
              <a:defRPr/>
            </a:pPr>
            <a:r>
              <a:rPr lang="en-US" sz="1200" dirty="0"/>
              <a:t>Recruitment simulation</a:t>
            </a:r>
          </a:p>
        </p:txBody>
      </p:sp>
      <p:sp>
        <p:nvSpPr>
          <p:cNvPr id="23" name="Rectangle 22">
            <a:extLst>
              <a:ext uri="{FF2B5EF4-FFF2-40B4-BE49-F238E27FC236}">
                <a16:creationId xmlns:a16="http://schemas.microsoft.com/office/drawing/2014/main" id="{581AC4EA-3B80-4B1C-A92F-612C71273A2D}"/>
              </a:ext>
            </a:extLst>
          </p:cNvPr>
          <p:cNvSpPr/>
          <p:nvPr/>
        </p:nvSpPr>
        <p:spPr>
          <a:xfrm>
            <a:off x="4249512" y="4004682"/>
            <a:ext cx="1770823" cy="1092287"/>
          </a:xfrm>
          <a:prstGeom prst="rect">
            <a:avLst/>
          </a:prstGeom>
        </p:spPr>
        <p:txBody>
          <a:bodyPr wrap="square">
            <a:spAutoFit/>
          </a:bodyPr>
          <a:lstStyle/>
          <a:p>
            <a:pPr marL="171433" indent="-171433">
              <a:lnSpc>
                <a:spcPct val="110000"/>
              </a:lnSpc>
              <a:buClr>
                <a:srgbClr val="001E78"/>
              </a:buClr>
              <a:buFont typeface="Courier New" panose="02070309020205020404" pitchFamily="49" charset="0"/>
              <a:buChar char="o"/>
            </a:pPr>
            <a:r>
              <a:rPr lang="en-GB" sz="1200" dirty="0">
                <a:cs typeface=""/>
              </a:rPr>
              <a:t>Collaboration intelligence </a:t>
            </a:r>
          </a:p>
          <a:p>
            <a:pPr marL="171433" indent="-171433">
              <a:lnSpc>
                <a:spcPct val="110000"/>
              </a:lnSpc>
              <a:buClr>
                <a:srgbClr val="001E78"/>
              </a:buClr>
              <a:buFont typeface="Courier New" panose="02070309020205020404" pitchFamily="49" charset="0"/>
              <a:buChar char="o"/>
            </a:pPr>
            <a:r>
              <a:rPr lang="en-GB" sz="1200" dirty="0">
                <a:cs typeface=""/>
              </a:rPr>
              <a:t>Research interest</a:t>
            </a:r>
          </a:p>
          <a:p>
            <a:pPr marL="171433" indent="-171433">
              <a:lnSpc>
                <a:spcPct val="110000"/>
              </a:lnSpc>
              <a:buClr>
                <a:srgbClr val="001E78"/>
              </a:buClr>
              <a:buFont typeface="Courier New" panose="02070309020205020404" pitchFamily="49" charset="0"/>
              <a:buChar char="o"/>
            </a:pPr>
            <a:r>
              <a:rPr lang="en-GB" sz="1200" dirty="0">
                <a:cs typeface=""/>
              </a:rPr>
              <a:t>Investigator experience  </a:t>
            </a:r>
          </a:p>
        </p:txBody>
      </p:sp>
      <p:sp>
        <p:nvSpPr>
          <p:cNvPr id="24" name="Rectangle 23">
            <a:extLst>
              <a:ext uri="{FF2B5EF4-FFF2-40B4-BE49-F238E27FC236}">
                <a16:creationId xmlns:a16="http://schemas.microsoft.com/office/drawing/2014/main" id="{33E1CD8E-F1FD-4BCE-8F75-A21FDFA191A6}"/>
              </a:ext>
            </a:extLst>
          </p:cNvPr>
          <p:cNvSpPr/>
          <p:nvPr/>
        </p:nvSpPr>
        <p:spPr>
          <a:xfrm>
            <a:off x="5974027" y="4004477"/>
            <a:ext cx="1770823" cy="1904817"/>
          </a:xfrm>
          <a:prstGeom prst="rect">
            <a:avLst/>
          </a:prstGeom>
        </p:spPr>
        <p:txBody>
          <a:bodyPr wrap="square">
            <a:spAutoFit/>
          </a:bodyPr>
          <a:lstStyle/>
          <a:p>
            <a:pPr marL="285721" indent="-285721">
              <a:lnSpc>
                <a:spcPct val="110000"/>
              </a:lnSpc>
              <a:buClr>
                <a:srgbClr val="001E78"/>
              </a:buClr>
              <a:buFont typeface="Courier New" panose="02070309020205020404" pitchFamily="49" charset="0"/>
              <a:buChar char="o"/>
            </a:pPr>
            <a:r>
              <a:rPr lang="en-GB" sz="1200" dirty="0">
                <a:cs typeface=""/>
              </a:rPr>
              <a:t>Site timeline</a:t>
            </a:r>
            <a:r>
              <a:rPr lang="en-US" sz="1200" dirty="0">
                <a:cs typeface=""/>
              </a:rPr>
              <a:t>,</a:t>
            </a:r>
            <a:r>
              <a:rPr lang="zh-CN" altLang="en-US" sz="1200" dirty="0">
                <a:cs typeface=""/>
              </a:rPr>
              <a:t> </a:t>
            </a:r>
            <a:r>
              <a:rPr lang="en-US" altLang="zh-CN" sz="1200" dirty="0">
                <a:cs typeface=""/>
              </a:rPr>
              <a:t>e.g.</a:t>
            </a:r>
            <a:r>
              <a:rPr lang="zh-CN" altLang="en-US" sz="1200" dirty="0">
                <a:cs typeface=""/>
              </a:rPr>
              <a:t> </a:t>
            </a:r>
            <a:r>
              <a:rPr lang="en-US" altLang="zh-CN" sz="1200" dirty="0">
                <a:cs typeface=""/>
              </a:rPr>
              <a:t>time to FPFV</a:t>
            </a:r>
            <a:r>
              <a:rPr lang="en-GB" sz="1200" dirty="0">
                <a:cs typeface=""/>
              </a:rPr>
              <a:t> </a:t>
            </a:r>
          </a:p>
          <a:p>
            <a:pPr marL="285721" indent="-285721">
              <a:lnSpc>
                <a:spcPct val="110000"/>
              </a:lnSpc>
              <a:buClr>
                <a:srgbClr val="001E78"/>
              </a:buClr>
              <a:buFont typeface="Courier New" panose="02070309020205020404" pitchFamily="49" charset="0"/>
              <a:buChar char="o"/>
            </a:pPr>
            <a:r>
              <a:rPr lang="en-GB" sz="1200" dirty="0">
                <a:cs typeface=""/>
              </a:rPr>
              <a:t>Site quality</a:t>
            </a:r>
            <a:r>
              <a:rPr lang="en-US" sz="1200" dirty="0">
                <a:cs typeface=""/>
              </a:rPr>
              <a:t>,</a:t>
            </a:r>
            <a:r>
              <a:rPr lang="zh-CN" altLang="en-US" sz="1200" dirty="0">
                <a:cs typeface=""/>
              </a:rPr>
              <a:t> </a:t>
            </a:r>
            <a:r>
              <a:rPr lang="en-US" altLang="zh-CN" sz="1200" dirty="0">
                <a:cs typeface=""/>
              </a:rPr>
              <a:t>e.g.</a:t>
            </a:r>
            <a:r>
              <a:rPr lang="zh-CN" altLang="en-US" sz="1200" dirty="0">
                <a:cs typeface=""/>
              </a:rPr>
              <a:t> </a:t>
            </a:r>
            <a:r>
              <a:rPr lang="en-US" altLang="zh-CN" sz="1200" dirty="0">
                <a:cs typeface=""/>
              </a:rPr>
              <a:t>queries</a:t>
            </a:r>
            <a:r>
              <a:rPr lang="zh-CN" altLang="en-US" sz="1200" dirty="0">
                <a:cs typeface=""/>
              </a:rPr>
              <a:t> </a:t>
            </a:r>
            <a:r>
              <a:rPr lang="en-US" altLang="zh-CN" sz="1200" dirty="0">
                <a:cs typeface=""/>
              </a:rPr>
              <a:t>per</a:t>
            </a:r>
            <a:r>
              <a:rPr lang="zh-CN" altLang="en-US" sz="1200" dirty="0">
                <a:cs typeface=""/>
              </a:rPr>
              <a:t> </a:t>
            </a:r>
            <a:r>
              <a:rPr lang="en-US" altLang="zh-CN" sz="1200" dirty="0">
                <a:cs typeface=""/>
              </a:rPr>
              <a:t>patient, days for queries closure </a:t>
            </a:r>
            <a:r>
              <a:rPr lang="en-GB" sz="1200" dirty="0">
                <a:cs typeface=""/>
              </a:rPr>
              <a:t> </a:t>
            </a:r>
          </a:p>
          <a:p>
            <a:pPr marL="285721" indent="-285721">
              <a:lnSpc>
                <a:spcPct val="110000"/>
              </a:lnSpc>
              <a:buClr>
                <a:srgbClr val="001E78"/>
              </a:buClr>
              <a:buFont typeface="Courier New" panose="02070309020205020404" pitchFamily="49" charset="0"/>
              <a:buChar char="o"/>
            </a:pPr>
            <a:r>
              <a:rPr lang="en-GB" sz="1200" dirty="0">
                <a:cs typeface=""/>
              </a:rPr>
              <a:t>Site productivity, e.g. enrolment rate per month  </a:t>
            </a:r>
          </a:p>
        </p:txBody>
      </p:sp>
      <p:sp>
        <p:nvSpPr>
          <p:cNvPr id="25" name="Rectangle 24">
            <a:extLst>
              <a:ext uri="{FF2B5EF4-FFF2-40B4-BE49-F238E27FC236}">
                <a16:creationId xmlns:a16="http://schemas.microsoft.com/office/drawing/2014/main" id="{0283B53A-E6AC-4468-BCFA-54C1365EFAC5}"/>
              </a:ext>
            </a:extLst>
          </p:cNvPr>
          <p:cNvSpPr/>
          <p:nvPr/>
        </p:nvSpPr>
        <p:spPr>
          <a:xfrm>
            <a:off x="775183" y="3847914"/>
            <a:ext cx="1344542" cy="1092287"/>
          </a:xfrm>
          <a:prstGeom prst="rect">
            <a:avLst/>
          </a:prstGeom>
        </p:spPr>
        <p:txBody>
          <a:bodyPr wrap="square">
            <a:spAutoFit/>
          </a:bodyPr>
          <a:lstStyle/>
          <a:p>
            <a:pPr>
              <a:lnSpc>
                <a:spcPct val="110000"/>
              </a:lnSpc>
              <a:buClr>
                <a:srgbClr val="001E78"/>
              </a:buClr>
            </a:pPr>
            <a:endParaRPr lang="en-GB" sz="1200" dirty="0">
              <a:cs typeface=""/>
            </a:endParaRPr>
          </a:p>
          <a:p>
            <a:pPr marL="285721" indent="-285721">
              <a:lnSpc>
                <a:spcPct val="110000"/>
              </a:lnSpc>
              <a:buClr>
                <a:srgbClr val="001E78"/>
              </a:buClr>
              <a:buFont typeface="Courier New" panose="02070309020205020404" pitchFamily="49" charset="0"/>
              <a:buChar char="o"/>
            </a:pPr>
            <a:r>
              <a:rPr lang="en-GB" sz="1200" dirty="0">
                <a:cs typeface=""/>
              </a:rPr>
              <a:t>Protocol </a:t>
            </a:r>
            <a:r>
              <a:rPr lang="en-US" altLang="zh-CN" sz="1200" dirty="0">
                <a:cs typeface=""/>
              </a:rPr>
              <a:t>evaluation</a:t>
            </a:r>
            <a:r>
              <a:rPr lang="en-GB" sz="1200" dirty="0">
                <a:cs typeface=""/>
              </a:rPr>
              <a:t> tool </a:t>
            </a:r>
          </a:p>
          <a:p>
            <a:pPr marL="285721" indent="-285721">
              <a:lnSpc>
                <a:spcPct val="110000"/>
              </a:lnSpc>
              <a:buClr>
                <a:srgbClr val="001E78"/>
              </a:buClr>
              <a:buFont typeface="Courier New" panose="02070309020205020404" pitchFamily="49" charset="0"/>
              <a:buChar char="o"/>
            </a:pPr>
            <a:endParaRPr lang="en-GB" sz="1200" dirty="0">
              <a:cs typeface=""/>
            </a:endParaRPr>
          </a:p>
        </p:txBody>
      </p:sp>
    </p:spTree>
    <p:extLst>
      <p:ext uri="{BB962C8B-B14F-4D97-AF65-F5344CB8AC3E}">
        <p14:creationId xmlns:p14="http://schemas.microsoft.com/office/powerpoint/2010/main" val="6251740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CCE854-D857-4603-A38A-1D804063333C}"/>
              </a:ext>
            </a:extLst>
          </p:cNvPr>
          <p:cNvSpPr>
            <a:spLocks noGrp="1"/>
          </p:cNvSpPr>
          <p:nvPr>
            <p:ph type="title"/>
          </p:nvPr>
        </p:nvSpPr>
        <p:spPr/>
        <p:txBody>
          <a:bodyPr/>
          <a:lstStyle/>
          <a:p>
            <a:r>
              <a:rPr lang="en-US" dirty="0"/>
              <a:t>Less - more precise - more efficient sites, more patients </a:t>
            </a:r>
          </a:p>
        </p:txBody>
      </p:sp>
      <p:sp>
        <p:nvSpPr>
          <p:cNvPr id="4" name="Footer Placeholder 3">
            <a:extLst>
              <a:ext uri="{FF2B5EF4-FFF2-40B4-BE49-F238E27FC236}">
                <a16:creationId xmlns:a16="http://schemas.microsoft.com/office/drawing/2014/main" id="{2F171B31-DE5B-48A8-B67A-89DDEBD2030D}"/>
              </a:ext>
            </a:extLst>
          </p:cNvPr>
          <p:cNvSpPr>
            <a:spLocks noGrp="1"/>
          </p:cNvSpPr>
          <p:nvPr>
            <p:ph type="ftr" sz="quarter" idx="11"/>
          </p:nvPr>
        </p:nvSpPr>
        <p:spPr/>
        <p:txBody>
          <a:bodyPr/>
          <a:lstStyle/>
          <a:p>
            <a:r>
              <a:rPr lang="en-US" dirty="0"/>
              <a:t>/// Bayer 16:9 Template /// September 2018</a:t>
            </a:r>
          </a:p>
        </p:txBody>
      </p:sp>
      <p:sp>
        <p:nvSpPr>
          <p:cNvPr id="5" name="Slide Number Placeholder 4">
            <a:extLst>
              <a:ext uri="{FF2B5EF4-FFF2-40B4-BE49-F238E27FC236}">
                <a16:creationId xmlns:a16="http://schemas.microsoft.com/office/drawing/2014/main" id="{014FD4E4-01F8-4F22-89EA-E67A0C20F14A}"/>
              </a:ext>
            </a:extLst>
          </p:cNvPr>
          <p:cNvSpPr>
            <a:spLocks noGrp="1"/>
          </p:cNvSpPr>
          <p:nvPr>
            <p:ph type="sldNum" sz="quarter" idx="12"/>
          </p:nvPr>
        </p:nvSpPr>
        <p:spPr/>
        <p:txBody>
          <a:bodyPr/>
          <a:lstStyle/>
          <a:p>
            <a:fld id="{EEAD9179-7A6B-4268-BEB2-F3B8EB06115B}" type="slidenum">
              <a:rPr lang="en-US" smtClean="0"/>
              <a:t>13</a:t>
            </a:fld>
            <a:endParaRPr lang="en-US" dirty="0"/>
          </a:p>
        </p:txBody>
      </p:sp>
      <p:sp>
        <p:nvSpPr>
          <p:cNvPr id="7" name="Rectangle 6">
            <a:extLst>
              <a:ext uri="{FF2B5EF4-FFF2-40B4-BE49-F238E27FC236}">
                <a16:creationId xmlns:a16="http://schemas.microsoft.com/office/drawing/2014/main" id="{679AA637-CF2C-439B-92A2-AAEC315311F4}"/>
              </a:ext>
            </a:extLst>
          </p:cNvPr>
          <p:cNvSpPr/>
          <p:nvPr/>
        </p:nvSpPr>
        <p:spPr bwMode="gray">
          <a:xfrm>
            <a:off x="1895283" y="2001561"/>
            <a:ext cx="1795603" cy="449047"/>
          </a:xfrm>
          <a:prstGeom prst="rect">
            <a:avLst/>
          </a:prstGeom>
          <a:solidFill>
            <a:srgbClr val="00617F"/>
          </a:solidFill>
          <a:ln w="12700"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b="1" dirty="0"/>
              <a:t>Preparation</a:t>
            </a:r>
          </a:p>
        </p:txBody>
      </p:sp>
      <p:sp>
        <p:nvSpPr>
          <p:cNvPr id="8" name="Rectangle 7">
            <a:extLst>
              <a:ext uri="{FF2B5EF4-FFF2-40B4-BE49-F238E27FC236}">
                <a16:creationId xmlns:a16="http://schemas.microsoft.com/office/drawing/2014/main" id="{18BF92A9-6222-4FA8-A33B-3C23FC438A5A}"/>
              </a:ext>
            </a:extLst>
          </p:cNvPr>
          <p:cNvSpPr/>
          <p:nvPr/>
        </p:nvSpPr>
        <p:spPr bwMode="gray">
          <a:xfrm>
            <a:off x="3811759" y="2001561"/>
            <a:ext cx="3461283" cy="449047"/>
          </a:xfrm>
          <a:prstGeom prst="rect">
            <a:avLst/>
          </a:prstGeom>
          <a:solidFill>
            <a:srgbClr val="00617F"/>
          </a:solidFill>
          <a:ln w="12700"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b="1" dirty="0">
                <a:solidFill>
                  <a:schemeClr val="bg1"/>
                </a:solidFill>
              </a:rPr>
              <a:t>Site and PI listing </a:t>
            </a:r>
          </a:p>
        </p:txBody>
      </p:sp>
      <p:sp>
        <p:nvSpPr>
          <p:cNvPr id="9" name="Rectangle 8">
            <a:extLst>
              <a:ext uri="{FF2B5EF4-FFF2-40B4-BE49-F238E27FC236}">
                <a16:creationId xmlns:a16="http://schemas.microsoft.com/office/drawing/2014/main" id="{6BEBE651-0768-40F2-A3E4-EBD1271FA339}"/>
              </a:ext>
            </a:extLst>
          </p:cNvPr>
          <p:cNvSpPr/>
          <p:nvPr/>
        </p:nvSpPr>
        <p:spPr bwMode="gray">
          <a:xfrm>
            <a:off x="7457646" y="2001561"/>
            <a:ext cx="1795603" cy="449047"/>
          </a:xfrm>
          <a:prstGeom prst="rect">
            <a:avLst/>
          </a:prstGeom>
          <a:solidFill>
            <a:srgbClr val="00617F"/>
          </a:solidFill>
          <a:ln w="12700"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b="1" dirty="0">
                <a:solidFill>
                  <a:schemeClr val="bg1"/>
                </a:solidFill>
              </a:rPr>
              <a:t>Patient journey </a:t>
            </a:r>
          </a:p>
        </p:txBody>
      </p:sp>
      <p:sp>
        <p:nvSpPr>
          <p:cNvPr id="10" name="Rectangle 9">
            <a:extLst>
              <a:ext uri="{FF2B5EF4-FFF2-40B4-BE49-F238E27FC236}">
                <a16:creationId xmlns:a16="http://schemas.microsoft.com/office/drawing/2014/main" id="{76AB7BF7-53D0-459E-9E91-37C78AEEBEE7}"/>
              </a:ext>
            </a:extLst>
          </p:cNvPr>
          <p:cNvSpPr/>
          <p:nvPr/>
        </p:nvSpPr>
        <p:spPr bwMode="gray">
          <a:xfrm>
            <a:off x="9576194" y="2001561"/>
            <a:ext cx="1795603" cy="449047"/>
          </a:xfrm>
          <a:prstGeom prst="rect">
            <a:avLst/>
          </a:prstGeom>
          <a:solidFill>
            <a:srgbClr val="00617F"/>
          </a:solidFill>
          <a:ln w="12700"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b="1" dirty="0">
                <a:solidFill>
                  <a:schemeClr val="bg1"/>
                </a:solidFill>
              </a:rPr>
              <a:t>Patient recruitment </a:t>
            </a:r>
          </a:p>
        </p:txBody>
      </p:sp>
      <p:grpSp>
        <p:nvGrpSpPr>
          <p:cNvPr id="12" name="BC-Header_1">
            <a:extLst>
              <a:ext uri="{FF2B5EF4-FFF2-40B4-BE49-F238E27FC236}">
                <a16:creationId xmlns:a16="http://schemas.microsoft.com/office/drawing/2014/main" id="{5009FE40-391A-42BF-B53A-2DEDEBDA00E6}"/>
              </a:ext>
            </a:extLst>
          </p:cNvPr>
          <p:cNvGrpSpPr/>
          <p:nvPr/>
        </p:nvGrpSpPr>
        <p:grpSpPr>
          <a:xfrm>
            <a:off x="1895283" y="1589154"/>
            <a:ext cx="9461510" cy="330129"/>
            <a:chOff x="6453541" y="1721614"/>
            <a:chExt cx="5326740" cy="360850"/>
          </a:xfrm>
        </p:grpSpPr>
        <p:sp>
          <p:nvSpPr>
            <p:cNvPr id="13" name="TextBox 12">
              <a:extLst>
                <a:ext uri="{FF2B5EF4-FFF2-40B4-BE49-F238E27FC236}">
                  <a16:creationId xmlns:a16="http://schemas.microsoft.com/office/drawing/2014/main" id="{F3E13841-D042-4AF4-BC24-DCBAFFE17916}"/>
                </a:ext>
              </a:extLst>
            </p:cNvPr>
            <p:cNvSpPr txBox="1"/>
            <p:nvPr/>
          </p:nvSpPr>
          <p:spPr bwMode="gray">
            <a:xfrm>
              <a:off x="6623574" y="1721614"/>
              <a:ext cx="5156707" cy="360850"/>
            </a:xfrm>
            <a:prstGeom prst="rect">
              <a:avLst/>
            </a:prstGeom>
            <a:noFill/>
            <a:ln w="6350" cap="flat" cmpd="sng" algn="ctr">
              <a:noFill/>
              <a:prstDash val="solid"/>
              <a:round/>
              <a:headEnd type="none" w="med" len="med"/>
              <a:tailEnd type="none" w="med" len="med"/>
            </a:ln>
            <a:extLst>
              <a:ext uri="{909E8E84-426E-40DD-AFC4-6F175D3DCCD1}">
                <a14:hiddenFill xmlns:a14="http://schemas.microsoft.com/office/drawing/2010/main">
                  <a:solidFill>
                    <a:schemeClr val="lt1"/>
                  </a:solidFill>
                </a14:hiddenFill>
              </a:ext>
              <a:ext uri="{91240B29-F687-4F45-9708-019B960494DF}">
                <a14:hiddenLine xmlns:a14="http://schemas.microsoft.com/office/drawing/2010/main" w="6350" cap="flat" cmpd="sng" algn="ctr">
                  <a:solidFill>
                    <a:schemeClr val="accent1"/>
                  </a:solidFill>
                  <a:prstDash val="solid"/>
                  <a:round/>
                  <a:headEnd type="none" w="med" len="med"/>
                  <a:tailEnd type="none" w="med" len="med"/>
                </a14:hiddenLine>
              </a:ext>
            </a:extLst>
          </p:spPr>
          <p:txBody>
            <a:bodyPr vert="horz" wrap="square" lIns="0" tIns="72000" rIns="0" bIns="72000" rtlCol="0" anchor="b" anchorCtr="0">
              <a:spAutoFit/>
            </a:bodyPr>
            <a:lstStyle/>
            <a:p>
              <a:pPr>
                <a:spcBef>
                  <a:spcPct val="40000"/>
                </a:spcBef>
                <a:spcAft>
                  <a:spcPct val="0"/>
                </a:spcAft>
                <a:buClr>
                  <a:srgbClr val="005598"/>
                </a:buClr>
                <a:buSzPct val="85000"/>
              </a:pPr>
              <a:r>
                <a:rPr lang="en-US" sz="1400" b="1">
                  <a:solidFill>
                    <a:schemeClr val="accent1"/>
                  </a:solidFill>
                </a:rPr>
                <a:t>Focus areas</a:t>
              </a:r>
            </a:p>
          </p:txBody>
        </p:sp>
        <p:cxnSp>
          <p:nvCxnSpPr>
            <p:cNvPr id="14" name="Straight Connector 13">
              <a:extLst>
                <a:ext uri="{FF2B5EF4-FFF2-40B4-BE49-F238E27FC236}">
                  <a16:creationId xmlns:a16="http://schemas.microsoft.com/office/drawing/2014/main" id="{D3BF6F1C-43D0-4351-BC6C-C60B0FE0BC80}"/>
                </a:ext>
              </a:extLst>
            </p:cNvPr>
            <p:cNvCxnSpPr/>
            <p:nvPr/>
          </p:nvCxnSpPr>
          <p:spPr bwMode="gray">
            <a:xfrm>
              <a:off x="6453541" y="2082464"/>
              <a:ext cx="5326740" cy="0"/>
            </a:xfrm>
            <a:prstGeom prst="line">
              <a:avLst/>
            </a:prstGeom>
            <a:ln w="6350" cap="flat" cmpd="sng" algn="ctr">
              <a:solidFill>
                <a:schemeClr val="dk1"/>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5" name="Group 14">
            <a:extLst>
              <a:ext uri="{FF2B5EF4-FFF2-40B4-BE49-F238E27FC236}">
                <a16:creationId xmlns:a16="http://schemas.microsoft.com/office/drawing/2014/main" id="{DD5C316D-7620-4448-A2B9-A6F761BECAA7}"/>
              </a:ext>
            </a:extLst>
          </p:cNvPr>
          <p:cNvGrpSpPr/>
          <p:nvPr/>
        </p:nvGrpSpPr>
        <p:grpSpPr>
          <a:xfrm>
            <a:off x="606138" y="5170431"/>
            <a:ext cx="1229293" cy="1149871"/>
            <a:chOff x="0" y="4266630"/>
            <a:chExt cx="877287" cy="1999234"/>
          </a:xfrm>
        </p:grpSpPr>
        <p:sp>
          <p:nvSpPr>
            <p:cNvPr id="16" name="Rectangle 15">
              <a:extLst>
                <a:ext uri="{FF2B5EF4-FFF2-40B4-BE49-F238E27FC236}">
                  <a16:creationId xmlns:a16="http://schemas.microsoft.com/office/drawing/2014/main" id="{2CBFD167-DCC4-414D-B899-3B1041E9E3A2}"/>
                </a:ext>
              </a:extLst>
            </p:cNvPr>
            <p:cNvSpPr/>
            <p:nvPr/>
          </p:nvSpPr>
          <p:spPr bwMode="gray">
            <a:xfrm>
              <a:off x="0" y="4266630"/>
              <a:ext cx="856735" cy="1999234"/>
            </a:xfrm>
            <a:prstGeom prst="rect">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118800" rIns="0" rtlCol="0" anchor="t"/>
            <a:lstStyle/>
            <a:p>
              <a:pPr marL="72000" algn="ctr"/>
              <a:r>
                <a:rPr lang="en-US" sz="1200" b="1" dirty="0">
                  <a:solidFill>
                    <a:schemeClr val="accent1"/>
                  </a:solidFill>
                </a:rPr>
                <a:t>Digital Solution</a:t>
              </a:r>
            </a:p>
          </p:txBody>
        </p:sp>
        <p:sp>
          <p:nvSpPr>
            <p:cNvPr id="17" name="Rectangle 16">
              <a:extLst>
                <a:ext uri="{FF2B5EF4-FFF2-40B4-BE49-F238E27FC236}">
                  <a16:creationId xmlns:a16="http://schemas.microsoft.com/office/drawing/2014/main" id="{FF803E38-676C-4978-8BCC-417137587FA7}"/>
                </a:ext>
              </a:extLst>
            </p:cNvPr>
            <p:cNvSpPr/>
            <p:nvPr/>
          </p:nvSpPr>
          <p:spPr bwMode="gray">
            <a:xfrm>
              <a:off x="856735" y="4266630"/>
              <a:ext cx="20552" cy="1999234"/>
            </a:xfrm>
            <a:prstGeom prst="rect">
              <a:avLst/>
            </a:prstGeom>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72000"/>
              <a:endParaRPr lang="en-US"/>
            </a:p>
          </p:txBody>
        </p:sp>
      </p:grpSp>
      <p:cxnSp>
        <p:nvCxnSpPr>
          <p:cNvPr id="20" name="Straight Connector 19">
            <a:extLst>
              <a:ext uri="{FF2B5EF4-FFF2-40B4-BE49-F238E27FC236}">
                <a16:creationId xmlns:a16="http://schemas.microsoft.com/office/drawing/2014/main" id="{2AB12819-779F-4A21-A2B8-BA54B1577A5F}"/>
              </a:ext>
            </a:extLst>
          </p:cNvPr>
          <p:cNvCxnSpPr>
            <a:cxnSpLocks/>
          </p:cNvCxnSpPr>
          <p:nvPr/>
        </p:nvCxnSpPr>
        <p:spPr bwMode="gray">
          <a:xfrm>
            <a:off x="1895701" y="4230143"/>
            <a:ext cx="1795603" cy="784687"/>
          </a:xfrm>
          <a:prstGeom prst="line">
            <a:avLst/>
          </a:prstGeom>
          <a:solidFill>
            <a:srgbClr val="CCE9F9"/>
          </a:solidFill>
          <a:ln>
            <a:noFill/>
          </a:ln>
        </p:spPr>
        <p:style>
          <a:lnRef idx="2">
            <a:schemeClr val="accent1">
              <a:shade val="50000"/>
            </a:schemeClr>
          </a:lnRef>
          <a:fillRef idx="1">
            <a:schemeClr val="accent1"/>
          </a:fillRef>
          <a:effectRef idx="0">
            <a:schemeClr val="accent1"/>
          </a:effectRef>
          <a:fontRef idx="minor">
            <a:schemeClr val="lt1"/>
          </a:fontRef>
        </p:style>
      </p:cxnSp>
      <p:sp>
        <p:nvSpPr>
          <p:cNvPr id="21" name="Rectangle 20">
            <a:extLst>
              <a:ext uri="{FF2B5EF4-FFF2-40B4-BE49-F238E27FC236}">
                <a16:creationId xmlns:a16="http://schemas.microsoft.com/office/drawing/2014/main" id="{7A05F435-35A9-447C-B07F-D46B6658485C}"/>
              </a:ext>
            </a:extLst>
          </p:cNvPr>
          <p:cNvSpPr/>
          <p:nvPr>
            <p:custDataLst>
              <p:tags r:id="rId1"/>
            </p:custDataLst>
          </p:nvPr>
        </p:nvSpPr>
        <p:spPr bwMode="gray">
          <a:xfrm>
            <a:off x="1933416" y="2771043"/>
            <a:ext cx="1812724" cy="41166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270000" indent="-270000" algn="l" defTabSz="914400" rtl="0" eaLnBrk="1" latinLnBrk="0" hangingPunct="1">
              <a:buFontTx/>
              <a:buBlip>
                <a:blip r:embed="rId49"/>
              </a:buBlip>
            </a:lvl1pPr>
            <a:lvl2pPr marL="270000" indent="-270000" algn="l" defTabSz="914400" rtl="0" eaLnBrk="1" latinLnBrk="0" hangingPunct="1">
              <a:buFontTx/>
              <a:buBlip>
                <a:blip r:embed="rId49"/>
              </a:buBlip>
            </a:lvl2pPr>
            <a:lvl3pPr marL="540000" indent="-270000" algn="l" defTabSz="914400" rtl="0" eaLnBrk="1" latinLnBrk="0" hangingPunct="1">
              <a:buFontTx/>
              <a:buBlip>
                <a:blip r:embed="rId50"/>
              </a:buBlip>
            </a:lvl3pPr>
            <a:lvl4pPr marL="810000" indent="-270000" algn="l" defTabSz="914400" rtl="0" eaLnBrk="1" latinLnBrk="0" hangingPunct="1">
              <a:buFontTx/>
              <a:buBlip>
                <a:blip r:embed="rId51"/>
              </a:buBlip>
            </a:lvl4pPr>
            <a:lvl5pPr marL="1080000" indent="-270000" algn="l" defTabSz="914400" rtl="0" eaLnBrk="1" latinLnBrk="0" hangingPunct="1">
              <a:buFontTx/>
              <a:buBlip>
                <a:blip r:embed="rId52"/>
              </a:buBlip>
            </a:lvl5pPr>
            <a:lvl6pPr marL="1080000" indent="-270000" algn="l" defTabSz="914400" rtl="0" eaLnBrk="1" latinLnBrk="0" hangingPunct="1">
              <a:buFontTx/>
              <a:buBlip>
                <a:blip r:embed="rId52"/>
              </a:buBlip>
            </a:lvl6pPr>
            <a:lvl7pPr marL="1080000" indent="-270000" algn="l" defTabSz="914400" rtl="0" eaLnBrk="1" latinLnBrk="0" hangingPunct="1">
              <a:buFontTx/>
              <a:buBlip>
                <a:blip r:embed="rId52"/>
              </a:buBlip>
            </a:lvl7pPr>
            <a:lvl8pPr marL="1080000" indent="-270000" algn="l" defTabSz="914400" rtl="0" eaLnBrk="1" latinLnBrk="0" hangingPunct="1">
              <a:buFontTx/>
              <a:buBlip>
                <a:blip r:embed="rId52"/>
              </a:buBlip>
            </a:lvl8pPr>
            <a:lvl9pPr marL="1080000" indent="-270000" algn="l" defTabSz="914400" rtl="0" eaLnBrk="1" latinLnBrk="0" hangingPunct="1">
              <a:buFontTx/>
              <a:buBlip>
                <a:blip r:embed="rId52"/>
              </a:buBlip>
            </a:lvl9pPr>
          </a:lstStyle>
          <a:p>
            <a:pPr marL="0" indent="0" algn="ctr">
              <a:spcBef>
                <a:spcPts val="300"/>
              </a:spcBef>
              <a:buNone/>
            </a:pPr>
            <a:r>
              <a:rPr lang="en-US" sz="1200" dirty="0">
                <a:solidFill>
                  <a:schemeClr val="accent1"/>
                </a:solidFill>
              </a:rPr>
              <a:t>Similar trial info extraction </a:t>
            </a:r>
          </a:p>
        </p:txBody>
      </p:sp>
      <p:sp>
        <p:nvSpPr>
          <p:cNvPr id="23" name="Rectangle 22">
            <a:extLst>
              <a:ext uri="{FF2B5EF4-FFF2-40B4-BE49-F238E27FC236}">
                <a16:creationId xmlns:a16="http://schemas.microsoft.com/office/drawing/2014/main" id="{813999AF-8741-4320-B07F-CE9A17540662}"/>
              </a:ext>
            </a:extLst>
          </p:cNvPr>
          <p:cNvSpPr/>
          <p:nvPr>
            <p:custDataLst>
              <p:tags r:id="rId2"/>
            </p:custDataLst>
          </p:nvPr>
        </p:nvSpPr>
        <p:spPr bwMode="gray">
          <a:xfrm>
            <a:off x="7490346" y="2789064"/>
            <a:ext cx="1795603" cy="29205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270000" indent="-270000" algn="l" defTabSz="914400" rtl="0" eaLnBrk="1" latinLnBrk="0" hangingPunct="1">
              <a:buFontTx/>
              <a:buBlip>
                <a:blip r:embed="rId49"/>
              </a:buBlip>
            </a:lvl1pPr>
            <a:lvl2pPr marL="270000" indent="-270000" algn="l" defTabSz="914400" rtl="0" eaLnBrk="1" latinLnBrk="0" hangingPunct="1">
              <a:buFontTx/>
              <a:buBlip>
                <a:blip r:embed="rId49"/>
              </a:buBlip>
            </a:lvl2pPr>
            <a:lvl3pPr marL="540000" indent="-270000" algn="l" defTabSz="914400" rtl="0" eaLnBrk="1" latinLnBrk="0" hangingPunct="1">
              <a:buFontTx/>
              <a:buBlip>
                <a:blip r:embed="rId50"/>
              </a:buBlip>
            </a:lvl3pPr>
            <a:lvl4pPr marL="810000" indent="-270000" algn="l" defTabSz="914400" rtl="0" eaLnBrk="1" latinLnBrk="0" hangingPunct="1">
              <a:buFontTx/>
              <a:buBlip>
                <a:blip r:embed="rId51"/>
              </a:buBlip>
            </a:lvl4pPr>
            <a:lvl5pPr marL="1080000" indent="-270000" algn="l" defTabSz="914400" rtl="0" eaLnBrk="1" latinLnBrk="0" hangingPunct="1">
              <a:buFontTx/>
              <a:buBlip>
                <a:blip r:embed="rId52"/>
              </a:buBlip>
            </a:lvl5pPr>
            <a:lvl6pPr marL="1080000" indent="-270000" algn="l" defTabSz="914400" rtl="0" eaLnBrk="1" latinLnBrk="0" hangingPunct="1">
              <a:buFontTx/>
              <a:buBlip>
                <a:blip r:embed="rId52"/>
              </a:buBlip>
            </a:lvl6pPr>
            <a:lvl7pPr marL="1080000" indent="-270000" algn="l" defTabSz="914400" rtl="0" eaLnBrk="1" latinLnBrk="0" hangingPunct="1">
              <a:buFontTx/>
              <a:buBlip>
                <a:blip r:embed="rId52"/>
              </a:buBlip>
            </a:lvl7pPr>
            <a:lvl8pPr marL="1080000" indent="-270000" algn="l" defTabSz="914400" rtl="0" eaLnBrk="1" latinLnBrk="0" hangingPunct="1">
              <a:buFontTx/>
              <a:buBlip>
                <a:blip r:embed="rId52"/>
              </a:buBlip>
            </a:lvl8pPr>
            <a:lvl9pPr marL="1080000" indent="-270000" algn="l" defTabSz="914400" rtl="0" eaLnBrk="1" latinLnBrk="0" hangingPunct="1">
              <a:buFontTx/>
              <a:buBlip>
                <a:blip r:embed="rId52"/>
              </a:buBlip>
            </a:lvl9pPr>
          </a:lstStyle>
          <a:p>
            <a:pPr marL="0" indent="0" algn="ctr">
              <a:spcBef>
                <a:spcPts val="300"/>
              </a:spcBef>
              <a:buNone/>
            </a:pPr>
            <a:r>
              <a:rPr lang="en-US" sz="1200" dirty="0">
                <a:solidFill>
                  <a:schemeClr val="accent1"/>
                </a:solidFill>
              </a:rPr>
              <a:t>Visit process </a:t>
            </a:r>
          </a:p>
        </p:txBody>
      </p:sp>
      <p:sp>
        <p:nvSpPr>
          <p:cNvPr id="24" name="Rectangle 23">
            <a:extLst>
              <a:ext uri="{FF2B5EF4-FFF2-40B4-BE49-F238E27FC236}">
                <a16:creationId xmlns:a16="http://schemas.microsoft.com/office/drawing/2014/main" id="{412B831E-1B80-4544-8F7E-2458AEBA7AF9}"/>
              </a:ext>
            </a:extLst>
          </p:cNvPr>
          <p:cNvSpPr/>
          <p:nvPr>
            <p:custDataLst>
              <p:tags r:id="rId3"/>
            </p:custDataLst>
          </p:nvPr>
        </p:nvSpPr>
        <p:spPr bwMode="gray">
          <a:xfrm>
            <a:off x="9546905" y="2801276"/>
            <a:ext cx="1795603" cy="3657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270000" indent="-270000" algn="l" defTabSz="914400" rtl="0" eaLnBrk="1" latinLnBrk="0" hangingPunct="1">
              <a:buFontTx/>
              <a:buBlip>
                <a:blip r:embed="rId49"/>
              </a:buBlip>
            </a:lvl1pPr>
            <a:lvl2pPr marL="270000" indent="-270000" algn="l" defTabSz="914400" rtl="0" eaLnBrk="1" latinLnBrk="0" hangingPunct="1">
              <a:buFontTx/>
              <a:buBlip>
                <a:blip r:embed="rId49"/>
              </a:buBlip>
            </a:lvl2pPr>
            <a:lvl3pPr marL="540000" indent="-270000" algn="l" defTabSz="914400" rtl="0" eaLnBrk="1" latinLnBrk="0" hangingPunct="1">
              <a:buFontTx/>
              <a:buBlip>
                <a:blip r:embed="rId50"/>
              </a:buBlip>
            </a:lvl3pPr>
            <a:lvl4pPr marL="810000" indent="-270000" algn="l" defTabSz="914400" rtl="0" eaLnBrk="1" latinLnBrk="0" hangingPunct="1">
              <a:buFontTx/>
              <a:buBlip>
                <a:blip r:embed="rId51"/>
              </a:buBlip>
            </a:lvl4pPr>
            <a:lvl5pPr marL="1080000" indent="-270000" algn="l" defTabSz="914400" rtl="0" eaLnBrk="1" latinLnBrk="0" hangingPunct="1">
              <a:buFontTx/>
              <a:buBlip>
                <a:blip r:embed="rId52"/>
              </a:buBlip>
            </a:lvl5pPr>
            <a:lvl6pPr marL="1080000" indent="-270000" algn="l" defTabSz="914400" rtl="0" eaLnBrk="1" latinLnBrk="0" hangingPunct="1">
              <a:buFontTx/>
              <a:buBlip>
                <a:blip r:embed="rId52"/>
              </a:buBlip>
            </a:lvl6pPr>
            <a:lvl7pPr marL="1080000" indent="-270000" algn="l" defTabSz="914400" rtl="0" eaLnBrk="1" latinLnBrk="0" hangingPunct="1">
              <a:buFontTx/>
              <a:buBlip>
                <a:blip r:embed="rId52"/>
              </a:buBlip>
            </a:lvl7pPr>
            <a:lvl8pPr marL="1080000" indent="-270000" algn="l" defTabSz="914400" rtl="0" eaLnBrk="1" latinLnBrk="0" hangingPunct="1">
              <a:buFontTx/>
              <a:buBlip>
                <a:blip r:embed="rId52"/>
              </a:buBlip>
            </a:lvl8pPr>
            <a:lvl9pPr marL="1080000" indent="-270000" algn="l" defTabSz="914400" rtl="0" eaLnBrk="1" latinLnBrk="0" hangingPunct="1">
              <a:buFontTx/>
              <a:buBlip>
                <a:blip r:embed="rId52"/>
              </a:buBlip>
            </a:lvl9pPr>
          </a:lstStyle>
          <a:p>
            <a:pPr marL="0" indent="0" algn="ctr">
              <a:spcBef>
                <a:spcPts val="300"/>
              </a:spcBef>
              <a:buNone/>
            </a:pPr>
            <a:r>
              <a:rPr lang="en-US" sz="1200" dirty="0">
                <a:solidFill>
                  <a:schemeClr val="accent1"/>
                </a:solidFill>
              </a:rPr>
              <a:t>Digital promotion </a:t>
            </a:r>
          </a:p>
        </p:txBody>
      </p:sp>
      <p:cxnSp>
        <p:nvCxnSpPr>
          <p:cNvPr id="27" name="Straight Connector 26">
            <a:extLst>
              <a:ext uri="{FF2B5EF4-FFF2-40B4-BE49-F238E27FC236}">
                <a16:creationId xmlns:a16="http://schemas.microsoft.com/office/drawing/2014/main" id="{F107AED3-51E3-4DF0-A8E5-8BFAFEC39523}"/>
              </a:ext>
            </a:extLst>
          </p:cNvPr>
          <p:cNvCxnSpPr>
            <a:cxnSpLocks/>
          </p:cNvCxnSpPr>
          <p:nvPr/>
        </p:nvCxnSpPr>
        <p:spPr bwMode="gray">
          <a:xfrm>
            <a:off x="1854463" y="5216909"/>
            <a:ext cx="9444669" cy="0"/>
          </a:xfrm>
          <a:prstGeom prst="line">
            <a:avLst/>
          </a:prstGeom>
          <a:solidFill>
            <a:srgbClr val="CCE9F9"/>
          </a:solidFill>
          <a:ln>
            <a:noFill/>
          </a:ln>
        </p:spPr>
        <p:style>
          <a:lnRef idx="2">
            <a:schemeClr val="accent1">
              <a:shade val="50000"/>
            </a:schemeClr>
          </a:lnRef>
          <a:fillRef idx="1">
            <a:schemeClr val="accent1"/>
          </a:fillRef>
          <a:effectRef idx="0">
            <a:schemeClr val="accent1"/>
          </a:effectRef>
          <a:fontRef idx="minor">
            <a:schemeClr val="lt1"/>
          </a:fontRef>
        </p:style>
      </p:cxnSp>
      <p:grpSp>
        <p:nvGrpSpPr>
          <p:cNvPr id="28" name="Group 27">
            <a:extLst>
              <a:ext uri="{FF2B5EF4-FFF2-40B4-BE49-F238E27FC236}">
                <a16:creationId xmlns:a16="http://schemas.microsoft.com/office/drawing/2014/main" id="{859D7580-7D2C-4D48-98EF-B6C70B020AB6}"/>
              </a:ext>
            </a:extLst>
          </p:cNvPr>
          <p:cNvGrpSpPr/>
          <p:nvPr/>
        </p:nvGrpSpPr>
        <p:grpSpPr>
          <a:xfrm>
            <a:off x="608208" y="2783111"/>
            <a:ext cx="1229293" cy="2278188"/>
            <a:chOff x="0" y="4266630"/>
            <a:chExt cx="877287" cy="1999234"/>
          </a:xfrm>
        </p:grpSpPr>
        <p:sp>
          <p:nvSpPr>
            <p:cNvPr id="29" name="Rectangle 28">
              <a:extLst>
                <a:ext uri="{FF2B5EF4-FFF2-40B4-BE49-F238E27FC236}">
                  <a16:creationId xmlns:a16="http://schemas.microsoft.com/office/drawing/2014/main" id="{BE4E8720-5817-427D-83EF-0DCEE126FA90}"/>
                </a:ext>
              </a:extLst>
            </p:cNvPr>
            <p:cNvSpPr/>
            <p:nvPr/>
          </p:nvSpPr>
          <p:spPr bwMode="gray">
            <a:xfrm>
              <a:off x="0" y="4266630"/>
              <a:ext cx="856735" cy="1999234"/>
            </a:xfrm>
            <a:prstGeom prst="rect">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72000" algn="ctr"/>
              <a:r>
                <a:rPr lang="en-US" sz="1200" b="1" dirty="0">
                  <a:solidFill>
                    <a:schemeClr val="accent1"/>
                  </a:solidFill>
                </a:rPr>
                <a:t>Unmet needs </a:t>
              </a:r>
            </a:p>
          </p:txBody>
        </p:sp>
        <p:sp>
          <p:nvSpPr>
            <p:cNvPr id="30" name="Rectangle 29">
              <a:extLst>
                <a:ext uri="{FF2B5EF4-FFF2-40B4-BE49-F238E27FC236}">
                  <a16:creationId xmlns:a16="http://schemas.microsoft.com/office/drawing/2014/main" id="{82058FFF-4232-4679-85C8-35109B625EAA}"/>
                </a:ext>
              </a:extLst>
            </p:cNvPr>
            <p:cNvSpPr/>
            <p:nvPr/>
          </p:nvSpPr>
          <p:spPr bwMode="gray">
            <a:xfrm>
              <a:off x="856735" y="4266630"/>
              <a:ext cx="20552" cy="1999234"/>
            </a:xfrm>
            <a:prstGeom prst="rect">
              <a:avLst/>
            </a:prstGeom>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72000" algn="ctr"/>
              <a:endParaRPr lang="en-US"/>
            </a:p>
          </p:txBody>
        </p:sp>
      </p:grpSp>
      <p:sp>
        <p:nvSpPr>
          <p:cNvPr id="31" name="Rectangle 30">
            <a:extLst>
              <a:ext uri="{FF2B5EF4-FFF2-40B4-BE49-F238E27FC236}">
                <a16:creationId xmlns:a16="http://schemas.microsoft.com/office/drawing/2014/main" id="{85FA1C41-4FFF-48FF-BA82-DCDA41598A93}"/>
              </a:ext>
            </a:extLst>
          </p:cNvPr>
          <p:cNvSpPr/>
          <p:nvPr>
            <p:custDataLst>
              <p:tags r:id="rId4"/>
            </p:custDataLst>
          </p:nvPr>
        </p:nvSpPr>
        <p:spPr bwMode="gray">
          <a:xfrm>
            <a:off x="1941976" y="5275011"/>
            <a:ext cx="1795603" cy="274320"/>
          </a:xfrm>
          <a:prstGeom prst="rect">
            <a:avLst/>
          </a:prstGeom>
          <a:solidFill>
            <a:schemeClr val="accent1">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270000" indent="-270000" algn="l" defTabSz="914400" rtl="0" eaLnBrk="1" latinLnBrk="0" hangingPunct="1">
              <a:buFontTx/>
              <a:buBlip>
                <a:blip r:embed="rId49"/>
              </a:buBlip>
            </a:lvl1pPr>
            <a:lvl2pPr marL="270000" indent="-270000" algn="l" defTabSz="914400" rtl="0" eaLnBrk="1" latinLnBrk="0" hangingPunct="1">
              <a:buFontTx/>
              <a:buBlip>
                <a:blip r:embed="rId49"/>
              </a:buBlip>
            </a:lvl2pPr>
            <a:lvl3pPr marL="540000" indent="-270000" algn="l" defTabSz="914400" rtl="0" eaLnBrk="1" latinLnBrk="0" hangingPunct="1">
              <a:buFontTx/>
              <a:buBlip>
                <a:blip r:embed="rId50"/>
              </a:buBlip>
            </a:lvl3pPr>
            <a:lvl4pPr marL="810000" indent="-270000" algn="l" defTabSz="914400" rtl="0" eaLnBrk="1" latinLnBrk="0" hangingPunct="1">
              <a:buFontTx/>
              <a:buBlip>
                <a:blip r:embed="rId51"/>
              </a:buBlip>
            </a:lvl4pPr>
            <a:lvl5pPr marL="1080000" indent="-270000" algn="l" defTabSz="914400" rtl="0" eaLnBrk="1" latinLnBrk="0" hangingPunct="1">
              <a:buFontTx/>
              <a:buBlip>
                <a:blip r:embed="rId52"/>
              </a:buBlip>
            </a:lvl5pPr>
            <a:lvl6pPr marL="1080000" indent="-270000" algn="l" defTabSz="914400" rtl="0" eaLnBrk="1" latinLnBrk="0" hangingPunct="1">
              <a:buFontTx/>
              <a:buBlip>
                <a:blip r:embed="rId52"/>
              </a:buBlip>
            </a:lvl6pPr>
            <a:lvl7pPr marL="1080000" indent="-270000" algn="l" defTabSz="914400" rtl="0" eaLnBrk="1" latinLnBrk="0" hangingPunct="1">
              <a:buFontTx/>
              <a:buBlip>
                <a:blip r:embed="rId52"/>
              </a:buBlip>
            </a:lvl7pPr>
            <a:lvl8pPr marL="1080000" indent="-270000" algn="l" defTabSz="914400" rtl="0" eaLnBrk="1" latinLnBrk="0" hangingPunct="1">
              <a:buFontTx/>
              <a:buBlip>
                <a:blip r:embed="rId52"/>
              </a:buBlip>
            </a:lvl8pPr>
            <a:lvl9pPr marL="1080000" indent="-270000" algn="l" defTabSz="914400" rtl="0" eaLnBrk="1" latinLnBrk="0" hangingPunct="1">
              <a:buFontTx/>
              <a:buBlip>
                <a:blip r:embed="rId52"/>
              </a:buBlip>
            </a:lvl9pPr>
          </a:lstStyle>
          <a:p>
            <a:pPr marL="0" indent="0" algn="ctr">
              <a:spcBef>
                <a:spcPts val="300"/>
              </a:spcBef>
              <a:buNone/>
            </a:pPr>
            <a:r>
              <a:rPr lang="en-US" altLang="zh-CN" sz="1200" dirty="0">
                <a:solidFill>
                  <a:schemeClr val="accent1"/>
                </a:solidFill>
              </a:rPr>
              <a:t>Information extraction </a:t>
            </a:r>
            <a:endParaRPr lang="en-US" sz="1200" dirty="0">
              <a:solidFill>
                <a:schemeClr val="accent1"/>
              </a:solidFill>
            </a:endParaRPr>
          </a:p>
        </p:txBody>
      </p:sp>
      <p:sp>
        <p:nvSpPr>
          <p:cNvPr id="32" name="Rectangle 31">
            <a:extLst>
              <a:ext uri="{FF2B5EF4-FFF2-40B4-BE49-F238E27FC236}">
                <a16:creationId xmlns:a16="http://schemas.microsoft.com/office/drawing/2014/main" id="{E1A23C18-7A42-4BB3-883D-D25924F3D0FC}"/>
              </a:ext>
            </a:extLst>
          </p:cNvPr>
          <p:cNvSpPr/>
          <p:nvPr>
            <p:custDataLst>
              <p:tags r:id="rId5"/>
            </p:custDataLst>
          </p:nvPr>
        </p:nvSpPr>
        <p:spPr bwMode="gray">
          <a:xfrm>
            <a:off x="3973383" y="5345349"/>
            <a:ext cx="1548769" cy="784687"/>
          </a:xfrm>
          <a:prstGeom prst="rect">
            <a:avLst/>
          </a:prstGeom>
          <a:solidFill>
            <a:schemeClr val="accent1">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270000" indent="-270000" algn="l" defTabSz="914400" rtl="0" eaLnBrk="1" latinLnBrk="0" hangingPunct="1">
              <a:buFontTx/>
              <a:buBlip>
                <a:blip r:embed="rId49"/>
              </a:buBlip>
            </a:lvl1pPr>
            <a:lvl2pPr marL="270000" indent="-270000" algn="l" defTabSz="914400" rtl="0" eaLnBrk="1" latinLnBrk="0" hangingPunct="1">
              <a:buFontTx/>
              <a:buBlip>
                <a:blip r:embed="rId49"/>
              </a:buBlip>
            </a:lvl2pPr>
            <a:lvl3pPr marL="540000" indent="-270000" algn="l" defTabSz="914400" rtl="0" eaLnBrk="1" latinLnBrk="0" hangingPunct="1">
              <a:buFontTx/>
              <a:buBlip>
                <a:blip r:embed="rId50"/>
              </a:buBlip>
            </a:lvl3pPr>
            <a:lvl4pPr marL="810000" indent="-270000" algn="l" defTabSz="914400" rtl="0" eaLnBrk="1" latinLnBrk="0" hangingPunct="1">
              <a:buFontTx/>
              <a:buBlip>
                <a:blip r:embed="rId51"/>
              </a:buBlip>
            </a:lvl4pPr>
            <a:lvl5pPr marL="1080000" indent="-270000" algn="l" defTabSz="914400" rtl="0" eaLnBrk="1" latinLnBrk="0" hangingPunct="1">
              <a:buFontTx/>
              <a:buBlip>
                <a:blip r:embed="rId52"/>
              </a:buBlip>
            </a:lvl5pPr>
            <a:lvl6pPr marL="1080000" indent="-270000" algn="l" defTabSz="914400" rtl="0" eaLnBrk="1" latinLnBrk="0" hangingPunct="1">
              <a:buFontTx/>
              <a:buBlip>
                <a:blip r:embed="rId52"/>
              </a:buBlip>
            </a:lvl6pPr>
            <a:lvl7pPr marL="1080000" indent="-270000" algn="l" defTabSz="914400" rtl="0" eaLnBrk="1" latinLnBrk="0" hangingPunct="1">
              <a:buFontTx/>
              <a:buBlip>
                <a:blip r:embed="rId52"/>
              </a:buBlip>
            </a:lvl7pPr>
            <a:lvl8pPr marL="1080000" indent="-270000" algn="l" defTabSz="914400" rtl="0" eaLnBrk="1" latinLnBrk="0" hangingPunct="1">
              <a:buFontTx/>
              <a:buBlip>
                <a:blip r:embed="rId52"/>
              </a:buBlip>
            </a:lvl8pPr>
            <a:lvl9pPr marL="1080000" indent="-270000" algn="l" defTabSz="914400" rtl="0" eaLnBrk="1" latinLnBrk="0" hangingPunct="1">
              <a:buFontTx/>
              <a:buBlip>
                <a:blip r:embed="rId52"/>
              </a:buBlip>
            </a:lvl9pPr>
          </a:lstStyle>
          <a:p>
            <a:pPr marL="0" indent="0" algn="ctr">
              <a:spcBef>
                <a:spcPts val="300"/>
              </a:spcBef>
              <a:buNone/>
            </a:pPr>
            <a:r>
              <a:rPr lang="en-US" sz="1200" dirty="0">
                <a:solidFill>
                  <a:schemeClr val="accent1"/>
                </a:solidFill>
              </a:rPr>
              <a:t>L</a:t>
            </a:r>
            <a:r>
              <a:rPr lang="en-US" altLang="zh-CN" sz="1200" dirty="0">
                <a:solidFill>
                  <a:schemeClr val="accent1"/>
                </a:solidFill>
              </a:rPr>
              <a:t>ow performing sites identification </a:t>
            </a:r>
            <a:endParaRPr lang="en-US" sz="1200" dirty="0">
              <a:solidFill>
                <a:schemeClr val="accent1"/>
              </a:solidFill>
            </a:endParaRPr>
          </a:p>
        </p:txBody>
      </p:sp>
      <p:sp>
        <p:nvSpPr>
          <p:cNvPr id="33" name="Rectangle 32">
            <a:extLst>
              <a:ext uri="{FF2B5EF4-FFF2-40B4-BE49-F238E27FC236}">
                <a16:creationId xmlns:a16="http://schemas.microsoft.com/office/drawing/2014/main" id="{0D821ADF-38D5-45C5-ADE2-E00D8B2ED86B}"/>
              </a:ext>
            </a:extLst>
          </p:cNvPr>
          <p:cNvSpPr/>
          <p:nvPr>
            <p:custDataLst>
              <p:tags r:id="rId6"/>
            </p:custDataLst>
          </p:nvPr>
        </p:nvSpPr>
        <p:spPr bwMode="gray">
          <a:xfrm>
            <a:off x="9546905" y="3198134"/>
            <a:ext cx="1795603" cy="3657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270000" indent="-270000" algn="l" defTabSz="914400" rtl="0" eaLnBrk="1" latinLnBrk="0" hangingPunct="1">
              <a:buFontTx/>
              <a:buBlip>
                <a:blip r:embed="rId49"/>
              </a:buBlip>
            </a:lvl1pPr>
            <a:lvl2pPr marL="270000" indent="-270000" algn="l" defTabSz="914400" rtl="0" eaLnBrk="1" latinLnBrk="0" hangingPunct="1">
              <a:buFontTx/>
              <a:buBlip>
                <a:blip r:embed="rId49"/>
              </a:buBlip>
            </a:lvl2pPr>
            <a:lvl3pPr marL="540000" indent="-270000" algn="l" defTabSz="914400" rtl="0" eaLnBrk="1" latinLnBrk="0" hangingPunct="1">
              <a:buFontTx/>
              <a:buBlip>
                <a:blip r:embed="rId50"/>
              </a:buBlip>
            </a:lvl3pPr>
            <a:lvl4pPr marL="810000" indent="-270000" algn="l" defTabSz="914400" rtl="0" eaLnBrk="1" latinLnBrk="0" hangingPunct="1">
              <a:buFontTx/>
              <a:buBlip>
                <a:blip r:embed="rId51"/>
              </a:buBlip>
            </a:lvl4pPr>
            <a:lvl5pPr marL="1080000" indent="-270000" algn="l" defTabSz="914400" rtl="0" eaLnBrk="1" latinLnBrk="0" hangingPunct="1">
              <a:buFontTx/>
              <a:buBlip>
                <a:blip r:embed="rId52"/>
              </a:buBlip>
            </a:lvl5pPr>
            <a:lvl6pPr marL="1080000" indent="-270000" algn="l" defTabSz="914400" rtl="0" eaLnBrk="1" latinLnBrk="0" hangingPunct="1">
              <a:buFontTx/>
              <a:buBlip>
                <a:blip r:embed="rId52"/>
              </a:buBlip>
            </a:lvl6pPr>
            <a:lvl7pPr marL="1080000" indent="-270000" algn="l" defTabSz="914400" rtl="0" eaLnBrk="1" latinLnBrk="0" hangingPunct="1">
              <a:buFontTx/>
              <a:buBlip>
                <a:blip r:embed="rId52"/>
              </a:buBlip>
            </a:lvl7pPr>
            <a:lvl8pPr marL="1080000" indent="-270000" algn="l" defTabSz="914400" rtl="0" eaLnBrk="1" latinLnBrk="0" hangingPunct="1">
              <a:buFontTx/>
              <a:buBlip>
                <a:blip r:embed="rId52"/>
              </a:buBlip>
            </a:lvl8pPr>
            <a:lvl9pPr marL="1080000" indent="-270000" algn="l" defTabSz="914400" rtl="0" eaLnBrk="1" latinLnBrk="0" hangingPunct="1">
              <a:buFontTx/>
              <a:buBlip>
                <a:blip r:embed="rId52"/>
              </a:buBlip>
            </a:lvl9pPr>
          </a:lstStyle>
          <a:p>
            <a:pPr marL="0" indent="0" algn="ctr">
              <a:spcBef>
                <a:spcPts val="300"/>
              </a:spcBef>
              <a:buNone/>
            </a:pPr>
            <a:r>
              <a:rPr lang="zh-CN" altLang="en-US" sz="1200" dirty="0">
                <a:solidFill>
                  <a:schemeClr val="accent1"/>
                </a:solidFill>
              </a:rPr>
              <a:t>走进社区</a:t>
            </a:r>
            <a:endParaRPr lang="en-US" sz="1200" dirty="0">
              <a:solidFill>
                <a:schemeClr val="accent1"/>
              </a:solidFill>
            </a:endParaRPr>
          </a:p>
        </p:txBody>
      </p:sp>
      <p:sp>
        <p:nvSpPr>
          <p:cNvPr id="37" name="Rectangle 36">
            <a:extLst>
              <a:ext uri="{FF2B5EF4-FFF2-40B4-BE49-F238E27FC236}">
                <a16:creationId xmlns:a16="http://schemas.microsoft.com/office/drawing/2014/main" id="{0E5B326C-D6B5-4937-898E-70E2D0EC2BE2}"/>
              </a:ext>
            </a:extLst>
          </p:cNvPr>
          <p:cNvSpPr/>
          <p:nvPr>
            <p:custDataLst>
              <p:tags r:id="rId7"/>
            </p:custDataLst>
          </p:nvPr>
        </p:nvSpPr>
        <p:spPr bwMode="gray">
          <a:xfrm>
            <a:off x="7514914" y="5345349"/>
            <a:ext cx="1795603" cy="784687"/>
          </a:xfrm>
          <a:prstGeom prst="rect">
            <a:avLst/>
          </a:prstGeom>
          <a:solidFill>
            <a:schemeClr val="accent1">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270000" indent="-270000" algn="l" defTabSz="914400" rtl="0" eaLnBrk="1" latinLnBrk="0" hangingPunct="1">
              <a:buFontTx/>
              <a:buBlip>
                <a:blip r:embed="rId49"/>
              </a:buBlip>
            </a:lvl1pPr>
            <a:lvl2pPr marL="270000" indent="-270000" algn="l" defTabSz="914400" rtl="0" eaLnBrk="1" latinLnBrk="0" hangingPunct="1">
              <a:buFontTx/>
              <a:buBlip>
                <a:blip r:embed="rId49"/>
              </a:buBlip>
            </a:lvl2pPr>
            <a:lvl3pPr marL="540000" indent="-270000" algn="l" defTabSz="914400" rtl="0" eaLnBrk="1" latinLnBrk="0" hangingPunct="1">
              <a:buFontTx/>
              <a:buBlip>
                <a:blip r:embed="rId50"/>
              </a:buBlip>
            </a:lvl3pPr>
            <a:lvl4pPr marL="810000" indent="-270000" algn="l" defTabSz="914400" rtl="0" eaLnBrk="1" latinLnBrk="0" hangingPunct="1">
              <a:buFontTx/>
              <a:buBlip>
                <a:blip r:embed="rId51"/>
              </a:buBlip>
            </a:lvl4pPr>
            <a:lvl5pPr marL="1080000" indent="-270000" algn="l" defTabSz="914400" rtl="0" eaLnBrk="1" latinLnBrk="0" hangingPunct="1">
              <a:buFontTx/>
              <a:buBlip>
                <a:blip r:embed="rId52"/>
              </a:buBlip>
            </a:lvl5pPr>
            <a:lvl6pPr marL="1080000" indent="-270000" algn="l" defTabSz="914400" rtl="0" eaLnBrk="1" latinLnBrk="0" hangingPunct="1">
              <a:buFontTx/>
              <a:buBlip>
                <a:blip r:embed="rId52"/>
              </a:buBlip>
            </a:lvl6pPr>
            <a:lvl7pPr marL="1080000" indent="-270000" algn="l" defTabSz="914400" rtl="0" eaLnBrk="1" latinLnBrk="0" hangingPunct="1">
              <a:buFontTx/>
              <a:buBlip>
                <a:blip r:embed="rId52"/>
              </a:buBlip>
            </a:lvl7pPr>
            <a:lvl8pPr marL="1080000" indent="-270000" algn="l" defTabSz="914400" rtl="0" eaLnBrk="1" latinLnBrk="0" hangingPunct="1">
              <a:buFontTx/>
              <a:buBlip>
                <a:blip r:embed="rId52"/>
              </a:buBlip>
            </a:lvl8pPr>
            <a:lvl9pPr marL="1080000" indent="-270000" algn="l" defTabSz="914400" rtl="0" eaLnBrk="1" latinLnBrk="0" hangingPunct="1">
              <a:buFontTx/>
              <a:buBlip>
                <a:blip r:embed="rId52"/>
              </a:buBlip>
            </a:lvl9pPr>
          </a:lstStyle>
          <a:p>
            <a:pPr marL="0" indent="0" algn="ctr">
              <a:spcBef>
                <a:spcPts val="300"/>
              </a:spcBef>
              <a:buNone/>
            </a:pPr>
            <a:r>
              <a:rPr lang="en-US" sz="1200" dirty="0">
                <a:solidFill>
                  <a:schemeClr val="accent1"/>
                </a:solidFill>
              </a:rPr>
              <a:t>Patient journey digitalization and referral network </a:t>
            </a:r>
          </a:p>
        </p:txBody>
      </p:sp>
      <p:sp>
        <p:nvSpPr>
          <p:cNvPr id="40" name="Oval 39">
            <a:extLst>
              <a:ext uri="{FF2B5EF4-FFF2-40B4-BE49-F238E27FC236}">
                <a16:creationId xmlns:a16="http://schemas.microsoft.com/office/drawing/2014/main" id="{21E5AA7A-1D6F-452D-8441-E9C67CC0D3CC}"/>
              </a:ext>
            </a:extLst>
          </p:cNvPr>
          <p:cNvSpPr/>
          <p:nvPr/>
        </p:nvSpPr>
        <p:spPr bwMode="gray">
          <a:xfrm>
            <a:off x="1748579" y="1819414"/>
            <a:ext cx="340615" cy="340615"/>
          </a:xfrm>
          <a:prstGeom prst="ellipse">
            <a:avLst/>
          </a:prstGeom>
          <a:solidFill>
            <a:srgbClr val="00617F"/>
          </a:solidFill>
          <a:ln>
            <a:solidFill>
              <a:schemeClr val="l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buNone/>
            </a:pPr>
            <a:r>
              <a:rPr lang="en-US" sz="1200" b="1">
                <a:solidFill>
                  <a:srgbClr val="FFFFFF"/>
                </a:solidFill>
              </a:rPr>
              <a:t>1</a:t>
            </a:r>
          </a:p>
        </p:txBody>
      </p:sp>
      <p:sp>
        <p:nvSpPr>
          <p:cNvPr id="41" name="Oval 40">
            <a:extLst>
              <a:ext uri="{FF2B5EF4-FFF2-40B4-BE49-F238E27FC236}">
                <a16:creationId xmlns:a16="http://schemas.microsoft.com/office/drawing/2014/main" id="{9D886859-1E71-4C24-BC30-44F42C8AFA89}"/>
              </a:ext>
            </a:extLst>
          </p:cNvPr>
          <p:cNvSpPr/>
          <p:nvPr/>
        </p:nvSpPr>
        <p:spPr bwMode="gray">
          <a:xfrm>
            <a:off x="3669376" y="1819414"/>
            <a:ext cx="340615" cy="340615"/>
          </a:xfrm>
          <a:prstGeom prst="ellipse">
            <a:avLst/>
          </a:prstGeom>
          <a:solidFill>
            <a:srgbClr val="00617F"/>
          </a:solidFill>
          <a:ln>
            <a:solidFill>
              <a:schemeClr val="l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buNone/>
            </a:pPr>
            <a:r>
              <a:rPr lang="de-DE" sz="1200" b="1">
                <a:solidFill>
                  <a:srgbClr val="FFFFFF"/>
                </a:solidFill>
              </a:rPr>
              <a:t>2</a:t>
            </a:r>
            <a:endParaRPr lang="en-US" sz="1200" b="1">
              <a:solidFill>
                <a:srgbClr val="FFFFFF"/>
              </a:solidFill>
            </a:endParaRPr>
          </a:p>
        </p:txBody>
      </p:sp>
      <p:sp>
        <p:nvSpPr>
          <p:cNvPr id="42" name="Oval 41">
            <a:extLst>
              <a:ext uri="{FF2B5EF4-FFF2-40B4-BE49-F238E27FC236}">
                <a16:creationId xmlns:a16="http://schemas.microsoft.com/office/drawing/2014/main" id="{08721C8B-3A12-4500-90AD-2840A3218120}"/>
              </a:ext>
            </a:extLst>
          </p:cNvPr>
          <p:cNvSpPr/>
          <p:nvPr/>
        </p:nvSpPr>
        <p:spPr bwMode="gray">
          <a:xfrm>
            <a:off x="7344607" y="1819414"/>
            <a:ext cx="340615" cy="340615"/>
          </a:xfrm>
          <a:prstGeom prst="ellipse">
            <a:avLst/>
          </a:prstGeom>
          <a:solidFill>
            <a:srgbClr val="00617F"/>
          </a:solidFill>
          <a:ln>
            <a:solidFill>
              <a:schemeClr val="l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buNone/>
            </a:pPr>
            <a:r>
              <a:rPr lang="de-DE" sz="1200" b="1">
                <a:solidFill>
                  <a:srgbClr val="FFFFFF"/>
                </a:solidFill>
              </a:rPr>
              <a:t>3</a:t>
            </a:r>
            <a:endParaRPr lang="en-US" sz="1200" b="1">
              <a:solidFill>
                <a:srgbClr val="FFFFFF"/>
              </a:solidFill>
            </a:endParaRPr>
          </a:p>
        </p:txBody>
      </p:sp>
      <p:sp>
        <p:nvSpPr>
          <p:cNvPr id="43" name="Oval 42">
            <a:extLst>
              <a:ext uri="{FF2B5EF4-FFF2-40B4-BE49-F238E27FC236}">
                <a16:creationId xmlns:a16="http://schemas.microsoft.com/office/drawing/2014/main" id="{E96CBC72-AF76-4107-8503-9F32D3D16516}"/>
              </a:ext>
            </a:extLst>
          </p:cNvPr>
          <p:cNvSpPr/>
          <p:nvPr/>
        </p:nvSpPr>
        <p:spPr bwMode="gray">
          <a:xfrm>
            <a:off x="9437852" y="1819414"/>
            <a:ext cx="340615" cy="340615"/>
          </a:xfrm>
          <a:prstGeom prst="ellipse">
            <a:avLst/>
          </a:prstGeom>
          <a:solidFill>
            <a:srgbClr val="00617F"/>
          </a:solidFill>
          <a:ln>
            <a:solidFill>
              <a:schemeClr val="l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buNone/>
            </a:pPr>
            <a:r>
              <a:rPr lang="de-DE" sz="1200" b="1">
                <a:solidFill>
                  <a:srgbClr val="FFFFFF"/>
                </a:solidFill>
              </a:rPr>
              <a:t>4</a:t>
            </a:r>
            <a:endParaRPr lang="en-US" sz="1200" b="1">
              <a:solidFill>
                <a:srgbClr val="FFFFFF"/>
              </a:solidFill>
            </a:endParaRPr>
          </a:p>
        </p:txBody>
      </p:sp>
      <p:grpSp>
        <p:nvGrpSpPr>
          <p:cNvPr id="45" name="Settings">
            <a:extLst>
              <a:ext uri="{FF2B5EF4-FFF2-40B4-BE49-F238E27FC236}">
                <a16:creationId xmlns:a16="http://schemas.microsoft.com/office/drawing/2014/main" id="{82C4A343-697E-4BED-BD32-628FBC61EA5C}"/>
              </a:ext>
            </a:extLst>
          </p:cNvPr>
          <p:cNvGrpSpPr/>
          <p:nvPr>
            <p:custDataLst>
              <p:tags r:id="rId8"/>
            </p:custDataLst>
          </p:nvPr>
        </p:nvGrpSpPr>
        <p:grpSpPr>
          <a:xfrm>
            <a:off x="945322" y="5691979"/>
            <a:ext cx="526474" cy="453115"/>
            <a:chOff x="8549745" y="1906081"/>
            <a:chExt cx="526474" cy="453115"/>
          </a:xfrm>
        </p:grpSpPr>
        <p:sp>
          <p:nvSpPr>
            <p:cNvPr id="46" name="Freeform 26">
              <a:extLst>
                <a:ext uri="{FF2B5EF4-FFF2-40B4-BE49-F238E27FC236}">
                  <a16:creationId xmlns:a16="http://schemas.microsoft.com/office/drawing/2014/main" id="{FCEC696A-DEC4-4B8E-9EB3-ABB56943B1B4}"/>
                </a:ext>
              </a:extLst>
            </p:cNvPr>
            <p:cNvSpPr>
              <a:spLocks noEditPoints="1"/>
            </p:cNvSpPr>
            <p:nvPr>
              <p:custDataLst>
                <p:tags r:id="rId42"/>
              </p:custDataLst>
            </p:nvPr>
          </p:nvSpPr>
          <p:spPr bwMode="auto">
            <a:xfrm>
              <a:off x="8605218" y="2031284"/>
              <a:ext cx="196229" cy="197525"/>
            </a:xfrm>
            <a:custGeom>
              <a:avLst/>
              <a:gdLst>
                <a:gd name="T0" fmla="*/ 914 w 2460"/>
                <a:gd name="T1" fmla="*/ 2432 h 2476"/>
                <a:gd name="T2" fmla="*/ 867 w 2460"/>
                <a:gd name="T3" fmla="*/ 2268 h 2476"/>
                <a:gd name="T4" fmla="*/ 755 w 2460"/>
                <a:gd name="T5" fmla="*/ 2084 h 2476"/>
                <a:gd name="T6" fmla="*/ 509 w 2460"/>
                <a:gd name="T7" fmla="*/ 2082 h 2476"/>
                <a:gd name="T8" fmla="*/ 143 w 2460"/>
                <a:gd name="T9" fmla="*/ 1848 h 2476"/>
                <a:gd name="T10" fmla="*/ 143 w 2460"/>
                <a:gd name="T11" fmla="*/ 1461 h 2476"/>
                <a:gd name="T12" fmla="*/ 257 w 2460"/>
                <a:gd name="T13" fmla="*/ 1252 h 2476"/>
                <a:gd name="T14" fmla="*/ 143 w 2460"/>
                <a:gd name="T15" fmla="*/ 1029 h 2476"/>
                <a:gd name="T16" fmla="*/ 29 w 2460"/>
                <a:gd name="T17" fmla="*/ 895 h 2476"/>
                <a:gd name="T18" fmla="*/ 361 w 2460"/>
                <a:gd name="T19" fmla="*/ 381 h 2476"/>
                <a:gd name="T20" fmla="*/ 543 w 2460"/>
                <a:gd name="T21" fmla="*/ 425 h 2476"/>
                <a:gd name="T22" fmla="*/ 867 w 2460"/>
                <a:gd name="T23" fmla="*/ 213 h 2476"/>
                <a:gd name="T24" fmla="*/ 1229 w 2460"/>
                <a:gd name="T25" fmla="*/ 0 h 2476"/>
                <a:gd name="T26" fmla="*/ 1591 w 2460"/>
                <a:gd name="T27" fmla="*/ 216 h 2476"/>
                <a:gd name="T28" fmla="*/ 1707 w 2460"/>
                <a:gd name="T29" fmla="*/ 401 h 2476"/>
                <a:gd name="T30" fmla="*/ 1949 w 2460"/>
                <a:gd name="T31" fmla="*/ 415 h 2476"/>
                <a:gd name="T32" fmla="*/ 2310 w 2460"/>
                <a:gd name="T33" fmla="*/ 621 h 2476"/>
                <a:gd name="T34" fmla="*/ 2314 w 2460"/>
                <a:gd name="T35" fmla="*/ 1035 h 2476"/>
                <a:gd name="T36" fmla="*/ 2200 w 2460"/>
                <a:gd name="T37" fmla="*/ 1255 h 2476"/>
                <a:gd name="T38" fmla="*/ 2315 w 2460"/>
                <a:gd name="T39" fmla="*/ 1456 h 2476"/>
                <a:gd name="T40" fmla="*/ 2306 w 2460"/>
                <a:gd name="T41" fmla="*/ 1883 h 2476"/>
                <a:gd name="T42" fmla="*/ 1946 w 2460"/>
                <a:gd name="T43" fmla="*/ 2076 h 2476"/>
                <a:gd name="T44" fmla="*/ 1721 w 2460"/>
                <a:gd name="T45" fmla="*/ 2080 h 2476"/>
                <a:gd name="T46" fmla="*/ 1583 w 2460"/>
                <a:gd name="T47" fmla="*/ 2303 h 2476"/>
                <a:gd name="T48" fmla="*/ 1571 w 2460"/>
                <a:gd name="T49" fmla="*/ 2457 h 2476"/>
                <a:gd name="T50" fmla="*/ 1266 w 2460"/>
                <a:gd name="T51" fmla="*/ 2468 h 2476"/>
                <a:gd name="T52" fmla="*/ 914 w 2460"/>
                <a:gd name="T53" fmla="*/ 2432 h 2476"/>
                <a:gd name="T54" fmla="*/ 1504 w 2460"/>
                <a:gd name="T55" fmla="*/ 1653 h 2476"/>
                <a:gd name="T56" fmla="*/ 1472 w 2460"/>
                <a:gd name="T57" fmla="*/ 817 h 2476"/>
                <a:gd name="T58" fmla="*/ 1207 w 2460"/>
                <a:gd name="T59" fmla="*/ 762 h 2476"/>
                <a:gd name="T60" fmla="*/ 900 w 2460"/>
                <a:gd name="T61" fmla="*/ 910 h 2476"/>
                <a:gd name="T62" fmla="*/ 752 w 2460"/>
                <a:gd name="T63" fmla="*/ 1228 h 2476"/>
                <a:gd name="T64" fmla="*/ 1504 w 2460"/>
                <a:gd name="T65" fmla="*/ 1653 h 24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460" h="2476">
                  <a:moveTo>
                    <a:pt x="914" y="2432"/>
                  </a:moveTo>
                  <a:cubicBezTo>
                    <a:pt x="888" y="2406"/>
                    <a:pt x="867" y="2332"/>
                    <a:pt x="867" y="2268"/>
                  </a:cubicBezTo>
                  <a:cubicBezTo>
                    <a:pt x="867" y="2178"/>
                    <a:pt x="840" y="2134"/>
                    <a:pt x="755" y="2084"/>
                  </a:cubicBezTo>
                  <a:cubicBezTo>
                    <a:pt x="650" y="2022"/>
                    <a:pt x="635" y="2022"/>
                    <a:pt x="509" y="2082"/>
                  </a:cubicBezTo>
                  <a:cubicBezTo>
                    <a:pt x="346" y="2160"/>
                    <a:pt x="308" y="2136"/>
                    <a:pt x="143" y="1848"/>
                  </a:cubicBezTo>
                  <a:cubicBezTo>
                    <a:pt x="0" y="1598"/>
                    <a:pt x="0" y="1545"/>
                    <a:pt x="143" y="1461"/>
                  </a:cubicBezTo>
                  <a:cubicBezTo>
                    <a:pt x="237" y="1405"/>
                    <a:pt x="257" y="1369"/>
                    <a:pt x="257" y="1252"/>
                  </a:cubicBezTo>
                  <a:cubicBezTo>
                    <a:pt x="257" y="1138"/>
                    <a:pt x="235" y="1094"/>
                    <a:pt x="143" y="1029"/>
                  </a:cubicBezTo>
                  <a:cubicBezTo>
                    <a:pt x="80" y="984"/>
                    <a:pt x="29" y="924"/>
                    <a:pt x="29" y="895"/>
                  </a:cubicBezTo>
                  <a:cubicBezTo>
                    <a:pt x="29" y="797"/>
                    <a:pt x="298" y="381"/>
                    <a:pt x="361" y="381"/>
                  </a:cubicBezTo>
                  <a:cubicBezTo>
                    <a:pt x="395" y="381"/>
                    <a:pt x="477" y="401"/>
                    <a:pt x="543" y="425"/>
                  </a:cubicBezTo>
                  <a:cubicBezTo>
                    <a:pt x="713" y="486"/>
                    <a:pt x="867" y="385"/>
                    <a:pt x="867" y="213"/>
                  </a:cubicBezTo>
                  <a:cubicBezTo>
                    <a:pt x="867" y="34"/>
                    <a:pt x="924" y="0"/>
                    <a:pt x="1229" y="0"/>
                  </a:cubicBezTo>
                  <a:cubicBezTo>
                    <a:pt x="1534" y="0"/>
                    <a:pt x="1591" y="34"/>
                    <a:pt x="1591" y="216"/>
                  </a:cubicBezTo>
                  <a:cubicBezTo>
                    <a:pt x="1591" y="317"/>
                    <a:pt x="1613" y="353"/>
                    <a:pt x="1707" y="401"/>
                  </a:cubicBezTo>
                  <a:cubicBezTo>
                    <a:pt x="1803" y="451"/>
                    <a:pt x="1844" y="453"/>
                    <a:pt x="1949" y="415"/>
                  </a:cubicBezTo>
                  <a:cubicBezTo>
                    <a:pt x="2123" y="353"/>
                    <a:pt x="2172" y="381"/>
                    <a:pt x="2310" y="621"/>
                  </a:cubicBezTo>
                  <a:cubicBezTo>
                    <a:pt x="2457" y="879"/>
                    <a:pt x="2458" y="929"/>
                    <a:pt x="2314" y="1035"/>
                  </a:cubicBezTo>
                  <a:cubicBezTo>
                    <a:pt x="2224" y="1101"/>
                    <a:pt x="2200" y="1148"/>
                    <a:pt x="2200" y="1255"/>
                  </a:cubicBezTo>
                  <a:cubicBezTo>
                    <a:pt x="2200" y="1366"/>
                    <a:pt x="2222" y="1403"/>
                    <a:pt x="2315" y="1456"/>
                  </a:cubicBezTo>
                  <a:cubicBezTo>
                    <a:pt x="2460" y="1539"/>
                    <a:pt x="2459" y="1617"/>
                    <a:pt x="2306" y="1883"/>
                  </a:cubicBezTo>
                  <a:cubicBezTo>
                    <a:pt x="2168" y="2124"/>
                    <a:pt x="2086" y="2168"/>
                    <a:pt x="1946" y="2076"/>
                  </a:cubicBezTo>
                  <a:cubicBezTo>
                    <a:pt x="1854" y="2016"/>
                    <a:pt x="1841" y="2016"/>
                    <a:pt x="1721" y="2080"/>
                  </a:cubicBezTo>
                  <a:cubicBezTo>
                    <a:pt x="1614" y="2138"/>
                    <a:pt x="1592" y="2173"/>
                    <a:pt x="1583" y="2303"/>
                  </a:cubicBezTo>
                  <a:lnTo>
                    <a:pt x="1571" y="2457"/>
                  </a:lnTo>
                  <a:lnTo>
                    <a:pt x="1266" y="2468"/>
                  </a:lnTo>
                  <a:cubicBezTo>
                    <a:pt x="1061" y="2476"/>
                    <a:pt x="945" y="2464"/>
                    <a:pt x="914" y="2432"/>
                  </a:cubicBezTo>
                  <a:close/>
                  <a:moveTo>
                    <a:pt x="1504" y="1653"/>
                  </a:moveTo>
                  <a:cubicBezTo>
                    <a:pt x="1803" y="1464"/>
                    <a:pt x="1785" y="979"/>
                    <a:pt x="1472" y="817"/>
                  </a:cubicBezTo>
                  <a:cubicBezTo>
                    <a:pt x="1414" y="787"/>
                    <a:pt x="1294" y="762"/>
                    <a:pt x="1207" y="762"/>
                  </a:cubicBezTo>
                  <a:cubicBezTo>
                    <a:pt x="1073" y="762"/>
                    <a:pt x="1025" y="786"/>
                    <a:pt x="900" y="910"/>
                  </a:cubicBezTo>
                  <a:cubicBezTo>
                    <a:pt x="773" y="1038"/>
                    <a:pt x="752" y="1081"/>
                    <a:pt x="752" y="1228"/>
                  </a:cubicBezTo>
                  <a:cubicBezTo>
                    <a:pt x="752" y="1635"/>
                    <a:pt x="1165" y="1868"/>
                    <a:pt x="1504" y="1653"/>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27">
              <a:extLst>
                <a:ext uri="{FF2B5EF4-FFF2-40B4-BE49-F238E27FC236}">
                  <a16:creationId xmlns:a16="http://schemas.microsoft.com/office/drawing/2014/main" id="{A2A316C8-8E9A-4B46-AF21-925DFEBB0F8B}"/>
                </a:ext>
              </a:extLst>
            </p:cNvPr>
            <p:cNvSpPr>
              <a:spLocks/>
            </p:cNvSpPr>
            <p:nvPr>
              <p:custDataLst>
                <p:tags r:id="rId43"/>
              </p:custDataLst>
            </p:nvPr>
          </p:nvSpPr>
          <p:spPr bwMode="auto">
            <a:xfrm>
              <a:off x="8549745" y="1906599"/>
              <a:ext cx="295251" cy="343465"/>
            </a:xfrm>
            <a:custGeom>
              <a:avLst/>
              <a:gdLst>
                <a:gd name="T0" fmla="*/ 316 w 3700"/>
                <a:gd name="T1" fmla="*/ 4226 h 4305"/>
                <a:gd name="T2" fmla="*/ 78 w 3700"/>
                <a:gd name="T3" fmla="*/ 3985 h 4305"/>
                <a:gd name="T4" fmla="*/ 1 w 3700"/>
                <a:gd name="T5" fmla="*/ 2150 h 4305"/>
                <a:gd name="T6" fmla="*/ 76 w 3700"/>
                <a:gd name="T7" fmla="*/ 313 h 4305"/>
                <a:gd name="T8" fmla="*/ 313 w 3700"/>
                <a:gd name="T9" fmla="*/ 76 h 4305"/>
                <a:gd name="T10" fmla="*/ 2088 w 3700"/>
                <a:gd name="T11" fmla="*/ 1 h 4305"/>
                <a:gd name="T12" fmla="*/ 3700 w 3700"/>
                <a:gd name="T13" fmla="*/ 0 h 4305"/>
                <a:gd name="T14" fmla="*/ 3621 w 3700"/>
                <a:gd name="T15" fmla="*/ 111 h 4305"/>
                <a:gd name="T16" fmla="*/ 3543 w 3700"/>
                <a:gd name="T17" fmla="*/ 279 h 4305"/>
                <a:gd name="T18" fmla="*/ 1733 w 3700"/>
                <a:gd name="T19" fmla="*/ 413 h 4305"/>
                <a:gd name="T20" fmla="*/ 438 w 3700"/>
                <a:gd name="T21" fmla="*/ 438 h 4305"/>
                <a:gd name="T22" fmla="*/ 410 w 3700"/>
                <a:gd name="T23" fmla="*/ 1410 h 4305"/>
                <a:gd name="T24" fmla="*/ 387 w 3700"/>
                <a:gd name="T25" fmla="*/ 2515 h 4305"/>
                <a:gd name="T26" fmla="*/ 382 w 3700"/>
                <a:gd name="T27" fmla="*/ 3124 h 4305"/>
                <a:gd name="T28" fmla="*/ 467 w 3700"/>
                <a:gd name="T29" fmla="*/ 3838 h 4305"/>
                <a:gd name="T30" fmla="*/ 596 w 3700"/>
                <a:gd name="T31" fmla="*/ 3886 h 4305"/>
                <a:gd name="T32" fmla="*/ 795 w 3700"/>
                <a:gd name="T33" fmla="*/ 3965 h 4305"/>
                <a:gd name="T34" fmla="*/ 1050 w 3700"/>
                <a:gd name="T35" fmla="*/ 4046 h 4305"/>
                <a:gd name="T36" fmla="*/ 1284 w 3700"/>
                <a:gd name="T37" fmla="*/ 4177 h 4305"/>
                <a:gd name="T38" fmla="*/ 1368 w 3700"/>
                <a:gd name="T39" fmla="*/ 4305 h 4305"/>
                <a:gd name="T40" fmla="*/ 922 w 3700"/>
                <a:gd name="T41" fmla="*/ 4305 h 4305"/>
                <a:gd name="T42" fmla="*/ 316 w 3700"/>
                <a:gd name="T43" fmla="*/ 4226 h 4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00" h="4305">
                  <a:moveTo>
                    <a:pt x="316" y="4226"/>
                  </a:moveTo>
                  <a:cubicBezTo>
                    <a:pt x="202" y="4169"/>
                    <a:pt x="134" y="4101"/>
                    <a:pt x="78" y="3985"/>
                  </a:cubicBezTo>
                  <a:cubicBezTo>
                    <a:pt x="3" y="3830"/>
                    <a:pt x="0" y="3761"/>
                    <a:pt x="1" y="2150"/>
                  </a:cubicBezTo>
                  <a:cubicBezTo>
                    <a:pt x="1" y="575"/>
                    <a:pt x="6" y="467"/>
                    <a:pt x="76" y="313"/>
                  </a:cubicBezTo>
                  <a:cubicBezTo>
                    <a:pt x="132" y="189"/>
                    <a:pt x="188" y="133"/>
                    <a:pt x="313" y="76"/>
                  </a:cubicBezTo>
                  <a:cubicBezTo>
                    <a:pt x="466" y="7"/>
                    <a:pt x="574" y="2"/>
                    <a:pt x="2088" y="1"/>
                  </a:cubicBezTo>
                  <a:lnTo>
                    <a:pt x="3700" y="0"/>
                  </a:lnTo>
                  <a:lnTo>
                    <a:pt x="3621" y="111"/>
                  </a:lnTo>
                  <a:cubicBezTo>
                    <a:pt x="3578" y="172"/>
                    <a:pt x="3543" y="248"/>
                    <a:pt x="3543" y="279"/>
                  </a:cubicBezTo>
                  <a:cubicBezTo>
                    <a:pt x="3543" y="361"/>
                    <a:pt x="3256" y="383"/>
                    <a:pt x="1733" y="413"/>
                  </a:cubicBezTo>
                  <a:lnTo>
                    <a:pt x="438" y="438"/>
                  </a:lnTo>
                  <a:lnTo>
                    <a:pt x="410" y="1410"/>
                  </a:lnTo>
                  <a:cubicBezTo>
                    <a:pt x="395" y="1944"/>
                    <a:pt x="385" y="2441"/>
                    <a:pt x="387" y="2515"/>
                  </a:cubicBezTo>
                  <a:cubicBezTo>
                    <a:pt x="395" y="2728"/>
                    <a:pt x="393" y="2980"/>
                    <a:pt x="382" y="3124"/>
                  </a:cubicBezTo>
                  <a:cubicBezTo>
                    <a:pt x="369" y="3321"/>
                    <a:pt x="423" y="3784"/>
                    <a:pt x="467" y="3838"/>
                  </a:cubicBezTo>
                  <a:cubicBezTo>
                    <a:pt x="487" y="3865"/>
                    <a:pt x="546" y="3886"/>
                    <a:pt x="596" y="3886"/>
                  </a:cubicBezTo>
                  <a:cubicBezTo>
                    <a:pt x="647" y="3886"/>
                    <a:pt x="736" y="3921"/>
                    <a:pt x="795" y="3965"/>
                  </a:cubicBezTo>
                  <a:cubicBezTo>
                    <a:pt x="857" y="4011"/>
                    <a:pt x="963" y="4044"/>
                    <a:pt x="1050" y="4046"/>
                  </a:cubicBezTo>
                  <a:cubicBezTo>
                    <a:pt x="1177" y="4048"/>
                    <a:pt x="1213" y="4068"/>
                    <a:pt x="1284" y="4177"/>
                  </a:cubicBezTo>
                  <a:lnTo>
                    <a:pt x="1368" y="4305"/>
                  </a:lnTo>
                  <a:lnTo>
                    <a:pt x="922" y="4305"/>
                  </a:lnTo>
                  <a:cubicBezTo>
                    <a:pt x="547" y="4305"/>
                    <a:pt x="450" y="4292"/>
                    <a:pt x="316" y="4226"/>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28">
              <a:extLst>
                <a:ext uri="{FF2B5EF4-FFF2-40B4-BE49-F238E27FC236}">
                  <a16:creationId xmlns:a16="http://schemas.microsoft.com/office/drawing/2014/main" id="{B70A38AE-A2D8-47CB-ACF2-F3D814B165D8}"/>
                </a:ext>
              </a:extLst>
            </p:cNvPr>
            <p:cNvSpPr>
              <a:spLocks noEditPoints="1"/>
            </p:cNvSpPr>
            <p:nvPr>
              <p:custDataLst>
                <p:tags r:id="rId44"/>
              </p:custDataLst>
            </p:nvPr>
          </p:nvSpPr>
          <p:spPr bwMode="auto">
            <a:xfrm>
              <a:off x="8772933" y="1924745"/>
              <a:ext cx="247814" cy="252479"/>
            </a:xfrm>
            <a:custGeom>
              <a:avLst/>
              <a:gdLst>
                <a:gd name="T0" fmla="*/ 1153 w 3106"/>
                <a:gd name="T1" fmla="*/ 3092 h 3162"/>
                <a:gd name="T2" fmla="*/ 1089 w 3106"/>
                <a:gd name="T3" fmla="*/ 2873 h 3162"/>
                <a:gd name="T4" fmla="*/ 934 w 3106"/>
                <a:gd name="T5" fmla="*/ 2635 h 3162"/>
                <a:gd name="T6" fmla="*/ 726 w 3106"/>
                <a:gd name="T7" fmla="*/ 2592 h 3162"/>
                <a:gd name="T8" fmla="*/ 614 w 3106"/>
                <a:gd name="T9" fmla="*/ 2615 h 3162"/>
                <a:gd name="T10" fmla="*/ 632 w 3106"/>
                <a:gd name="T11" fmla="*/ 2468 h 3162"/>
                <a:gd name="T12" fmla="*/ 573 w 3106"/>
                <a:gd name="T13" fmla="*/ 1847 h 3162"/>
                <a:gd name="T14" fmla="*/ 176 w 3106"/>
                <a:gd name="T15" fmla="*/ 1321 h 3162"/>
                <a:gd name="T16" fmla="*/ 177 w 3106"/>
                <a:gd name="T17" fmla="*/ 816 h 3162"/>
                <a:gd name="T18" fmla="*/ 651 w 3106"/>
                <a:gd name="T19" fmla="*/ 528 h 3162"/>
                <a:gd name="T20" fmla="*/ 789 w 3106"/>
                <a:gd name="T21" fmla="*/ 609 h 3162"/>
                <a:gd name="T22" fmla="*/ 939 w 3106"/>
                <a:gd name="T23" fmla="*/ 524 h 3162"/>
                <a:gd name="T24" fmla="*/ 1089 w 3106"/>
                <a:gd name="T25" fmla="*/ 282 h 3162"/>
                <a:gd name="T26" fmla="*/ 1553 w 3106"/>
                <a:gd name="T27" fmla="*/ 0 h 3162"/>
                <a:gd name="T28" fmla="*/ 2004 w 3106"/>
                <a:gd name="T29" fmla="*/ 289 h 3162"/>
                <a:gd name="T30" fmla="*/ 2160 w 3106"/>
                <a:gd name="T31" fmla="*/ 523 h 3162"/>
                <a:gd name="T32" fmla="*/ 2316 w 3106"/>
                <a:gd name="T33" fmla="*/ 607 h 3162"/>
                <a:gd name="T34" fmla="*/ 2464 w 3106"/>
                <a:gd name="T35" fmla="*/ 523 h 3162"/>
                <a:gd name="T36" fmla="*/ 2909 w 3106"/>
                <a:gd name="T37" fmla="*/ 784 h 3162"/>
                <a:gd name="T38" fmla="*/ 2909 w 3106"/>
                <a:gd name="T39" fmla="*/ 1330 h 3162"/>
                <a:gd name="T40" fmla="*/ 2766 w 3106"/>
                <a:gd name="T41" fmla="*/ 1581 h 3162"/>
                <a:gd name="T42" fmla="*/ 2909 w 3106"/>
                <a:gd name="T43" fmla="*/ 1832 h 3162"/>
                <a:gd name="T44" fmla="*/ 3063 w 3106"/>
                <a:gd name="T45" fmla="*/ 2008 h 3162"/>
                <a:gd name="T46" fmla="*/ 2670 w 3106"/>
                <a:gd name="T47" fmla="*/ 2674 h 3162"/>
                <a:gd name="T48" fmla="*/ 2446 w 3106"/>
                <a:gd name="T49" fmla="*/ 2631 h 3162"/>
                <a:gd name="T50" fmla="*/ 2312 w 3106"/>
                <a:gd name="T51" fmla="*/ 2548 h 3162"/>
                <a:gd name="T52" fmla="*/ 2158 w 3106"/>
                <a:gd name="T53" fmla="*/ 2636 h 3162"/>
                <a:gd name="T54" fmla="*/ 2004 w 3106"/>
                <a:gd name="T55" fmla="*/ 2880 h 3162"/>
                <a:gd name="T56" fmla="*/ 1540 w 3106"/>
                <a:gd name="T57" fmla="*/ 3162 h 3162"/>
                <a:gd name="T58" fmla="*/ 1153 w 3106"/>
                <a:gd name="T59" fmla="*/ 3092 h 3162"/>
                <a:gd name="T60" fmla="*/ 1922 w 3106"/>
                <a:gd name="T61" fmla="*/ 2288 h 3162"/>
                <a:gd name="T62" fmla="*/ 2060 w 3106"/>
                <a:gd name="T63" fmla="*/ 962 h 3162"/>
                <a:gd name="T64" fmla="*/ 781 w 3106"/>
                <a:gd name="T65" fmla="*/ 1789 h 3162"/>
                <a:gd name="T66" fmla="*/ 1922 w 3106"/>
                <a:gd name="T67" fmla="*/ 2288 h 3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106" h="3162">
                  <a:moveTo>
                    <a:pt x="1153" y="3092"/>
                  </a:moveTo>
                  <a:cubicBezTo>
                    <a:pt x="1117" y="3052"/>
                    <a:pt x="1089" y="2958"/>
                    <a:pt x="1089" y="2873"/>
                  </a:cubicBezTo>
                  <a:cubicBezTo>
                    <a:pt x="1089" y="2739"/>
                    <a:pt x="1074" y="2715"/>
                    <a:pt x="934" y="2635"/>
                  </a:cubicBezTo>
                  <a:cubicBezTo>
                    <a:pt x="813" y="2566"/>
                    <a:pt x="768" y="2557"/>
                    <a:pt x="726" y="2592"/>
                  </a:cubicBezTo>
                  <a:cubicBezTo>
                    <a:pt x="696" y="2617"/>
                    <a:pt x="645" y="2627"/>
                    <a:pt x="614" y="2615"/>
                  </a:cubicBezTo>
                  <a:cubicBezTo>
                    <a:pt x="564" y="2596"/>
                    <a:pt x="566" y="2575"/>
                    <a:pt x="632" y="2468"/>
                  </a:cubicBezTo>
                  <a:cubicBezTo>
                    <a:pt x="741" y="2288"/>
                    <a:pt x="727" y="2136"/>
                    <a:pt x="573" y="1847"/>
                  </a:cubicBezTo>
                  <a:cubicBezTo>
                    <a:pt x="398" y="1516"/>
                    <a:pt x="310" y="1400"/>
                    <a:pt x="176" y="1321"/>
                  </a:cubicBezTo>
                  <a:cubicBezTo>
                    <a:pt x="0" y="1217"/>
                    <a:pt x="0" y="1137"/>
                    <a:pt x="177" y="816"/>
                  </a:cubicBezTo>
                  <a:cubicBezTo>
                    <a:pt x="371" y="465"/>
                    <a:pt x="456" y="413"/>
                    <a:pt x="651" y="528"/>
                  </a:cubicBezTo>
                  <a:lnTo>
                    <a:pt x="789" y="609"/>
                  </a:lnTo>
                  <a:lnTo>
                    <a:pt x="939" y="524"/>
                  </a:lnTo>
                  <a:cubicBezTo>
                    <a:pt x="1075" y="446"/>
                    <a:pt x="1089" y="424"/>
                    <a:pt x="1089" y="282"/>
                  </a:cubicBezTo>
                  <a:cubicBezTo>
                    <a:pt x="1090" y="45"/>
                    <a:pt x="1163" y="0"/>
                    <a:pt x="1553" y="0"/>
                  </a:cubicBezTo>
                  <a:cubicBezTo>
                    <a:pt x="1932" y="0"/>
                    <a:pt x="2004" y="46"/>
                    <a:pt x="2004" y="289"/>
                  </a:cubicBezTo>
                  <a:cubicBezTo>
                    <a:pt x="2004" y="424"/>
                    <a:pt x="2019" y="446"/>
                    <a:pt x="2160" y="523"/>
                  </a:cubicBezTo>
                  <a:lnTo>
                    <a:pt x="2316" y="607"/>
                  </a:lnTo>
                  <a:lnTo>
                    <a:pt x="2464" y="523"/>
                  </a:lnTo>
                  <a:cubicBezTo>
                    <a:pt x="2653" y="414"/>
                    <a:pt x="2697" y="441"/>
                    <a:pt x="2909" y="784"/>
                  </a:cubicBezTo>
                  <a:cubicBezTo>
                    <a:pt x="3106" y="1105"/>
                    <a:pt x="3106" y="1203"/>
                    <a:pt x="2909" y="1330"/>
                  </a:cubicBezTo>
                  <a:cubicBezTo>
                    <a:pt x="2781" y="1412"/>
                    <a:pt x="2766" y="1439"/>
                    <a:pt x="2766" y="1581"/>
                  </a:cubicBezTo>
                  <a:cubicBezTo>
                    <a:pt x="2766" y="1722"/>
                    <a:pt x="2781" y="1750"/>
                    <a:pt x="2909" y="1832"/>
                  </a:cubicBezTo>
                  <a:cubicBezTo>
                    <a:pt x="2989" y="1884"/>
                    <a:pt x="3057" y="1961"/>
                    <a:pt x="3063" y="2008"/>
                  </a:cubicBezTo>
                  <a:cubicBezTo>
                    <a:pt x="3080" y="2121"/>
                    <a:pt x="2784" y="2622"/>
                    <a:pt x="2670" y="2674"/>
                  </a:cubicBezTo>
                  <a:cubicBezTo>
                    <a:pt x="2598" y="2707"/>
                    <a:pt x="2555" y="2699"/>
                    <a:pt x="2446" y="2631"/>
                  </a:cubicBezTo>
                  <a:lnTo>
                    <a:pt x="2312" y="2548"/>
                  </a:lnTo>
                  <a:lnTo>
                    <a:pt x="2158" y="2636"/>
                  </a:lnTo>
                  <a:cubicBezTo>
                    <a:pt x="2018" y="2716"/>
                    <a:pt x="2004" y="2738"/>
                    <a:pt x="2004" y="2880"/>
                  </a:cubicBezTo>
                  <a:cubicBezTo>
                    <a:pt x="2004" y="3117"/>
                    <a:pt x="1930" y="3162"/>
                    <a:pt x="1540" y="3162"/>
                  </a:cubicBezTo>
                  <a:cubicBezTo>
                    <a:pt x="1274" y="3162"/>
                    <a:pt x="1204" y="3149"/>
                    <a:pt x="1153" y="3092"/>
                  </a:cubicBezTo>
                  <a:close/>
                  <a:moveTo>
                    <a:pt x="1922" y="2288"/>
                  </a:moveTo>
                  <a:cubicBezTo>
                    <a:pt x="2424" y="2030"/>
                    <a:pt x="2498" y="1323"/>
                    <a:pt x="2060" y="962"/>
                  </a:cubicBezTo>
                  <a:cubicBezTo>
                    <a:pt x="1459" y="466"/>
                    <a:pt x="580" y="1035"/>
                    <a:pt x="781" y="1789"/>
                  </a:cubicBezTo>
                  <a:cubicBezTo>
                    <a:pt x="916" y="2293"/>
                    <a:pt x="1454" y="2528"/>
                    <a:pt x="1922" y="2288"/>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29">
              <a:extLst>
                <a:ext uri="{FF2B5EF4-FFF2-40B4-BE49-F238E27FC236}">
                  <a16:creationId xmlns:a16="http://schemas.microsoft.com/office/drawing/2014/main" id="{9284A73F-FD28-477E-AB5B-0C0421B77145}"/>
                </a:ext>
              </a:extLst>
            </p:cNvPr>
            <p:cNvSpPr>
              <a:spLocks/>
            </p:cNvSpPr>
            <p:nvPr>
              <p:custDataLst>
                <p:tags r:id="rId45"/>
              </p:custDataLst>
            </p:nvPr>
          </p:nvSpPr>
          <p:spPr bwMode="auto">
            <a:xfrm>
              <a:off x="8846032" y="1997845"/>
              <a:ext cx="93319" cy="106280"/>
            </a:xfrm>
            <a:custGeom>
              <a:avLst/>
              <a:gdLst>
                <a:gd name="T0" fmla="*/ 403 w 1170"/>
                <a:gd name="T1" fmla="*/ 1154 h 1331"/>
                <a:gd name="T2" fmla="*/ 403 w 1170"/>
                <a:gd name="T3" fmla="*/ 178 h 1331"/>
                <a:gd name="T4" fmla="*/ 1170 w 1170"/>
                <a:gd name="T5" fmla="*/ 666 h 1331"/>
                <a:gd name="T6" fmla="*/ 403 w 1170"/>
                <a:gd name="T7" fmla="*/ 1154 h 1331"/>
              </a:gdLst>
              <a:ahLst/>
              <a:cxnLst>
                <a:cxn ang="0">
                  <a:pos x="T0" y="T1"/>
                </a:cxn>
                <a:cxn ang="0">
                  <a:pos x="T2" y="T3"/>
                </a:cxn>
                <a:cxn ang="0">
                  <a:pos x="T4" y="T5"/>
                </a:cxn>
                <a:cxn ang="0">
                  <a:pos x="T6" y="T7"/>
                </a:cxn>
              </a:cxnLst>
              <a:rect l="0" t="0" r="r" b="b"/>
              <a:pathLst>
                <a:path w="1170" h="1331">
                  <a:moveTo>
                    <a:pt x="403" y="1154"/>
                  </a:moveTo>
                  <a:cubicBezTo>
                    <a:pt x="0" y="945"/>
                    <a:pt x="0" y="387"/>
                    <a:pt x="403" y="178"/>
                  </a:cubicBezTo>
                  <a:cubicBezTo>
                    <a:pt x="746" y="0"/>
                    <a:pt x="1170" y="270"/>
                    <a:pt x="1170" y="666"/>
                  </a:cubicBezTo>
                  <a:cubicBezTo>
                    <a:pt x="1170" y="1062"/>
                    <a:pt x="746" y="1331"/>
                    <a:pt x="403" y="1154"/>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30">
              <a:extLst>
                <a:ext uri="{FF2B5EF4-FFF2-40B4-BE49-F238E27FC236}">
                  <a16:creationId xmlns:a16="http://schemas.microsoft.com/office/drawing/2014/main" id="{3827FB40-E84F-4CAC-8A07-B554416AD1EE}"/>
                </a:ext>
              </a:extLst>
            </p:cNvPr>
            <p:cNvSpPr>
              <a:spLocks noEditPoints="1"/>
            </p:cNvSpPr>
            <p:nvPr>
              <p:custDataLst>
                <p:tags r:id="rId46"/>
              </p:custDataLst>
            </p:nvPr>
          </p:nvSpPr>
          <p:spPr bwMode="auto">
            <a:xfrm>
              <a:off x="8689464" y="1906081"/>
              <a:ext cx="386755" cy="453115"/>
            </a:xfrm>
            <a:custGeom>
              <a:avLst/>
              <a:gdLst>
                <a:gd name="T0" fmla="*/ 26 w 4845"/>
                <a:gd name="T1" fmla="*/ 5657 h 5678"/>
                <a:gd name="T2" fmla="*/ 0 w 4845"/>
                <a:gd name="T3" fmla="*/ 5397 h 5678"/>
                <a:gd name="T4" fmla="*/ 109 w 4845"/>
                <a:gd name="T5" fmla="*/ 4991 h 5678"/>
                <a:gd name="T6" fmla="*/ 549 w 4845"/>
                <a:gd name="T7" fmla="*/ 4691 h 5678"/>
                <a:gd name="T8" fmla="*/ 610 w 4845"/>
                <a:gd name="T9" fmla="*/ 4553 h 5678"/>
                <a:gd name="T10" fmla="*/ 743 w 4845"/>
                <a:gd name="T11" fmla="*/ 4267 h 5678"/>
                <a:gd name="T12" fmla="*/ 876 w 4845"/>
                <a:gd name="T13" fmla="*/ 4087 h 5678"/>
                <a:gd name="T14" fmla="*/ 1028 w 4845"/>
                <a:gd name="T15" fmla="*/ 4054 h 5678"/>
                <a:gd name="T16" fmla="*/ 1285 w 4845"/>
                <a:gd name="T17" fmla="*/ 3982 h 5678"/>
                <a:gd name="T18" fmla="*/ 2895 w 4845"/>
                <a:gd name="T19" fmla="*/ 3891 h 5678"/>
                <a:gd name="T20" fmla="*/ 4400 w 4845"/>
                <a:gd name="T21" fmla="*/ 3872 h 5678"/>
                <a:gd name="T22" fmla="*/ 4428 w 4845"/>
                <a:gd name="T23" fmla="*/ 3129 h 5678"/>
                <a:gd name="T24" fmla="*/ 4453 w 4845"/>
                <a:gd name="T25" fmla="*/ 2234 h 5678"/>
                <a:gd name="T26" fmla="*/ 4455 w 4845"/>
                <a:gd name="T27" fmla="*/ 1396 h 5678"/>
                <a:gd name="T28" fmla="*/ 4430 w 4845"/>
                <a:gd name="T29" fmla="*/ 843 h 5678"/>
                <a:gd name="T30" fmla="*/ 4400 w 4845"/>
                <a:gd name="T31" fmla="*/ 443 h 5678"/>
                <a:gd name="T32" fmla="*/ 4134 w 4845"/>
                <a:gd name="T33" fmla="*/ 413 h 5678"/>
                <a:gd name="T34" fmla="*/ 3648 w 4845"/>
                <a:gd name="T35" fmla="*/ 375 h 5678"/>
                <a:gd name="T36" fmla="*/ 3391 w 4845"/>
                <a:gd name="T37" fmla="*/ 255 h 5678"/>
                <a:gd name="T38" fmla="*/ 3287 w 4845"/>
                <a:gd name="T39" fmla="*/ 72 h 5678"/>
                <a:gd name="T40" fmla="*/ 3849 w 4845"/>
                <a:gd name="T41" fmla="*/ 12 h 5678"/>
                <a:gd name="T42" fmla="*/ 4605 w 4845"/>
                <a:gd name="T43" fmla="*/ 116 h 5678"/>
                <a:gd name="T44" fmla="*/ 4838 w 4845"/>
                <a:gd name="T45" fmla="*/ 2167 h 5678"/>
                <a:gd name="T46" fmla="*/ 4532 w 4845"/>
                <a:gd name="T47" fmla="*/ 4224 h 5678"/>
                <a:gd name="T48" fmla="*/ 3421 w 4845"/>
                <a:gd name="T49" fmla="*/ 4310 h 5678"/>
                <a:gd name="T50" fmla="*/ 2476 w 4845"/>
                <a:gd name="T51" fmla="*/ 4310 h 5678"/>
                <a:gd name="T52" fmla="*/ 2476 w 4845"/>
                <a:gd name="T53" fmla="*/ 4496 h 5678"/>
                <a:gd name="T54" fmla="*/ 2594 w 4845"/>
                <a:gd name="T55" fmla="*/ 4705 h 5678"/>
                <a:gd name="T56" fmla="*/ 3078 w 4845"/>
                <a:gd name="T57" fmla="*/ 5426 h 5678"/>
                <a:gd name="T58" fmla="*/ 3067 w 4845"/>
                <a:gd name="T59" fmla="*/ 5663 h 5678"/>
                <a:gd name="T60" fmla="*/ 1559 w 4845"/>
                <a:gd name="T61" fmla="*/ 5672 h 5678"/>
                <a:gd name="T62" fmla="*/ 26 w 4845"/>
                <a:gd name="T63" fmla="*/ 5657 h 5678"/>
                <a:gd name="T64" fmla="*/ 2781 w 4845"/>
                <a:gd name="T65" fmla="*/ 5317 h 5678"/>
                <a:gd name="T66" fmla="*/ 2591 w 4845"/>
                <a:gd name="T67" fmla="*/ 5015 h 5678"/>
                <a:gd name="T68" fmla="*/ 495 w 4845"/>
                <a:gd name="T69" fmla="*/ 5015 h 5678"/>
                <a:gd name="T70" fmla="*/ 305 w 4845"/>
                <a:gd name="T71" fmla="*/ 5317 h 5678"/>
                <a:gd name="T72" fmla="*/ 305 w 4845"/>
                <a:gd name="T73" fmla="*/ 5415 h 5678"/>
                <a:gd name="T74" fmla="*/ 1543 w 4845"/>
                <a:gd name="T75" fmla="*/ 5415 h 5678"/>
                <a:gd name="T76" fmla="*/ 2781 w 4845"/>
                <a:gd name="T77" fmla="*/ 5415 h 5678"/>
                <a:gd name="T78" fmla="*/ 2781 w 4845"/>
                <a:gd name="T79" fmla="*/ 5317 h 5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845" h="5678">
                  <a:moveTo>
                    <a:pt x="26" y="5657"/>
                  </a:moveTo>
                  <a:cubicBezTo>
                    <a:pt x="12" y="5642"/>
                    <a:pt x="0" y="5526"/>
                    <a:pt x="0" y="5397"/>
                  </a:cubicBezTo>
                  <a:cubicBezTo>
                    <a:pt x="0" y="5205"/>
                    <a:pt x="20" y="5132"/>
                    <a:pt x="109" y="4991"/>
                  </a:cubicBezTo>
                  <a:cubicBezTo>
                    <a:pt x="214" y="4827"/>
                    <a:pt x="412" y="4691"/>
                    <a:pt x="549" y="4691"/>
                  </a:cubicBezTo>
                  <a:cubicBezTo>
                    <a:pt x="593" y="4691"/>
                    <a:pt x="610" y="4654"/>
                    <a:pt x="610" y="4553"/>
                  </a:cubicBezTo>
                  <a:cubicBezTo>
                    <a:pt x="610" y="4448"/>
                    <a:pt x="642" y="4379"/>
                    <a:pt x="743" y="4267"/>
                  </a:cubicBezTo>
                  <a:cubicBezTo>
                    <a:pt x="816" y="4186"/>
                    <a:pt x="876" y="4105"/>
                    <a:pt x="876" y="4087"/>
                  </a:cubicBezTo>
                  <a:cubicBezTo>
                    <a:pt x="876" y="4069"/>
                    <a:pt x="944" y="4054"/>
                    <a:pt x="1028" y="4054"/>
                  </a:cubicBezTo>
                  <a:cubicBezTo>
                    <a:pt x="1113" y="4054"/>
                    <a:pt x="1225" y="4023"/>
                    <a:pt x="1285" y="3982"/>
                  </a:cubicBezTo>
                  <a:cubicBezTo>
                    <a:pt x="1383" y="3915"/>
                    <a:pt x="1502" y="3909"/>
                    <a:pt x="2895" y="3891"/>
                  </a:cubicBezTo>
                  <a:lnTo>
                    <a:pt x="4400" y="3872"/>
                  </a:lnTo>
                  <a:lnTo>
                    <a:pt x="4428" y="3129"/>
                  </a:lnTo>
                  <a:cubicBezTo>
                    <a:pt x="4444" y="2721"/>
                    <a:pt x="4455" y="2318"/>
                    <a:pt x="4453" y="2234"/>
                  </a:cubicBezTo>
                  <a:cubicBezTo>
                    <a:pt x="4448" y="2005"/>
                    <a:pt x="4449" y="1568"/>
                    <a:pt x="4455" y="1396"/>
                  </a:cubicBezTo>
                  <a:cubicBezTo>
                    <a:pt x="4458" y="1312"/>
                    <a:pt x="4447" y="1063"/>
                    <a:pt x="4430" y="843"/>
                  </a:cubicBezTo>
                  <a:lnTo>
                    <a:pt x="4400" y="443"/>
                  </a:lnTo>
                  <a:lnTo>
                    <a:pt x="4134" y="413"/>
                  </a:lnTo>
                  <a:cubicBezTo>
                    <a:pt x="3987" y="396"/>
                    <a:pt x="3768" y="379"/>
                    <a:pt x="3648" y="375"/>
                  </a:cubicBezTo>
                  <a:cubicBezTo>
                    <a:pt x="3443" y="368"/>
                    <a:pt x="3427" y="360"/>
                    <a:pt x="3391" y="255"/>
                  </a:cubicBezTo>
                  <a:cubicBezTo>
                    <a:pt x="3369" y="194"/>
                    <a:pt x="3322" y="111"/>
                    <a:pt x="3287" y="72"/>
                  </a:cubicBezTo>
                  <a:cubicBezTo>
                    <a:pt x="3223" y="2"/>
                    <a:pt x="3236" y="0"/>
                    <a:pt x="3849" y="12"/>
                  </a:cubicBezTo>
                  <a:cubicBezTo>
                    <a:pt x="4440" y="24"/>
                    <a:pt x="4484" y="30"/>
                    <a:pt x="4605" y="116"/>
                  </a:cubicBezTo>
                  <a:cubicBezTo>
                    <a:pt x="4838" y="282"/>
                    <a:pt x="4838" y="285"/>
                    <a:pt x="4838" y="2167"/>
                  </a:cubicBezTo>
                  <a:cubicBezTo>
                    <a:pt x="4838" y="4110"/>
                    <a:pt x="4845" y="4064"/>
                    <a:pt x="4532" y="4224"/>
                  </a:cubicBezTo>
                  <a:cubicBezTo>
                    <a:pt x="4372" y="4307"/>
                    <a:pt x="4325" y="4310"/>
                    <a:pt x="3421" y="4310"/>
                  </a:cubicBezTo>
                  <a:lnTo>
                    <a:pt x="2476" y="4310"/>
                  </a:lnTo>
                  <a:lnTo>
                    <a:pt x="2476" y="4496"/>
                  </a:lnTo>
                  <a:cubicBezTo>
                    <a:pt x="2476" y="4673"/>
                    <a:pt x="2482" y="4683"/>
                    <a:pt x="2594" y="4705"/>
                  </a:cubicBezTo>
                  <a:cubicBezTo>
                    <a:pt x="2906" y="4767"/>
                    <a:pt x="3096" y="5051"/>
                    <a:pt x="3078" y="5426"/>
                  </a:cubicBezTo>
                  <a:lnTo>
                    <a:pt x="3067" y="5663"/>
                  </a:lnTo>
                  <a:lnTo>
                    <a:pt x="1559" y="5672"/>
                  </a:lnTo>
                  <a:cubicBezTo>
                    <a:pt x="730" y="5678"/>
                    <a:pt x="40" y="5671"/>
                    <a:pt x="26" y="5657"/>
                  </a:cubicBezTo>
                  <a:close/>
                  <a:moveTo>
                    <a:pt x="2781" y="5317"/>
                  </a:moveTo>
                  <a:cubicBezTo>
                    <a:pt x="2781" y="5179"/>
                    <a:pt x="2720" y="5082"/>
                    <a:pt x="2591" y="5015"/>
                  </a:cubicBezTo>
                  <a:cubicBezTo>
                    <a:pt x="2428" y="4931"/>
                    <a:pt x="658" y="4931"/>
                    <a:pt x="495" y="5015"/>
                  </a:cubicBezTo>
                  <a:cubicBezTo>
                    <a:pt x="366" y="5082"/>
                    <a:pt x="305" y="5179"/>
                    <a:pt x="305" y="5317"/>
                  </a:cubicBezTo>
                  <a:lnTo>
                    <a:pt x="305" y="5415"/>
                  </a:lnTo>
                  <a:lnTo>
                    <a:pt x="1543" y="5415"/>
                  </a:lnTo>
                  <a:lnTo>
                    <a:pt x="2781" y="5415"/>
                  </a:lnTo>
                  <a:lnTo>
                    <a:pt x="2781" y="531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5" name="Handshake">
            <a:extLst>
              <a:ext uri="{FF2B5EF4-FFF2-40B4-BE49-F238E27FC236}">
                <a16:creationId xmlns:a16="http://schemas.microsoft.com/office/drawing/2014/main" id="{0D433775-77DA-43CF-B37F-8E35AE406064}"/>
              </a:ext>
            </a:extLst>
          </p:cNvPr>
          <p:cNvGrpSpPr/>
          <p:nvPr>
            <p:custDataLst>
              <p:tags r:id="rId9"/>
            </p:custDataLst>
          </p:nvPr>
        </p:nvGrpSpPr>
        <p:grpSpPr>
          <a:xfrm>
            <a:off x="904274" y="4622486"/>
            <a:ext cx="399710" cy="267754"/>
            <a:chOff x="4871432" y="2941850"/>
            <a:chExt cx="511562" cy="342680"/>
          </a:xfrm>
        </p:grpSpPr>
        <p:sp>
          <p:nvSpPr>
            <p:cNvPr id="56" name="Freeform 136">
              <a:extLst>
                <a:ext uri="{FF2B5EF4-FFF2-40B4-BE49-F238E27FC236}">
                  <a16:creationId xmlns:a16="http://schemas.microsoft.com/office/drawing/2014/main" id="{7E7CFBC6-17E4-4162-9B0F-1A480A50082B}"/>
                </a:ext>
              </a:extLst>
            </p:cNvPr>
            <p:cNvSpPr>
              <a:spLocks/>
            </p:cNvSpPr>
            <p:nvPr>
              <p:custDataLst>
                <p:tags r:id="rId35"/>
              </p:custDataLst>
            </p:nvPr>
          </p:nvSpPr>
          <p:spPr bwMode="gray">
            <a:xfrm>
              <a:off x="5138690" y="3136145"/>
              <a:ext cx="151665" cy="137728"/>
            </a:xfrm>
            <a:custGeom>
              <a:avLst/>
              <a:gdLst>
                <a:gd name="T0" fmla="*/ 31 w 160"/>
                <a:gd name="T1" fmla="*/ 145 h 145"/>
                <a:gd name="T2" fmla="*/ 16 w 160"/>
                <a:gd name="T3" fmla="*/ 143 h 145"/>
                <a:gd name="T4" fmla="*/ 10 w 160"/>
                <a:gd name="T5" fmla="*/ 133 h 145"/>
                <a:gd name="T6" fmla="*/ 21 w 160"/>
                <a:gd name="T7" fmla="*/ 127 h 145"/>
                <a:gd name="T8" fmla="*/ 42 w 160"/>
                <a:gd name="T9" fmla="*/ 125 h 145"/>
                <a:gd name="T10" fmla="*/ 45 w 160"/>
                <a:gd name="T11" fmla="*/ 111 h 145"/>
                <a:gd name="T12" fmla="*/ 2 w 160"/>
                <a:gd name="T13" fmla="*/ 56 h 145"/>
                <a:gd name="T14" fmla="*/ 4 w 160"/>
                <a:gd name="T15" fmla="*/ 44 h 145"/>
                <a:gd name="T16" fmla="*/ 15 w 160"/>
                <a:gd name="T17" fmla="*/ 45 h 145"/>
                <a:gd name="T18" fmla="*/ 70 w 160"/>
                <a:gd name="T19" fmla="*/ 100 h 145"/>
                <a:gd name="T20" fmla="*/ 85 w 160"/>
                <a:gd name="T21" fmla="*/ 96 h 145"/>
                <a:gd name="T22" fmla="*/ 90 w 160"/>
                <a:gd name="T23" fmla="*/ 81 h 145"/>
                <a:gd name="T24" fmla="*/ 44 w 160"/>
                <a:gd name="T25" fmla="*/ 23 h 145"/>
                <a:gd name="T26" fmla="*/ 45 w 160"/>
                <a:gd name="T27" fmla="*/ 11 h 145"/>
                <a:gd name="T28" fmla="*/ 57 w 160"/>
                <a:gd name="T29" fmla="*/ 12 h 145"/>
                <a:gd name="T30" fmla="*/ 113 w 160"/>
                <a:gd name="T31" fmla="*/ 70 h 145"/>
                <a:gd name="T32" fmla="*/ 128 w 160"/>
                <a:gd name="T33" fmla="*/ 70 h 145"/>
                <a:gd name="T34" fmla="*/ 139 w 160"/>
                <a:gd name="T35" fmla="*/ 41 h 145"/>
                <a:gd name="T36" fmla="*/ 144 w 160"/>
                <a:gd name="T37" fmla="*/ 14 h 145"/>
                <a:gd name="T38" fmla="*/ 154 w 160"/>
                <a:gd name="T39" fmla="*/ 25 h 145"/>
                <a:gd name="T40" fmla="*/ 136 w 160"/>
                <a:gd name="T41" fmla="*/ 85 h 145"/>
                <a:gd name="T42" fmla="*/ 107 w 160"/>
                <a:gd name="T43" fmla="*/ 86 h 145"/>
                <a:gd name="T44" fmla="*/ 96 w 160"/>
                <a:gd name="T45" fmla="*/ 110 h 145"/>
                <a:gd name="T46" fmla="*/ 64 w 160"/>
                <a:gd name="T47" fmla="*/ 117 h 145"/>
                <a:gd name="T48" fmla="*/ 62 w 160"/>
                <a:gd name="T49" fmla="*/ 116 h 145"/>
                <a:gd name="T50" fmla="*/ 53 w 160"/>
                <a:gd name="T51" fmla="*/ 138 h 145"/>
                <a:gd name="T52" fmla="*/ 31 w 160"/>
                <a:gd name="T53" fmla="*/ 14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0" h="145">
                  <a:moveTo>
                    <a:pt x="31" y="145"/>
                  </a:moveTo>
                  <a:cubicBezTo>
                    <a:pt x="23" y="145"/>
                    <a:pt x="17" y="144"/>
                    <a:pt x="16" y="143"/>
                  </a:cubicBezTo>
                  <a:cubicBezTo>
                    <a:pt x="11" y="142"/>
                    <a:pt x="9" y="137"/>
                    <a:pt x="10" y="133"/>
                  </a:cubicBezTo>
                  <a:cubicBezTo>
                    <a:pt x="11" y="128"/>
                    <a:pt x="16" y="125"/>
                    <a:pt x="21" y="127"/>
                  </a:cubicBezTo>
                  <a:cubicBezTo>
                    <a:pt x="25" y="128"/>
                    <a:pt x="36" y="130"/>
                    <a:pt x="42" y="125"/>
                  </a:cubicBezTo>
                  <a:cubicBezTo>
                    <a:pt x="45" y="122"/>
                    <a:pt x="45" y="116"/>
                    <a:pt x="45" y="111"/>
                  </a:cubicBezTo>
                  <a:cubicBezTo>
                    <a:pt x="2" y="56"/>
                    <a:pt x="2" y="56"/>
                    <a:pt x="2" y="56"/>
                  </a:cubicBezTo>
                  <a:cubicBezTo>
                    <a:pt x="0" y="52"/>
                    <a:pt x="0" y="47"/>
                    <a:pt x="4" y="44"/>
                  </a:cubicBezTo>
                  <a:cubicBezTo>
                    <a:pt x="7" y="41"/>
                    <a:pt x="12" y="41"/>
                    <a:pt x="15" y="45"/>
                  </a:cubicBezTo>
                  <a:cubicBezTo>
                    <a:pt x="70" y="100"/>
                    <a:pt x="70" y="100"/>
                    <a:pt x="70" y="100"/>
                  </a:cubicBezTo>
                  <a:cubicBezTo>
                    <a:pt x="74" y="101"/>
                    <a:pt x="81" y="100"/>
                    <a:pt x="85" y="96"/>
                  </a:cubicBezTo>
                  <a:cubicBezTo>
                    <a:pt x="88" y="93"/>
                    <a:pt x="90" y="88"/>
                    <a:pt x="90" y="81"/>
                  </a:cubicBezTo>
                  <a:cubicBezTo>
                    <a:pt x="44" y="23"/>
                    <a:pt x="44" y="23"/>
                    <a:pt x="44" y="23"/>
                  </a:cubicBezTo>
                  <a:cubicBezTo>
                    <a:pt x="41" y="19"/>
                    <a:pt x="41" y="14"/>
                    <a:pt x="45" y="11"/>
                  </a:cubicBezTo>
                  <a:cubicBezTo>
                    <a:pt x="48" y="8"/>
                    <a:pt x="53" y="8"/>
                    <a:pt x="57" y="12"/>
                  </a:cubicBezTo>
                  <a:cubicBezTo>
                    <a:pt x="113" y="70"/>
                    <a:pt x="113" y="70"/>
                    <a:pt x="113" y="70"/>
                  </a:cubicBezTo>
                  <a:cubicBezTo>
                    <a:pt x="116" y="71"/>
                    <a:pt x="123" y="73"/>
                    <a:pt x="128" y="70"/>
                  </a:cubicBezTo>
                  <a:cubicBezTo>
                    <a:pt x="137" y="65"/>
                    <a:pt x="140" y="56"/>
                    <a:pt x="139" y="41"/>
                  </a:cubicBezTo>
                  <a:cubicBezTo>
                    <a:pt x="135" y="0"/>
                    <a:pt x="149" y="14"/>
                    <a:pt x="144" y="14"/>
                  </a:cubicBezTo>
                  <a:cubicBezTo>
                    <a:pt x="140" y="13"/>
                    <a:pt x="153" y="20"/>
                    <a:pt x="154" y="25"/>
                  </a:cubicBezTo>
                  <a:cubicBezTo>
                    <a:pt x="160" y="63"/>
                    <a:pt x="152" y="76"/>
                    <a:pt x="136" y="85"/>
                  </a:cubicBezTo>
                  <a:cubicBezTo>
                    <a:pt x="125" y="92"/>
                    <a:pt x="113" y="88"/>
                    <a:pt x="107" y="86"/>
                  </a:cubicBezTo>
                  <a:cubicBezTo>
                    <a:pt x="106" y="96"/>
                    <a:pt x="102" y="104"/>
                    <a:pt x="96" y="110"/>
                  </a:cubicBezTo>
                  <a:cubicBezTo>
                    <a:pt x="83" y="120"/>
                    <a:pt x="66" y="117"/>
                    <a:pt x="64" y="117"/>
                  </a:cubicBezTo>
                  <a:cubicBezTo>
                    <a:pt x="63" y="117"/>
                    <a:pt x="63" y="117"/>
                    <a:pt x="62" y="116"/>
                  </a:cubicBezTo>
                  <a:cubicBezTo>
                    <a:pt x="62" y="126"/>
                    <a:pt x="59" y="133"/>
                    <a:pt x="53" y="138"/>
                  </a:cubicBezTo>
                  <a:cubicBezTo>
                    <a:pt x="46" y="144"/>
                    <a:pt x="38" y="145"/>
                    <a:pt x="31" y="145"/>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137">
              <a:extLst>
                <a:ext uri="{FF2B5EF4-FFF2-40B4-BE49-F238E27FC236}">
                  <a16:creationId xmlns:a16="http://schemas.microsoft.com/office/drawing/2014/main" id="{5F96F415-4B32-456B-AD07-6F5D4B8574B2}"/>
                </a:ext>
              </a:extLst>
            </p:cNvPr>
            <p:cNvSpPr>
              <a:spLocks/>
            </p:cNvSpPr>
            <p:nvPr>
              <p:custDataLst>
                <p:tags r:id="rId36"/>
              </p:custDataLst>
            </p:nvPr>
          </p:nvSpPr>
          <p:spPr bwMode="gray">
            <a:xfrm>
              <a:off x="4985386" y="3151721"/>
              <a:ext cx="50009" cy="47549"/>
            </a:xfrm>
            <a:custGeom>
              <a:avLst/>
              <a:gdLst>
                <a:gd name="T0" fmla="*/ 48 w 53"/>
                <a:gd name="T1" fmla="*/ 7 h 50"/>
                <a:gd name="T2" fmla="*/ 46 w 53"/>
                <a:gd name="T3" fmla="*/ 29 h 50"/>
                <a:gd name="T4" fmla="*/ 27 w 53"/>
                <a:gd name="T5" fmla="*/ 45 h 50"/>
                <a:gd name="T6" fmla="*/ 5 w 53"/>
                <a:gd name="T7" fmla="*/ 43 h 50"/>
                <a:gd name="T8" fmla="*/ 5 w 53"/>
                <a:gd name="T9" fmla="*/ 43 h 50"/>
                <a:gd name="T10" fmla="*/ 7 w 53"/>
                <a:gd name="T11" fmla="*/ 21 h 50"/>
                <a:gd name="T12" fmla="*/ 26 w 53"/>
                <a:gd name="T13" fmla="*/ 5 h 50"/>
                <a:gd name="T14" fmla="*/ 48 w 53"/>
                <a:gd name="T15" fmla="*/ 7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 h="50">
                  <a:moveTo>
                    <a:pt x="48" y="7"/>
                  </a:moveTo>
                  <a:cubicBezTo>
                    <a:pt x="53" y="14"/>
                    <a:pt x="52" y="24"/>
                    <a:pt x="46" y="29"/>
                  </a:cubicBezTo>
                  <a:cubicBezTo>
                    <a:pt x="27" y="45"/>
                    <a:pt x="27" y="45"/>
                    <a:pt x="27" y="45"/>
                  </a:cubicBezTo>
                  <a:cubicBezTo>
                    <a:pt x="21" y="50"/>
                    <a:pt x="11" y="49"/>
                    <a:pt x="5" y="43"/>
                  </a:cubicBezTo>
                  <a:cubicBezTo>
                    <a:pt x="5" y="43"/>
                    <a:pt x="5" y="43"/>
                    <a:pt x="5" y="43"/>
                  </a:cubicBezTo>
                  <a:cubicBezTo>
                    <a:pt x="0" y="36"/>
                    <a:pt x="1" y="26"/>
                    <a:pt x="7" y="21"/>
                  </a:cubicBezTo>
                  <a:cubicBezTo>
                    <a:pt x="26" y="5"/>
                    <a:pt x="26" y="5"/>
                    <a:pt x="26" y="5"/>
                  </a:cubicBezTo>
                  <a:cubicBezTo>
                    <a:pt x="32" y="0"/>
                    <a:pt x="42" y="1"/>
                    <a:pt x="48" y="7"/>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138">
              <a:extLst>
                <a:ext uri="{FF2B5EF4-FFF2-40B4-BE49-F238E27FC236}">
                  <a16:creationId xmlns:a16="http://schemas.microsoft.com/office/drawing/2014/main" id="{37D5D773-7268-4426-9443-7266F08623A9}"/>
                </a:ext>
              </a:extLst>
            </p:cNvPr>
            <p:cNvSpPr>
              <a:spLocks/>
            </p:cNvSpPr>
            <p:nvPr>
              <p:custDataLst>
                <p:tags r:id="rId37"/>
              </p:custDataLst>
            </p:nvPr>
          </p:nvSpPr>
          <p:spPr bwMode="gray">
            <a:xfrm>
              <a:off x="5015719" y="3159099"/>
              <a:ext cx="72963" cy="67224"/>
            </a:xfrm>
            <a:custGeom>
              <a:avLst/>
              <a:gdLst>
                <a:gd name="T0" fmla="*/ 70 w 77"/>
                <a:gd name="T1" fmla="*/ 8 h 71"/>
                <a:gd name="T2" fmla="*/ 68 w 77"/>
                <a:gd name="T3" fmla="*/ 34 h 71"/>
                <a:gd name="T4" fmla="*/ 32 w 77"/>
                <a:gd name="T5" fmla="*/ 65 h 71"/>
                <a:gd name="T6" fmla="*/ 7 w 77"/>
                <a:gd name="T7" fmla="*/ 62 h 71"/>
                <a:gd name="T8" fmla="*/ 7 w 77"/>
                <a:gd name="T9" fmla="*/ 62 h 71"/>
                <a:gd name="T10" fmla="*/ 9 w 77"/>
                <a:gd name="T11" fmla="*/ 37 h 71"/>
                <a:gd name="T12" fmla="*/ 45 w 77"/>
                <a:gd name="T13" fmla="*/ 6 h 71"/>
                <a:gd name="T14" fmla="*/ 70 w 77"/>
                <a:gd name="T15" fmla="*/ 8 h 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71">
                  <a:moveTo>
                    <a:pt x="70" y="8"/>
                  </a:moveTo>
                  <a:cubicBezTo>
                    <a:pt x="77" y="16"/>
                    <a:pt x="76" y="27"/>
                    <a:pt x="68" y="34"/>
                  </a:cubicBezTo>
                  <a:cubicBezTo>
                    <a:pt x="32" y="65"/>
                    <a:pt x="32" y="65"/>
                    <a:pt x="32" y="65"/>
                  </a:cubicBezTo>
                  <a:cubicBezTo>
                    <a:pt x="24" y="71"/>
                    <a:pt x="13" y="70"/>
                    <a:pt x="7" y="62"/>
                  </a:cubicBezTo>
                  <a:cubicBezTo>
                    <a:pt x="7" y="62"/>
                    <a:pt x="7" y="62"/>
                    <a:pt x="7" y="62"/>
                  </a:cubicBezTo>
                  <a:cubicBezTo>
                    <a:pt x="0" y="55"/>
                    <a:pt x="1" y="44"/>
                    <a:pt x="9" y="37"/>
                  </a:cubicBezTo>
                  <a:cubicBezTo>
                    <a:pt x="45" y="6"/>
                    <a:pt x="45" y="6"/>
                    <a:pt x="45" y="6"/>
                  </a:cubicBezTo>
                  <a:cubicBezTo>
                    <a:pt x="53" y="0"/>
                    <a:pt x="64" y="1"/>
                    <a:pt x="70" y="8"/>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139">
              <a:extLst>
                <a:ext uri="{FF2B5EF4-FFF2-40B4-BE49-F238E27FC236}">
                  <a16:creationId xmlns:a16="http://schemas.microsoft.com/office/drawing/2014/main" id="{328E7742-13CD-48B2-B988-7B8980827991}"/>
                </a:ext>
              </a:extLst>
            </p:cNvPr>
            <p:cNvSpPr>
              <a:spLocks/>
            </p:cNvSpPr>
            <p:nvPr>
              <p:custDataLst>
                <p:tags r:id="rId38"/>
              </p:custDataLst>
            </p:nvPr>
          </p:nvSpPr>
          <p:spPr bwMode="gray">
            <a:xfrm>
              <a:off x="5052610" y="3188612"/>
              <a:ext cx="72143" cy="67224"/>
            </a:xfrm>
            <a:custGeom>
              <a:avLst/>
              <a:gdLst>
                <a:gd name="T0" fmla="*/ 70 w 76"/>
                <a:gd name="T1" fmla="*/ 8 h 71"/>
                <a:gd name="T2" fmla="*/ 68 w 76"/>
                <a:gd name="T3" fmla="*/ 33 h 71"/>
                <a:gd name="T4" fmla="*/ 32 w 76"/>
                <a:gd name="T5" fmla="*/ 65 h 71"/>
                <a:gd name="T6" fmla="*/ 6 w 76"/>
                <a:gd name="T7" fmla="*/ 62 h 71"/>
                <a:gd name="T8" fmla="*/ 6 w 76"/>
                <a:gd name="T9" fmla="*/ 62 h 71"/>
                <a:gd name="T10" fmla="*/ 9 w 76"/>
                <a:gd name="T11" fmla="*/ 37 h 71"/>
                <a:gd name="T12" fmla="*/ 45 w 76"/>
                <a:gd name="T13" fmla="*/ 6 h 71"/>
                <a:gd name="T14" fmla="*/ 70 w 76"/>
                <a:gd name="T15" fmla="*/ 8 h 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71">
                  <a:moveTo>
                    <a:pt x="70" y="8"/>
                  </a:moveTo>
                  <a:cubicBezTo>
                    <a:pt x="76" y="16"/>
                    <a:pt x="75" y="27"/>
                    <a:pt x="68" y="33"/>
                  </a:cubicBezTo>
                  <a:cubicBezTo>
                    <a:pt x="32" y="65"/>
                    <a:pt x="32" y="65"/>
                    <a:pt x="32" y="65"/>
                  </a:cubicBezTo>
                  <a:cubicBezTo>
                    <a:pt x="24" y="71"/>
                    <a:pt x="13" y="70"/>
                    <a:pt x="6" y="62"/>
                  </a:cubicBezTo>
                  <a:cubicBezTo>
                    <a:pt x="6" y="62"/>
                    <a:pt x="6" y="62"/>
                    <a:pt x="6" y="62"/>
                  </a:cubicBezTo>
                  <a:cubicBezTo>
                    <a:pt x="0" y="55"/>
                    <a:pt x="1" y="43"/>
                    <a:pt x="9" y="37"/>
                  </a:cubicBezTo>
                  <a:cubicBezTo>
                    <a:pt x="45" y="6"/>
                    <a:pt x="45" y="6"/>
                    <a:pt x="45" y="6"/>
                  </a:cubicBezTo>
                  <a:cubicBezTo>
                    <a:pt x="52" y="0"/>
                    <a:pt x="64" y="1"/>
                    <a:pt x="70" y="8"/>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140">
              <a:extLst>
                <a:ext uri="{FF2B5EF4-FFF2-40B4-BE49-F238E27FC236}">
                  <a16:creationId xmlns:a16="http://schemas.microsoft.com/office/drawing/2014/main" id="{A5451E8D-ADE5-44ED-865E-B63B18B40C90}"/>
                </a:ext>
              </a:extLst>
            </p:cNvPr>
            <p:cNvSpPr>
              <a:spLocks/>
            </p:cNvSpPr>
            <p:nvPr>
              <p:custDataLst>
                <p:tags r:id="rId39"/>
              </p:custDataLst>
            </p:nvPr>
          </p:nvSpPr>
          <p:spPr bwMode="gray">
            <a:xfrm>
              <a:off x="5092781" y="3223044"/>
              <a:ext cx="60666" cy="61486"/>
            </a:xfrm>
            <a:custGeom>
              <a:avLst/>
              <a:gdLst>
                <a:gd name="T0" fmla="*/ 58 w 64"/>
                <a:gd name="T1" fmla="*/ 8 h 65"/>
                <a:gd name="T2" fmla="*/ 56 w 64"/>
                <a:gd name="T3" fmla="*/ 34 h 65"/>
                <a:gd name="T4" fmla="*/ 31 w 64"/>
                <a:gd name="T5" fmla="*/ 59 h 65"/>
                <a:gd name="T6" fmla="*/ 6 w 64"/>
                <a:gd name="T7" fmla="*/ 56 h 65"/>
                <a:gd name="T8" fmla="*/ 6 w 64"/>
                <a:gd name="T9" fmla="*/ 56 h 65"/>
                <a:gd name="T10" fmla="*/ 8 w 64"/>
                <a:gd name="T11" fmla="*/ 31 h 65"/>
                <a:gd name="T12" fmla="*/ 33 w 64"/>
                <a:gd name="T13" fmla="*/ 6 h 65"/>
                <a:gd name="T14" fmla="*/ 58 w 64"/>
                <a:gd name="T15" fmla="*/ 8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 h="65">
                  <a:moveTo>
                    <a:pt x="58" y="8"/>
                  </a:moveTo>
                  <a:cubicBezTo>
                    <a:pt x="64" y="16"/>
                    <a:pt x="63" y="27"/>
                    <a:pt x="56" y="34"/>
                  </a:cubicBezTo>
                  <a:cubicBezTo>
                    <a:pt x="31" y="59"/>
                    <a:pt x="31" y="59"/>
                    <a:pt x="31" y="59"/>
                  </a:cubicBezTo>
                  <a:cubicBezTo>
                    <a:pt x="24" y="65"/>
                    <a:pt x="12" y="64"/>
                    <a:pt x="6" y="56"/>
                  </a:cubicBezTo>
                  <a:cubicBezTo>
                    <a:pt x="6" y="56"/>
                    <a:pt x="6" y="56"/>
                    <a:pt x="6" y="56"/>
                  </a:cubicBezTo>
                  <a:cubicBezTo>
                    <a:pt x="0" y="49"/>
                    <a:pt x="1" y="37"/>
                    <a:pt x="8" y="31"/>
                  </a:cubicBezTo>
                  <a:cubicBezTo>
                    <a:pt x="33" y="6"/>
                    <a:pt x="33" y="6"/>
                    <a:pt x="33" y="6"/>
                  </a:cubicBezTo>
                  <a:cubicBezTo>
                    <a:pt x="40" y="0"/>
                    <a:pt x="52" y="1"/>
                    <a:pt x="58" y="8"/>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141">
              <a:extLst>
                <a:ext uri="{FF2B5EF4-FFF2-40B4-BE49-F238E27FC236}">
                  <a16:creationId xmlns:a16="http://schemas.microsoft.com/office/drawing/2014/main" id="{BE67F151-97AB-44E6-9450-762532E133FC}"/>
                </a:ext>
              </a:extLst>
            </p:cNvPr>
            <p:cNvSpPr>
              <a:spLocks/>
            </p:cNvSpPr>
            <p:nvPr>
              <p:custDataLst>
                <p:tags r:id="rId40"/>
              </p:custDataLst>
            </p:nvPr>
          </p:nvSpPr>
          <p:spPr bwMode="gray">
            <a:xfrm>
              <a:off x="5023097" y="2952508"/>
              <a:ext cx="359897" cy="222988"/>
            </a:xfrm>
            <a:custGeom>
              <a:avLst/>
              <a:gdLst>
                <a:gd name="T0" fmla="*/ 285 w 380"/>
                <a:gd name="T1" fmla="*/ 0 h 235"/>
                <a:gd name="T2" fmla="*/ 247 w 380"/>
                <a:gd name="T3" fmla="*/ 22 h 235"/>
                <a:gd name="T4" fmla="*/ 243 w 380"/>
                <a:gd name="T5" fmla="*/ 34 h 235"/>
                <a:gd name="T6" fmla="*/ 244 w 380"/>
                <a:gd name="T7" fmla="*/ 35 h 235"/>
                <a:gd name="T8" fmla="*/ 230 w 380"/>
                <a:gd name="T9" fmla="*/ 42 h 235"/>
                <a:gd name="T10" fmla="*/ 231 w 380"/>
                <a:gd name="T11" fmla="*/ 44 h 235"/>
                <a:gd name="T12" fmla="*/ 210 w 380"/>
                <a:gd name="T13" fmla="*/ 51 h 235"/>
                <a:gd name="T14" fmla="*/ 210 w 380"/>
                <a:gd name="T15" fmla="*/ 51 h 235"/>
                <a:gd name="T16" fmla="*/ 205 w 380"/>
                <a:gd name="T17" fmla="*/ 43 h 235"/>
                <a:gd name="T18" fmla="*/ 130 w 380"/>
                <a:gd name="T19" fmla="*/ 39 h 235"/>
                <a:gd name="T20" fmla="*/ 96 w 380"/>
                <a:gd name="T21" fmla="*/ 45 h 235"/>
                <a:gd name="T22" fmla="*/ 88 w 380"/>
                <a:gd name="T23" fmla="*/ 47 h 235"/>
                <a:gd name="T24" fmla="*/ 1 w 380"/>
                <a:gd name="T25" fmla="*/ 121 h 235"/>
                <a:gd name="T26" fmla="*/ 22 w 380"/>
                <a:gd name="T27" fmla="*/ 138 h 235"/>
                <a:gd name="T28" fmla="*/ 79 w 380"/>
                <a:gd name="T29" fmla="*/ 111 h 235"/>
                <a:gd name="T30" fmla="*/ 112 w 380"/>
                <a:gd name="T31" fmla="*/ 94 h 235"/>
                <a:gd name="T32" fmla="*/ 155 w 380"/>
                <a:gd name="T33" fmla="*/ 123 h 235"/>
                <a:gd name="T34" fmla="*/ 261 w 380"/>
                <a:gd name="T35" fmla="*/ 235 h 235"/>
                <a:gd name="T36" fmla="*/ 308 w 380"/>
                <a:gd name="T37" fmla="*/ 183 h 235"/>
                <a:gd name="T38" fmla="*/ 315 w 380"/>
                <a:gd name="T39" fmla="*/ 195 h 235"/>
                <a:gd name="T40" fmla="*/ 328 w 380"/>
                <a:gd name="T41" fmla="*/ 187 h 235"/>
                <a:gd name="T42" fmla="*/ 328 w 380"/>
                <a:gd name="T43" fmla="*/ 188 h 235"/>
                <a:gd name="T44" fmla="*/ 341 w 380"/>
                <a:gd name="T45" fmla="*/ 192 h 235"/>
                <a:gd name="T46" fmla="*/ 380 w 380"/>
                <a:gd name="T47" fmla="*/ 170 h 235"/>
                <a:gd name="T48" fmla="*/ 285 w 380"/>
                <a:gd name="T49" fmla="*/ 0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0" h="235">
                  <a:moveTo>
                    <a:pt x="285" y="0"/>
                  </a:moveTo>
                  <a:cubicBezTo>
                    <a:pt x="247" y="22"/>
                    <a:pt x="247" y="22"/>
                    <a:pt x="247" y="22"/>
                  </a:cubicBezTo>
                  <a:cubicBezTo>
                    <a:pt x="242" y="24"/>
                    <a:pt x="241" y="30"/>
                    <a:pt x="243" y="34"/>
                  </a:cubicBezTo>
                  <a:cubicBezTo>
                    <a:pt x="244" y="35"/>
                    <a:pt x="244" y="35"/>
                    <a:pt x="244" y="35"/>
                  </a:cubicBezTo>
                  <a:cubicBezTo>
                    <a:pt x="230" y="42"/>
                    <a:pt x="230" y="42"/>
                    <a:pt x="230" y="42"/>
                  </a:cubicBezTo>
                  <a:cubicBezTo>
                    <a:pt x="231" y="44"/>
                    <a:pt x="231" y="44"/>
                    <a:pt x="231" y="44"/>
                  </a:cubicBezTo>
                  <a:cubicBezTo>
                    <a:pt x="210" y="51"/>
                    <a:pt x="210" y="51"/>
                    <a:pt x="210" y="51"/>
                  </a:cubicBezTo>
                  <a:cubicBezTo>
                    <a:pt x="210" y="51"/>
                    <a:pt x="210" y="51"/>
                    <a:pt x="210" y="51"/>
                  </a:cubicBezTo>
                  <a:cubicBezTo>
                    <a:pt x="209" y="48"/>
                    <a:pt x="207" y="46"/>
                    <a:pt x="205" y="43"/>
                  </a:cubicBezTo>
                  <a:cubicBezTo>
                    <a:pt x="192" y="24"/>
                    <a:pt x="130" y="39"/>
                    <a:pt x="130" y="39"/>
                  </a:cubicBezTo>
                  <a:cubicBezTo>
                    <a:pt x="119" y="41"/>
                    <a:pt x="107" y="43"/>
                    <a:pt x="96" y="45"/>
                  </a:cubicBezTo>
                  <a:cubicBezTo>
                    <a:pt x="93" y="46"/>
                    <a:pt x="88" y="47"/>
                    <a:pt x="88" y="47"/>
                  </a:cubicBezTo>
                  <a:cubicBezTo>
                    <a:pt x="57" y="73"/>
                    <a:pt x="2" y="120"/>
                    <a:pt x="1" y="121"/>
                  </a:cubicBezTo>
                  <a:cubicBezTo>
                    <a:pt x="0" y="128"/>
                    <a:pt x="15" y="138"/>
                    <a:pt x="22" y="138"/>
                  </a:cubicBezTo>
                  <a:cubicBezTo>
                    <a:pt x="46" y="142"/>
                    <a:pt x="60" y="123"/>
                    <a:pt x="79" y="111"/>
                  </a:cubicBezTo>
                  <a:cubicBezTo>
                    <a:pt x="87" y="106"/>
                    <a:pt x="103" y="90"/>
                    <a:pt x="112" y="94"/>
                  </a:cubicBezTo>
                  <a:cubicBezTo>
                    <a:pt x="120" y="98"/>
                    <a:pt x="137" y="104"/>
                    <a:pt x="155" y="123"/>
                  </a:cubicBezTo>
                  <a:cubicBezTo>
                    <a:pt x="261" y="235"/>
                    <a:pt x="261" y="235"/>
                    <a:pt x="261" y="235"/>
                  </a:cubicBezTo>
                  <a:cubicBezTo>
                    <a:pt x="308" y="183"/>
                    <a:pt x="308" y="183"/>
                    <a:pt x="308" y="183"/>
                  </a:cubicBezTo>
                  <a:cubicBezTo>
                    <a:pt x="315" y="195"/>
                    <a:pt x="315" y="195"/>
                    <a:pt x="315" y="195"/>
                  </a:cubicBezTo>
                  <a:cubicBezTo>
                    <a:pt x="328" y="187"/>
                    <a:pt x="328" y="187"/>
                    <a:pt x="328" y="187"/>
                  </a:cubicBezTo>
                  <a:cubicBezTo>
                    <a:pt x="328" y="188"/>
                    <a:pt x="328" y="188"/>
                    <a:pt x="328" y="188"/>
                  </a:cubicBezTo>
                  <a:cubicBezTo>
                    <a:pt x="331" y="192"/>
                    <a:pt x="337" y="194"/>
                    <a:pt x="341" y="192"/>
                  </a:cubicBezTo>
                  <a:cubicBezTo>
                    <a:pt x="380" y="170"/>
                    <a:pt x="380" y="170"/>
                    <a:pt x="380" y="170"/>
                  </a:cubicBezTo>
                  <a:lnTo>
                    <a:pt x="285"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142">
              <a:extLst>
                <a:ext uri="{FF2B5EF4-FFF2-40B4-BE49-F238E27FC236}">
                  <a16:creationId xmlns:a16="http://schemas.microsoft.com/office/drawing/2014/main" id="{06771637-7AC1-4397-880C-73A5A21902D8}"/>
                </a:ext>
              </a:extLst>
            </p:cNvPr>
            <p:cNvSpPr>
              <a:spLocks/>
            </p:cNvSpPr>
            <p:nvPr>
              <p:custDataLst>
                <p:tags r:id="rId41"/>
              </p:custDataLst>
            </p:nvPr>
          </p:nvSpPr>
          <p:spPr bwMode="gray">
            <a:xfrm>
              <a:off x="4871432" y="2941850"/>
              <a:ext cx="255781" cy="226267"/>
            </a:xfrm>
            <a:custGeom>
              <a:avLst/>
              <a:gdLst>
                <a:gd name="T0" fmla="*/ 244 w 270"/>
                <a:gd name="T1" fmla="*/ 51 h 238"/>
                <a:gd name="T2" fmla="*/ 252 w 270"/>
                <a:gd name="T3" fmla="*/ 59 h 238"/>
                <a:gd name="T4" fmla="*/ 270 w 270"/>
                <a:gd name="T5" fmla="*/ 54 h 238"/>
                <a:gd name="T6" fmla="*/ 260 w 270"/>
                <a:gd name="T7" fmla="*/ 42 h 238"/>
                <a:gd name="T8" fmla="*/ 191 w 270"/>
                <a:gd name="T9" fmla="*/ 45 h 238"/>
                <a:gd name="T10" fmla="*/ 170 w 270"/>
                <a:gd name="T11" fmla="*/ 55 h 238"/>
                <a:gd name="T12" fmla="*/ 131 w 270"/>
                <a:gd name="T13" fmla="*/ 45 h 238"/>
                <a:gd name="T14" fmla="*/ 129 w 270"/>
                <a:gd name="T15" fmla="*/ 45 h 238"/>
                <a:gd name="T16" fmla="*/ 133 w 270"/>
                <a:gd name="T17" fmla="*/ 35 h 238"/>
                <a:gd name="T18" fmla="*/ 119 w 270"/>
                <a:gd name="T19" fmla="*/ 30 h 238"/>
                <a:gd name="T20" fmla="*/ 119 w 270"/>
                <a:gd name="T21" fmla="*/ 29 h 238"/>
                <a:gd name="T22" fmla="*/ 114 w 270"/>
                <a:gd name="T23" fmla="*/ 16 h 238"/>
                <a:gd name="T24" fmla="*/ 73 w 270"/>
                <a:gd name="T25" fmla="*/ 0 h 238"/>
                <a:gd name="T26" fmla="*/ 0 w 270"/>
                <a:gd name="T27" fmla="*/ 180 h 238"/>
                <a:gd name="T28" fmla="*/ 41 w 270"/>
                <a:gd name="T29" fmla="*/ 196 h 238"/>
                <a:gd name="T30" fmla="*/ 53 w 270"/>
                <a:gd name="T31" fmla="*/ 191 h 238"/>
                <a:gd name="T32" fmla="*/ 53 w 270"/>
                <a:gd name="T33" fmla="*/ 191 h 238"/>
                <a:gd name="T34" fmla="*/ 67 w 270"/>
                <a:gd name="T35" fmla="*/ 196 h 238"/>
                <a:gd name="T36" fmla="*/ 68 w 270"/>
                <a:gd name="T37" fmla="*/ 193 h 238"/>
                <a:gd name="T38" fmla="*/ 105 w 270"/>
                <a:gd name="T39" fmla="*/ 235 h 238"/>
                <a:gd name="T40" fmla="*/ 112 w 270"/>
                <a:gd name="T41" fmla="*/ 238 h 238"/>
                <a:gd name="T42" fmla="*/ 117 w 270"/>
                <a:gd name="T43" fmla="*/ 236 h 238"/>
                <a:gd name="T44" fmla="*/ 118 w 270"/>
                <a:gd name="T45" fmla="*/ 224 h 238"/>
                <a:gd name="T46" fmla="*/ 85 w 270"/>
                <a:gd name="T47" fmla="*/ 185 h 238"/>
                <a:gd name="T48" fmla="*/ 132 w 270"/>
                <a:gd name="T49" fmla="*/ 65 h 238"/>
                <a:gd name="T50" fmla="*/ 171 w 270"/>
                <a:gd name="T51" fmla="*/ 72 h 238"/>
                <a:gd name="T52" fmla="*/ 172 w 270"/>
                <a:gd name="T53" fmla="*/ 72 h 238"/>
                <a:gd name="T54" fmla="*/ 199 w 270"/>
                <a:gd name="T55" fmla="*/ 60 h 238"/>
                <a:gd name="T56" fmla="*/ 244 w 270"/>
                <a:gd name="T57" fmla="*/ 51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38">
                  <a:moveTo>
                    <a:pt x="244" y="51"/>
                  </a:moveTo>
                  <a:cubicBezTo>
                    <a:pt x="249" y="55"/>
                    <a:pt x="251" y="59"/>
                    <a:pt x="252" y="59"/>
                  </a:cubicBezTo>
                  <a:cubicBezTo>
                    <a:pt x="257" y="57"/>
                    <a:pt x="264" y="57"/>
                    <a:pt x="270" y="54"/>
                  </a:cubicBezTo>
                  <a:cubicBezTo>
                    <a:pt x="268" y="51"/>
                    <a:pt x="264" y="46"/>
                    <a:pt x="260" y="42"/>
                  </a:cubicBezTo>
                  <a:cubicBezTo>
                    <a:pt x="235" y="20"/>
                    <a:pt x="209" y="35"/>
                    <a:pt x="191" y="45"/>
                  </a:cubicBezTo>
                  <a:cubicBezTo>
                    <a:pt x="183" y="49"/>
                    <a:pt x="175" y="54"/>
                    <a:pt x="170" y="55"/>
                  </a:cubicBezTo>
                  <a:cubicBezTo>
                    <a:pt x="167" y="55"/>
                    <a:pt x="150" y="55"/>
                    <a:pt x="131" y="45"/>
                  </a:cubicBezTo>
                  <a:cubicBezTo>
                    <a:pt x="131" y="45"/>
                    <a:pt x="130" y="45"/>
                    <a:pt x="129" y="45"/>
                  </a:cubicBezTo>
                  <a:cubicBezTo>
                    <a:pt x="133" y="35"/>
                    <a:pt x="133" y="35"/>
                    <a:pt x="133" y="35"/>
                  </a:cubicBezTo>
                  <a:cubicBezTo>
                    <a:pt x="119" y="30"/>
                    <a:pt x="119" y="30"/>
                    <a:pt x="119" y="30"/>
                  </a:cubicBezTo>
                  <a:cubicBezTo>
                    <a:pt x="119" y="29"/>
                    <a:pt x="119" y="29"/>
                    <a:pt x="119" y="29"/>
                  </a:cubicBezTo>
                  <a:cubicBezTo>
                    <a:pt x="121" y="24"/>
                    <a:pt x="119" y="18"/>
                    <a:pt x="114" y="16"/>
                  </a:cubicBezTo>
                  <a:cubicBezTo>
                    <a:pt x="73" y="0"/>
                    <a:pt x="73" y="0"/>
                    <a:pt x="73" y="0"/>
                  </a:cubicBezTo>
                  <a:cubicBezTo>
                    <a:pt x="0" y="180"/>
                    <a:pt x="0" y="180"/>
                    <a:pt x="0" y="180"/>
                  </a:cubicBezTo>
                  <a:cubicBezTo>
                    <a:pt x="41" y="196"/>
                    <a:pt x="41" y="196"/>
                    <a:pt x="41" y="196"/>
                  </a:cubicBezTo>
                  <a:cubicBezTo>
                    <a:pt x="45" y="198"/>
                    <a:pt x="51" y="196"/>
                    <a:pt x="53" y="191"/>
                  </a:cubicBezTo>
                  <a:cubicBezTo>
                    <a:pt x="53" y="191"/>
                    <a:pt x="53" y="191"/>
                    <a:pt x="53" y="191"/>
                  </a:cubicBezTo>
                  <a:cubicBezTo>
                    <a:pt x="67" y="196"/>
                    <a:pt x="67" y="196"/>
                    <a:pt x="67" y="196"/>
                  </a:cubicBezTo>
                  <a:cubicBezTo>
                    <a:pt x="68" y="193"/>
                    <a:pt x="68" y="193"/>
                    <a:pt x="68" y="193"/>
                  </a:cubicBezTo>
                  <a:cubicBezTo>
                    <a:pt x="105" y="235"/>
                    <a:pt x="105" y="235"/>
                    <a:pt x="105" y="235"/>
                  </a:cubicBezTo>
                  <a:cubicBezTo>
                    <a:pt x="107" y="237"/>
                    <a:pt x="109" y="238"/>
                    <a:pt x="112" y="238"/>
                  </a:cubicBezTo>
                  <a:cubicBezTo>
                    <a:pt x="114" y="238"/>
                    <a:pt x="116" y="237"/>
                    <a:pt x="117" y="236"/>
                  </a:cubicBezTo>
                  <a:cubicBezTo>
                    <a:pt x="121" y="233"/>
                    <a:pt x="121" y="227"/>
                    <a:pt x="118" y="224"/>
                  </a:cubicBezTo>
                  <a:cubicBezTo>
                    <a:pt x="85" y="185"/>
                    <a:pt x="85" y="185"/>
                    <a:pt x="85" y="185"/>
                  </a:cubicBezTo>
                  <a:cubicBezTo>
                    <a:pt x="132" y="65"/>
                    <a:pt x="132" y="65"/>
                    <a:pt x="132" y="65"/>
                  </a:cubicBezTo>
                  <a:cubicBezTo>
                    <a:pt x="153" y="73"/>
                    <a:pt x="170" y="72"/>
                    <a:pt x="171" y="72"/>
                  </a:cubicBezTo>
                  <a:cubicBezTo>
                    <a:pt x="171" y="72"/>
                    <a:pt x="172" y="72"/>
                    <a:pt x="172" y="72"/>
                  </a:cubicBezTo>
                  <a:cubicBezTo>
                    <a:pt x="180" y="71"/>
                    <a:pt x="189" y="66"/>
                    <a:pt x="199" y="60"/>
                  </a:cubicBezTo>
                  <a:cubicBezTo>
                    <a:pt x="219" y="50"/>
                    <a:pt x="233" y="43"/>
                    <a:pt x="244" y="5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4" name="Rectangle 63">
            <a:extLst>
              <a:ext uri="{FF2B5EF4-FFF2-40B4-BE49-F238E27FC236}">
                <a16:creationId xmlns:a16="http://schemas.microsoft.com/office/drawing/2014/main" id="{ECF0F4DF-5B55-4836-BF60-4A27F0627687}"/>
              </a:ext>
            </a:extLst>
          </p:cNvPr>
          <p:cNvSpPr/>
          <p:nvPr>
            <p:custDataLst>
              <p:tags r:id="rId10"/>
            </p:custDataLst>
          </p:nvPr>
        </p:nvSpPr>
        <p:spPr bwMode="gray">
          <a:xfrm>
            <a:off x="3830537" y="2789064"/>
            <a:ext cx="3514070" cy="29205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lvl1pPr marL="270000" indent="-270000" algn="l" defTabSz="914400" rtl="0" eaLnBrk="1" latinLnBrk="0" hangingPunct="1">
              <a:buFontTx/>
              <a:buBlip>
                <a:blip r:embed="rId49"/>
              </a:buBlip>
            </a:lvl1pPr>
            <a:lvl2pPr marL="270000" indent="-270000" algn="l" defTabSz="914400" rtl="0" eaLnBrk="1" latinLnBrk="0" hangingPunct="1">
              <a:buFontTx/>
              <a:buBlip>
                <a:blip r:embed="rId49"/>
              </a:buBlip>
            </a:lvl2pPr>
            <a:lvl3pPr marL="540000" indent="-270000" algn="l" defTabSz="914400" rtl="0" eaLnBrk="1" latinLnBrk="0" hangingPunct="1">
              <a:buFontTx/>
              <a:buBlip>
                <a:blip r:embed="rId50"/>
              </a:buBlip>
            </a:lvl3pPr>
            <a:lvl4pPr marL="810000" indent="-270000" algn="l" defTabSz="914400" rtl="0" eaLnBrk="1" latinLnBrk="0" hangingPunct="1">
              <a:buFontTx/>
              <a:buBlip>
                <a:blip r:embed="rId51"/>
              </a:buBlip>
            </a:lvl4pPr>
            <a:lvl5pPr marL="1080000" indent="-270000" algn="l" defTabSz="914400" rtl="0" eaLnBrk="1" latinLnBrk="0" hangingPunct="1">
              <a:buFontTx/>
              <a:buBlip>
                <a:blip r:embed="rId52"/>
              </a:buBlip>
            </a:lvl5pPr>
            <a:lvl6pPr marL="1080000" indent="-270000" algn="l" defTabSz="914400" rtl="0" eaLnBrk="1" latinLnBrk="0" hangingPunct="1">
              <a:buFontTx/>
              <a:buBlip>
                <a:blip r:embed="rId52"/>
              </a:buBlip>
            </a:lvl6pPr>
            <a:lvl7pPr marL="1080000" indent="-270000" algn="l" defTabSz="914400" rtl="0" eaLnBrk="1" latinLnBrk="0" hangingPunct="1">
              <a:buFontTx/>
              <a:buBlip>
                <a:blip r:embed="rId52"/>
              </a:buBlip>
            </a:lvl7pPr>
            <a:lvl8pPr marL="1080000" indent="-270000" algn="l" defTabSz="914400" rtl="0" eaLnBrk="1" latinLnBrk="0" hangingPunct="1">
              <a:buFontTx/>
              <a:buBlip>
                <a:blip r:embed="rId52"/>
              </a:buBlip>
            </a:lvl8pPr>
            <a:lvl9pPr marL="1080000" indent="-270000" algn="l" defTabSz="914400" rtl="0" eaLnBrk="1" latinLnBrk="0" hangingPunct="1">
              <a:buFontTx/>
              <a:buBlip>
                <a:blip r:embed="rId52"/>
              </a:buBlip>
            </a:lvl9pPr>
          </a:lstStyle>
          <a:p>
            <a:pPr marL="0" indent="0" algn="ctr">
              <a:spcBef>
                <a:spcPts val="300"/>
              </a:spcBef>
              <a:buNone/>
            </a:pPr>
            <a:r>
              <a:rPr lang="en-US" sz="1200" dirty="0">
                <a:solidFill>
                  <a:schemeClr val="accent1"/>
                </a:solidFill>
              </a:rPr>
              <a:t>Sites </a:t>
            </a:r>
          </a:p>
        </p:txBody>
      </p:sp>
      <p:sp>
        <p:nvSpPr>
          <p:cNvPr id="66" name="Rectangle 65">
            <a:extLst>
              <a:ext uri="{FF2B5EF4-FFF2-40B4-BE49-F238E27FC236}">
                <a16:creationId xmlns:a16="http://schemas.microsoft.com/office/drawing/2014/main" id="{A32607EB-54D5-49A9-A446-BE1A2804ED93}"/>
              </a:ext>
            </a:extLst>
          </p:cNvPr>
          <p:cNvSpPr/>
          <p:nvPr>
            <p:custDataLst>
              <p:tags r:id="rId11"/>
            </p:custDataLst>
          </p:nvPr>
        </p:nvSpPr>
        <p:spPr bwMode="gray">
          <a:xfrm>
            <a:off x="1895283" y="2524229"/>
            <a:ext cx="9461510" cy="202948"/>
          </a:xfrm>
          <a:prstGeom prst="rect">
            <a:avLst/>
          </a:prstGeom>
          <a:solidFill>
            <a:srgbClr val="CCDF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270000" indent="-270000" algn="l" defTabSz="914400" rtl="0" eaLnBrk="1" latinLnBrk="0" hangingPunct="1">
              <a:buFontTx/>
              <a:buBlip>
                <a:blip r:embed="rId49"/>
              </a:buBlip>
            </a:lvl1pPr>
            <a:lvl2pPr marL="270000" indent="-270000" algn="l" defTabSz="914400" rtl="0" eaLnBrk="1" latinLnBrk="0" hangingPunct="1">
              <a:buFontTx/>
              <a:buBlip>
                <a:blip r:embed="rId49"/>
              </a:buBlip>
            </a:lvl2pPr>
            <a:lvl3pPr marL="540000" indent="-270000" algn="l" defTabSz="914400" rtl="0" eaLnBrk="1" latinLnBrk="0" hangingPunct="1">
              <a:buFontTx/>
              <a:buBlip>
                <a:blip r:embed="rId50"/>
              </a:buBlip>
            </a:lvl3pPr>
            <a:lvl4pPr marL="810000" indent="-270000" algn="l" defTabSz="914400" rtl="0" eaLnBrk="1" latinLnBrk="0" hangingPunct="1">
              <a:buFontTx/>
              <a:buBlip>
                <a:blip r:embed="rId51"/>
              </a:buBlip>
            </a:lvl4pPr>
            <a:lvl5pPr marL="1080000" indent="-270000" algn="l" defTabSz="914400" rtl="0" eaLnBrk="1" latinLnBrk="0" hangingPunct="1">
              <a:buFontTx/>
              <a:buBlip>
                <a:blip r:embed="rId52"/>
              </a:buBlip>
            </a:lvl5pPr>
            <a:lvl6pPr marL="1080000" indent="-270000" algn="l" defTabSz="914400" rtl="0" eaLnBrk="1" latinLnBrk="0" hangingPunct="1">
              <a:buFontTx/>
              <a:buBlip>
                <a:blip r:embed="rId52"/>
              </a:buBlip>
            </a:lvl6pPr>
            <a:lvl7pPr marL="1080000" indent="-270000" algn="l" defTabSz="914400" rtl="0" eaLnBrk="1" latinLnBrk="0" hangingPunct="1">
              <a:buFontTx/>
              <a:buBlip>
                <a:blip r:embed="rId52"/>
              </a:buBlip>
            </a:lvl7pPr>
            <a:lvl8pPr marL="1080000" indent="-270000" algn="l" defTabSz="914400" rtl="0" eaLnBrk="1" latinLnBrk="0" hangingPunct="1">
              <a:buFontTx/>
              <a:buBlip>
                <a:blip r:embed="rId52"/>
              </a:buBlip>
            </a:lvl8pPr>
            <a:lvl9pPr marL="1080000" indent="-270000" algn="l" defTabSz="914400" rtl="0" eaLnBrk="1" latinLnBrk="0" hangingPunct="1">
              <a:buFontTx/>
              <a:buBlip>
                <a:blip r:embed="rId52"/>
              </a:buBlip>
            </a:lvl9pPr>
          </a:lstStyle>
          <a:p>
            <a:pPr marL="0" indent="0" algn="ctr">
              <a:spcBef>
                <a:spcPts val="300"/>
              </a:spcBef>
              <a:buNone/>
            </a:pPr>
            <a:r>
              <a:rPr lang="en-US" sz="1200" dirty="0">
                <a:solidFill>
                  <a:schemeClr val="accent1"/>
                </a:solidFill>
              </a:rPr>
              <a:t>less, more precise, more efficient  </a:t>
            </a:r>
          </a:p>
        </p:txBody>
      </p:sp>
      <p:sp>
        <p:nvSpPr>
          <p:cNvPr id="67" name="Rectangle 66">
            <a:extLst>
              <a:ext uri="{FF2B5EF4-FFF2-40B4-BE49-F238E27FC236}">
                <a16:creationId xmlns:a16="http://schemas.microsoft.com/office/drawing/2014/main" id="{2BD46868-ABDC-4508-95D7-9D5F9F7187F5}"/>
              </a:ext>
            </a:extLst>
          </p:cNvPr>
          <p:cNvSpPr/>
          <p:nvPr>
            <p:custDataLst>
              <p:tags r:id="rId12"/>
            </p:custDataLst>
          </p:nvPr>
        </p:nvSpPr>
        <p:spPr bwMode="gray">
          <a:xfrm>
            <a:off x="9546905" y="4032472"/>
            <a:ext cx="1795603" cy="3657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270000" indent="-270000" algn="l" defTabSz="914400" rtl="0" eaLnBrk="1" latinLnBrk="0" hangingPunct="1">
              <a:buFontTx/>
              <a:buBlip>
                <a:blip r:embed="rId49"/>
              </a:buBlip>
            </a:lvl1pPr>
            <a:lvl2pPr marL="270000" indent="-270000" algn="l" defTabSz="914400" rtl="0" eaLnBrk="1" latinLnBrk="0" hangingPunct="1">
              <a:buFontTx/>
              <a:buBlip>
                <a:blip r:embed="rId49"/>
              </a:buBlip>
            </a:lvl2pPr>
            <a:lvl3pPr marL="540000" indent="-270000" algn="l" defTabSz="914400" rtl="0" eaLnBrk="1" latinLnBrk="0" hangingPunct="1">
              <a:buFontTx/>
              <a:buBlip>
                <a:blip r:embed="rId50"/>
              </a:buBlip>
            </a:lvl3pPr>
            <a:lvl4pPr marL="810000" indent="-270000" algn="l" defTabSz="914400" rtl="0" eaLnBrk="1" latinLnBrk="0" hangingPunct="1">
              <a:buFontTx/>
              <a:buBlip>
                <a:blip r:embed="rId51"/>
              </a:buBlip>
            </a:lvl4pPr>
            <a:lvl5pPr marL="1080000" indent="-270000" algn="l" defTabSz="914400" rtl="0" eaLnBrk="1" latinLnBrk="0" hangingPunct="1">
              <a:buFontTx/>
              <a:buBlip>
                <a:blip r:embed="rId52"/>
              </a:buBlip>
            </a:lvl5pPr>
            <a:lvl6pPr marL="1080000" indent="-270000" algn="l" defTabSz="914400" rtl="0" eaLnBrk="1" latinLnBrk="0" hangingPunct="1">
              <a:buFontTx/>
              <a:buBlip>
                <a:blip r:embed="rId52"/>
              </a:buBlip>
            </a:lvl6pPr>
            <a:lvl7pPr marL="1080000" indent="-270000" algn="l" defTabSz="914400" rtl="0" eaLnBrk="1" latinLnBrk="0" hangingPunct="1">
              <a:buFontTx/>
              <a:buBlip>
                <a:blip r:embed="rId52"/>
              </a:buBlip>
            </a:lvl7pPr>
            <a:lvl8pPr marL="1080000" indent="-270000" algn="l" defTabSz="914400" rtl="0" eaLnBrk="1" latinLnBrk="0" hangingPunct="1">
              <a:buFontTx/>
              <a:buBlip>
                <a:blip r:embed="rId52"/>
              </a:buBlip>
            </a:lvl8pPr>
            <a:lvl9pPr marL="1080000" indent="-270000" algn="l" defTabSz="914400" rtl="0" eaLnBrk="1" latinLnBrk="0" hangingPunct="1">
              <a:buFontTx/>
              <a:buBlip>
                <a:blip r:embed="rId52"/>
              </a:buBlip>
            </a:lvl9pPr>
          </a:lstStyle>
          <a:p>
            <a:pPr marL="0" indent="0" algn="ctr">
              <a:spcBef>
                <a:spcPts val="300"/>
              </a:spcBef>
              <a:buNone/>
            </a:pPr>
            <a:r>
              <a:rPr lang="en-US" altLang="zh-CN" sz="1200" dirty="0">
                <a:solidFill>
                  <a:schemeClr val="accent1"/>
                </a:solidFill>
              </a:rPr>
              <a:t>Channel diversity </a:t>
            </a:r>
            <a:endParaRPr lang="en-US" sz="1200" dirty="0">
              <a:solidFill>
                <a:schemeClr val="accent1"/>
              </a:solidFill>
            </a:endParaRPr>
          </a:p>
        </p:txBody>
      </p:sp>
      <p:sp>
        <p:nvSpPr>
          <p:cNvPr id="74" name="Rectangle 73">
            <a:extLst>
              <a:ext uri="{FF2B5EF4-FFF2-40B4-BE49-F238E27FC236}">
                <a16:creationId xmlns:a16="http://schemas.microsoft.com/office/drawing/2014/main" id="{4D0675D1-B45F-4053-BB79-29F71B97DC06}"/>
              </a:ext>
            </a:extLst>
          </p:cNvPr>
          <p:cNvSpPr/>
          <p:nvPr>
            <p:custDataLst>
              <p:tags r:id="rId13"/>
            </p:custDataLst>
          </p:nvPr>
        </p:nvSpPr>
        <p:spPr bwMode="gray">
          <a:xfrm>
            <a:off x="1933416" y="3779381"/>
            <a:ext cx="1812724" cy="41166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270000" indent="-270000" algn="l" defTabSz="914400" rtl="0" eaLnBrk="1" latinLnBrk="0" hangingPunct="1">
              <a:buFontTx/>
              <a:buBlip>
                <a:blip r:embed="rId49"/>
              </a:buBlip>
            </a:lvl1pPr>
            <a:lvl2pPr marL="270000" indent="-270000" algn="l" defTabSz="914400" rtl="0" eaLnBrk="1" latinLnBrk="0" hangingPunct="1">
              <a:buFontTx/>
              <a:buBlip>
                <a:blip r:embed="rId49"/>
              </a:buBlip>
            </a:lvl2pPr>
            <a:lvl3pPr marL="540000" indent="-270000" algn="l" defTabSz="914400" rtl="0" eaLnBrk="1" latinLnBrk="0" hangingPunct="1">
              <a:buFontTx/>
              <a:buBlip>
                <a:blip r:embed="rId50"/>
              </a:buBlip>
            </a:lvl3pPr>
            <a:lvl4pPr marL="810000" indent="-270000" algn="l" defTabSz="914400" rtl="0" eaLnBrk="1" latinLnBrk="0" hangingPunct="1">
              <a:buFontTx/>
              <a:buBlip>
                <a:blip r:embed="rId51"/>
              </a:buBlip>
            </a:lvl4pPr>
            <a:lvl5pPr marL="1080000" indent="-270000" algn="l" defTabSz="914400" rtl="0" eaLnBrk="1" latinLnBrk="0" hangingPunct="1">
              <a:buFontTx/>
              <a:buBlip>
                <a:blip r:embed="rId52"/>
              </a:buBlip>
            </a:lvl5pPr>
            <a:lvl6pPr marL="1080000" indent="-270000" algn="l" defTabSz="914400" rtl="0" eaLnBrk="1" latinLnBrk="0" hangingPunct="1">
              <a:buFontTx/>
              <a:buBlip>
                <a:blip r:embed="rId52"/>
              </a:buBlip>
            </a:lvl6pPr>
            <a:lvl7pPr marL="1080000" indent="-270000" algn="l" defTabSz="914400" rtl="0" eaLnBrk="1" latinLnBrk="0" hangingPunct="1">
              <a:buFontTx/>
              <a:buBlip>
                <a:blip r:embed="rId52"/>
              </a:buBlip>
            </a:lvl7pPr>
            <a:lvl8pPr marL="1080000" indent="-270000" algn="l" defTabSz="914400" rtl="0" eaLnBrk="1" latinLnBrk="0" hangingPunct="1">
              <a:buFontTx/>
              <a:buBlip>
                <a:blip r:embed="rId52"/>
              </a:buBlip>
            </a:lvl8pPr>
            <a:lvl9pPr marL="1080000" indent="-270000" algn="l" defTabSz="914400" rtl="0" eaLnBrk="1" latinLnBrk="0" hangingPunct="1">
              <a:buFontTx/>
              <a:buBlip>
                <a:blip r:embed="rId52"/>
              </a:buBlip>
            </a:lvl9pPr>
          </a:lstStyle>
          <a:p>
            <a:pPr marL="0" indent="0" algn="ctr">
              <a:spcBef>
                <a:spcPts val="300"/>
              </a:spcBef>
              <a:buNone/>
            </a:pPr>
            <a:r>
              <a:rPr lang="en-US" sz="1200" dirty="0">
                <a:solidFill>
                  <a:schemeClr val="accent1"/>
                </a:solidFill>
              </a:rPr>
              <a:t>360 knowledge sync on PI and study</a:t>
            </a:r>
          </a:p>
        </p:txBody>
      </p:sp>
      <p:sp>
        <p:nvSpPr>
          <p:cNvPr id="75" name="Rectangle 74">
            <a:extLst>
              <a:ext uri="{FF2B5EF4-FFF2-40B4-BE49-F238E27FC236}">
                <a16:creationId xmlns:a16="http://schemas.microsoft.com/office/drawing/2014/main" id="{A35134AB-5E58-455D-AD48-A30BD0A8A17C}"/>
              </a:ext>
            </a:extLst>
          </p:cNvPr>
          <p:cNvSpPr/>
          <p:nvPr>
            <p:custDataLst>
              <p:tags r:id="rId14"/>
            </p:custDataLst>
          </p:nvPr>
        </p:nvSpPr>
        <p:spPr bwMode="gray">
          <a:xfrm>
            <a:off x="1933416" y="3292207"/>
            <a:ext cx="1812724" cy="41166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270000" indent="-270000" algn="l" defTabSz="914400" rtl="0" eaLnBrk="1" latinLnBrk="0" hangingPunct="1">
              <a:buFontTx/>
              <a:buBlip>
                <a:blip r:embed="rId49"/>
              </a:buBlip>
            </a:lvl1pPr>
            <a:lvl2pPr marL="270000" indent="-270000" algn="l" defTabSz="914400" rtl="0" eaLnBrk="1" latinLnBrk="0" hangingPunct="1">
              <a:buFontTx/>
              <a:buBlip>
                <a:blip r:embed="rId49"/>
              </a:buBlip>
            </a:lvl2pPr>
            <a:lvl3pPr marL="540000" indent="-270000" algn="l" defTabSz="914400" rtl="0" eaLnBrk="1" latinLnBrk="0" hangingPunct="1">
              <a:buFontTx/>
              <a:buBlip>
                <a:blip r:embed="rId50"/>
              </a:buBlip>
            </a:lvl3pPr>
            <a:lvl4pPr marL="810000" indent="-270000" algn="l" defTabSz="914400" rtl="0" eaLnBrk="1" latinLnBrk="0" hangingPunct="1">
              <a:buFontTx/>
              <a:buBlip>
                <a:blip r:embed="rId51"/>
              </a:buBlip>
            </a:lvl4pPr>
            <a:lvl5pPr marL="1080000" indent="-270000" algn="l" defTabSz="914400" rtl="0" eaLnBrk="1" latinLnBrk="0" hangingPunct="1">
              <a:buFontTx/>
              <a:buBlip>
                <a:blip r:embed="rId52"/>
              </a:buBlip>
            </a:lvl5pPr>
            <a:lvl6pPr marL="1080000" indent="-270000" algn="l" defTabSz="914400" rtl="0" eaLnBrk="1" latinLnBrk="0" hangingPunct="1">
              <a:buFontTx/>
              <a:buBlip>
                <a:blip r:embed="rId52"/>
              </a:buBlip>
            </a:lvl6pPr>
            <a:lvl7pPr marL="1080000" indent="-270000" algn="l" defTabSz="914400" rtl="0" eaLnBrk="1" latinLnBrk="0" hangingPunct="1">
              <a:buFontTx/>
              <a:buBlip>
                <a:blip r:embed="rId52"/>
              </a:buBlip>
            </a:lvl7pPr>
            <a:lvl8pPr marL="1080000" indent="-270000" algn="l" defTabSz="914400" rtl="0" eaLnBrk="1" latinLnBrk="0" hangingPunct="1">
              <a:buFontTx/>
              <a:buBlip>
                <a:blip r:embed="rId52"/>
              </a:buBlip>
            </a:lvl8pPr>
            <a:lvl9pPr marL="1080000" indent="-270000" algn="l" defTabSz="914400" rtl="0" eaLnBrk="1" latinLnBrk="0" hangingPunct="1">
              <a:buFontTx/>
              <a:buBlip>
                <a:blip r:embed="rId52"/>
              </a:buBlip>
            </a:lvl9pPr>
          </a:lstStyle>
          <a:p>
            <a:pPr marL="0" indent="0" algn="ctr">
              <a:spcBef>
                <a:spcPts val="300"/>
              </a:spcBef>
              <a:buNone/>
            </a:pPr>
            <a:r>
              <a:rPr lang="en-US" sz="1200" dirty="0">
                <a:solidFill>
                  <a:schemeClr val="accent1"/>
                </a:solidFill>
              </a:rPr>
              <a:t>Protocol deep dive </a:t>
            </a:r>
          </a:p>
        </p:txBody>
      </p:sp>
      <p:sp>
        <p:nvSpPr>
          <p:cNvPr id="80" name="Rectangle 79">
            <a:extLst>
              <a:ext uri="{FF2B5EF4-FFF2-40B4-BE49-F238E27FC236}">
                <a16:creationId xmlns:a16="http://schemas.microsoft.com/office/drawing/2014/main" id="{1AA02A59-3B21-4A72-8AD0-0AFC603F4A44}"/>
              </a:ext>
            </a:extLst>
          </p:cNvPr>
          <p:cNvSpPr/>
          <p:nvPr>
            <p:custDataLst>
              <p:tags r:id="rId15"/>
            </p:custDataLst>
          </p:nvPr>
        </p:nvSpPr>
        <p:spPr bwMode="gray">
          <a:xfrm>
            <a:off x="3873305" y="3604875"/>
            <a:ext cx="3471302" cy="32236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lvl1pPr marL="270000" indent="-270000" algn="l" defTabSz="914400" rtl="0" eaLnBrk="1" latinLnBrk="0" hangingPunct="1">
              <a:buFontTx/>
              <a:buBlip>
                <a:blip r:embed="rId49"/>
              </a:buBlip>
            </a:lvl1pPr>
            <a:lvl2pPr marL="270000" indent="-270000" algn="l" defTabSz="914400" rtl="0" eaLnBrk="1" latinLnBrk="0" hangingPunct="1">
              <a:buFontTx/>
              <a:buBlip>
                <a:blip r:embed="rId49"/>
              </a:buBlip>
            </a:lvl2pPr>
            <a:lvl3pPr marL="540000" indent="-270000" algn="l" defTabSz="914400" rtl="0" eaLnBrk="1" latinLnBrk="0" hangingPunct="1">
              <a:buFontTx/>
              <a:buBlip>
                <a:blip r:embed="rId50"/>
              </a:buBlip>
            </a:lvl3pPr>
            <a:lvl4pPr marL="810000" indent="-270000" algn="l" defTabSz="914400" rtl="0" eaLnBrk="1" latinLnBrk="0" hangingPunct="1">
              <a:buFontTx/>
              <a:buBlip>
                <a:blip r:embed="rId51"/>
              </a:buBlip>
            </a:lvl4pPr>
            <a:lvl5pPr marL="1080000" indent="-270000" algn="l" defTabSz="914400" rtl="0" eaLnBrk="1" latinLnBrk="0" hangingPunct="1">
              <a:buFontTx/>
              <a:buBlip>
                <a:blip r:embed="rId52"/>
              </a:buBlip>
            </a:lvl5pPr>
            <a:lvl6pPr marL="1080000" indent="-270000" algn="l" defTabSz="914400" rtl="0" eaLnBrk="1" latinLnBrk="0" hangingPunct="1">
              <a:buFontTx/>
              <a:buBlip>
                <a:blip r:embed="rId52"/>
              </a:buBlip>
            </a:lvl6pPr>
            <a:lvl7pPr marL="1080000" indent="-270000" algn="l" defTabSz="914400" rtl="0" eaLnBrk="1" latinLnBrk="0" hangingPunct="1">
              <a:buFontTx/>
              <a:buBlip>
                <a:blip r:embed="rId52"/>
              </a:buBlip>
            </a:lvl7pPr>
            <a:lvl8pPr marL="1080000" indent="-270000" algn="l" defTabSz="914400" rtl="0" eaLnBrk="1" latinLnBrk="0" hangingPunct="1">
              <a:buFontTx/>
              <a:buBlip>
                <a:blip r:embed="rId52"/>
              </a:buBlip>
            </a:lvl8pPr>
            <a:lvl9pPr marL="1080000" indent="-270000" algn="l" defTabSz="914400" rtl="0" eaLnBrk="1" latinLnBrk="0" hangingPunct="1">
              <a:buFontTx/>
              <a:buBlip>
                <a:blip r:embed="rId52"/>
              </a:buBlip>
            </a:lvl9pPr>
          </a:lstStyle>
          <a:p>
            <a:pPr marL="0" indent="0" algn="ctr">
              <a:spcBef>
                <a:spcPts val="300"/>
              </a:spcBef>
              <a:buNone/>
            </a:pPr>
            <a:r>
              <a:rPr lang="en-US" sz="1200" dirty="0">
                <a:solidFill>
                  <a:schemeClr val="accent1"/>
                </a:solidFill>
              </a:rPr>
              <a:t>PI</a:t>
            </a:r>
          </a:p>
        </p:txBody>
      </p:sp>
      <p:sp>
        <p:nvSpPr>
          <p:cNvPr id="81" name="Rectangle 80">
            <a:extLst>
              <a:ext uri="{FF2B5EF4-FFF2-40B4-BE49-F238E27FC236}">
                <a16:creationId xmlns:a16="http://schemas.microsoft.com/office/drawing/2014/main" id="{65A3F8E7-E2F8-4F78-910F-048063886B7A}"/>
              </a:ext>
            </a:extLst>
          </p:cNvPr>
          <p:cNvSpPr/>
          <p:nvPr>
            <p:custDataLst>
              <p:tags r:id="rId16"/>
            </p:custDataLst>
          </p:nvPr>
        </p:nvSpPr>
        <p:spPr bwMode="gray">
          <a:xfrm>
            <a:off x="3879439" y="4463006"/>
            <a:ext cx="3465168" cy="29636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lvl1pPr marL="270000" indent="-270000" algn="l" defTabSz="914400" rtl="0" eaLnBrk="1" latinLnBrk="0" hangingPunct="1">
              <a:buFontTx/>
              <a:buBlip>
                <a:blip r:embed="rId49"/>
              </a:buBlip>
            </a:lvl1pPr>
            <a:lvl2pPr marL="270000" indent="-270000" algn="l" defTabSz="914400" rtl="0" eaLnBrk="1" latinLnBrk="0" hangingPunct="1">
              <a:buFontTx/>
              <a:buBlip>
                <a:blip r:embed="rId49"/>
              </a:buBlip>
            </a:lvl2pPr>
            <a:lvl3pPr marL="540000" indent="-270000" algn="l" defTabSz="914400" rtl="0" eaLnBrk="1" latinLnBrk="0" hangingPunct="1">
              <a:buFontTx/>
              <a:buBlip>
                <a:blip r:embed="rId50"/>
              </a:buBlip>
            </a:lvl3pPr>
            <a:lvl4pPr marL="810000" indent="-270000" algn="l" defTabSz="914400" rtl="0" eaLnBrk="1" latinLnBrk="0" hangingPunct="1">
              <a:buFontTx/>
              <a:buBlip>
                <a:blip r:embed="rId51"/>
              </a:buBlip>
            </a:lvl4pPr>
            <a:lvl5pPr marL="1080000" indent="-270000" algn="l" defTabSz="914400" rtl="0" eaLnBrk="1" latinLnBrk="0" hangingPunct="1">
              <a:buFontTx/>
              <a:buBlip>
                <a:blip r:embed="rId52"/>
              </a:buBlip>
            </a:lvl5pPr>
            <a:lvl6pPr marL="1080000" indent="-270000" algn="l" defTabSz="914400" rtl="0" eaLnBrk="1" latinLnBrk="0" hangingPunct="1">
              <a:buFontTx/>
              <a:buBlip>
                <a:blip r:embed="rId52"/>
              </a:buBlip>
            </a:lvl6pPr>
            <a:lvl7pPr marL="1080000" indent="-270000" algn="l" defTabSz="914400" rtl="0" eaLnBrk="1" latinLnBrk="0" hangingPunct="1">
              <a:buFontTx/>
              <a:buBlip>
                <a:blip r:embed="rId52"/>
              </a:buBlip>
            </a:lvl7pPr>
            <a:lvl8pPr marL="1080000" indent="-270000" algn="l" defTabSz="914400" rtl="0" eaLnBrk="1" latinLnBrk="0" hangingPunct="1">
              <a:buFontTx/>
              <a:buBlip>
                <a:blip r:embed="rId52"/>
              </a:buBlip>
            </a:lvl8pPr>
            <a:lvl9pPr marL="1080000" indent="-270000" algn="l" defTabSz="914400" rtl="0" eaLnBrk="1" latinLnBrk="0" hangingPunct="1">
              <a:buFontTx/>
              <a:buBlip>
                <a:blip r:embed="rId52"/>
              </a:buBlip>
            </a:lvl9pPr>
          </a:lstStyle>
          <a:p>
            <a:pPr marL="0" indent="0" algn="ctr">
              <a:spcBef>
                <a:spcPts val="300"/>
              </a:spcBef>
              <a:buNone/>
            </a:pPr>
            <a:r>
              <a:rPr lang="en-US" sz="1200" dirty="0">
                <a:solidFill>
                  <a:schemeClr val="accent1"/>
                </a:solidFill>
              </a:rPr>
              <a:t>Patients </a:t>
            </a:r>
          </a:p>
        </p:txBody>
      </p:sp>
      <p:cxnSp>
        <p:nvCxnSpPr>
          <p:cNvPr id="83" name="Straight Connector 82">
            <a:extLst>
              <a:ext uri="{FF2B5EF4-FFF2-40B4-BE49-F238E27FC236}">
                <a16:creationId xmlns:a16="http://schemas.microsoft.com/office/drawing/2014/main" id="{DEE917A2-A9FC-4CF6-9293-6F58DC478ED5}"/>
              </a:ext>
            </a:extLst>
          </p:cNvPr>
          <p:cNvCxnSpPr>
            <a:cxnSpLocks/>
          </p:cNvCxnSpPr>
          <p:nvPr/>
        </p:nvCxnSpPr>
        <p:spPr bwMode="gray">
          <a:xfrm>
            <a:off x="3879439" y="3070098"/>
            <a:ext cx="3465" cy="45720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84F83373-103A-40EC-8F17-3A487965EAB2}"/>
              </a:ext>
            </a:extLst>
          </p:cNvPr>
          <p:cNvCxnSpPr/>
          <p:nvPr/>
        </p:nvCxnSpPr>
        <p:spPr bwMode="gray">
          <a:xfrm>
            <a:off x="3879439" y="3217779"/>
            <a:ext cx="130552" cy="0"/>
          </a:xfrm>
          <a:prstGeom prst="straightConnector1">
            <a:avLst/>
          </a:prstGeom>
          <a:ln w="63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86" name="Rectangle 85">
            <a:extLst>
              <a:ext uri="{FF2B5EF4-FFF2-40B4-BE49-F238E27FC236}">
                <a16:creationId xmlns:a16="http://schemas.microsoft.com/office/drawing/2014/main" id="{B713FF2E-1FCA-42BA-A088-40FF59690CA7}"/>
              </a:ext>
            </a:extLst>
          </p:cNvPr>
          <p:cNvSpPr/>
          <p:nvPr>
            <p:custDataLst>
              <p:tags r:id="rId17"/>
            </p:custDataLst>
          </p:nvPr>
        </p:nvSpPr>
        <p:spPr bwMode="gray">
          <a:xfrm>
            <a:off x="4006526" y="3101286"/>
            <a:ext cx="3266516" cy="202946"/>
          </a:xfrm>
          <a:prstGeom prst="rect">
            <a:avLst/>
          </a:prstGeom>
          <a:solidFill>
            <a:schemeClr val="lt1"/>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270000" indent="-270000" algn="l" defTabSz="914400" rtl="0" eaLnBrk="1" latinLnBrk="0" hangingPunct="1">
              <a:buFontTx/>
              <a:buBlip>
                <a:blip r:embed="rId49"/>
              </a:buBlip>
            </a:lvl1pPr>
            <a:lvl2pPr marL="270000" indent="-270000" algn="l" defTabSz="914400" rtl="0" eaLnBrk="1" latinLnBrk="0" hangingPunct="1">
              <a:buFontTx/>
              <a:buBlip>
                <a:blip r:embed="rId49"/>
              </a:buBlip>
            </a:lvl2pPr>
            <a:lvl3pPr marL="540000" indent="-270000" algn="l" defTabSz="914400" rtl="0" eaLnBrk="1" latinLnBrk="0" hangingPunct="1">
              <a:buFontTx/>
              <a:buBlip>
                <a:blip r:embed="rId50"/>
              </a:buBlip>
            </a:lvl3pPr>
            <a:lvl4pPr marL="810000" indent="-270000" algn="l" defTabSz="914400" rtl="0" eaLnBrk="1" latinLnBrk="0" hangingPunct="1">
              <a:buFontTx/>
              <a:buBlip>
                <a:blip r:embed="rId51"/>
              </a:buBlip>
            </a:lvl4pPr>
            <a:lvl5pPr marL="1080000" indent="-270000" algn="l" defTabSz="914400" rtl="0" eaLnBrk="1" latinLnBrk="0" hangingPunct="1">
              <a:buFontTx/>
              <a:buBlip>
                <a:blip r:embed="rId52"/>
              </a:buBlip>
            </a:lvl5pPr>
            <a:lvl6pPr marL="1080000" indent="-270000" algn="l" defTabSz="914400" rtl="0" eaLnBrk="1" latinLnBrk="0" hangingPunct="1">
              <a:buFontTx/>
              <a:buBlip>
                <a:blip r:embed="rId52"/>
              </a:buBlip>
            </a:lvl6pPr>
            <a:lvl7pPr marL="1080000" indent="-270000" algn="l" defTabSz="914400" rtl="0" eaLnBrk="1" latinLnBrk="0" hangingPunct="1">
              <a:buFontTx/>
              <a:buBlip>
                <a:blip r:embed="rId52"/>
              </a:buBlip>
            </a:lvl7pPr>
            <a:lvl8pPr marL="1080000" indent="-270000" algn="l" defTabSz="914400" rtl="0" eaLnBrk="1" latinLnBrk="0" hangingPunct="1">
              <a:buFontTx/>
              <a:buBlip>
                <a:blip r:embed="rId52"/>
              </a:buBlip>
            </a:lvl8pPr>
            <a:lvl9pPr marL="1080000" indent="-270000" algn="l" defTabSz="914400" rtl="0" eaLnBrk="1" latinLnBrk="0" hangingPunct="1">
              <a:buFontTx/>
              <a:buBlip>
                <a:blip r:embed="rId52"/>
              </a:buBlip>
            </a:lvl9pPr>
          </a:lstStyle>
          <a:p>
            <a:pPr marL="0" indent="0" algn="ctr">
              <a:spcBef>
                <a:spcPts val="300"/>
              </a:spcBef>
              <a:buNone/>
            </a:pPr>
            <a:r>
              <a:rPr lang="en-US" sz="1050" dirty="0">
                <a:solidFill>
                  <a:schemeClr val="accent1"/>
                </a:solidFill>
              </a:rPr>
              <a:t>Historical operational performance by site level  </a:t>
            </a:r>
          </a:p>
        </p:txBody>
      </p:sp>
      <p:cxnSp>
        <p:nvCxnSpPr>
          <p:cNvPr id="87" name="Straight Arrow Connector 86">
            <a:extLst>
              <a:ext uri="{FF2B5EF4-FFF2-40B4-BE49-F238E27FC236}">
                <a16:creationId xmlns:a16="http://schemas.microsoft.com/office/drawing/2014/main" id="{74D4C3F8-EE85-460E-AEC4-741E79365527}"/>
              </a:ext>
            </a:extLst>
          </p:cNvPr>
          <p:cNvCxnSpPr/>
          <p:nvPr/>
        </p:nvCxnSpPr>
        <p:spPr bwMode="gray">
          <a:xfrm>
            <a:off x="3879439" y="3480020"/>
            <a:ext cx="130552" cy="0"/>
          </a:xfrm>
          <a:prstGeom prst="straightConnector1">
            <a:avLst/>
          </a:prstGeom>
          <a:ln w="63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88" name="Rectangle 87">
            <a:extLst>
              <a:ext uri="{FF2B5EF4-FFF2-40B4-BE49-F238E27FC236}">
                <a16:creationId xmlns:a16="http://schemas.microsoft.com/office/drawing/2014/main" id="{E615CB2A-6708-4606-A3B7-3873F74A3FC2}"/>
              </a:ext>
            </a:extLst>
          </p:cNvPr>
          <p:cNvSpPr/>
          <p:nvPr>
            <p:custDataLst>
              <p:tags r:id="rId18"/>
            </p:custDataLst>
          </p:nvPr>
        </p:nvSpPr>
        <p:spPr bwMode="gray">
          <a:xfrm>
            <a:off x="4006526" y="3363527"/>
            <a:ext cx="3263049" cy="192074"/>
          </a:xfrm>
          <a:prstGeom prst="rect">
            <a:avLst/>
          </a:prstGeom>
          <a:solidFill>
            <a:schemeClr val="lt1"/>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270000" indent="-270000" algn="l" defTabSz="914400" rtl="0" eaLnBrk="1" latinLnBrk="0" hangingPunct="1">
              <a:buFontTx/>
              <a:buBlip>
                <a:blip r:embed="rId49"/>
              </a:buBlip>
            </a:lvl1pPr>
            <a:lvl2pPr marL="270000" indent="-270000" algn="l" defTabSz="914400" rtl="0" eaLnBrk="1" latinLnBrk="0" hangingPunct="1">
              <a:buFontTx/>
              <a:buBlip>
                <a:blip r:embed="rId49"/>
              </a:buBlip>
            </a:lvl2pPr>
            <a:lvl3pPr marL="540000" indent="-270000" algn="l" defTabSz="914400" rtl="0" eaLnBrk="1" latinLnBrk="0" hangingPunct="1">
              <a:buFontTx/>
              <a:buBlip>
                <a:blip r:embed="rId50"/>
              </a:buBlip>
            </a:lvl3pPr>
            <a:lvl4pPr marL="810000" indent="-270000" algn="l" defTabSz="914400" rtl="0" eaLnBrk="1" latinLnBrk="0" hangingPunct="1">
              <a:buFontTx/>
              <a:buBlip>
                <a:blip r:embed="rId51"/>
              </a:buBlip>
            </a:lvl4pPr>
            <a:lvl5pPr marL="1080000" indent="-270000" algn="l" defTabSz="914400" rtl="0" eaLnBrk="1" latinLnBrk="0" hangingPunct="1">
              <a:buFontTx/>
              <a:buBlip>
                <a:blip r:embed="rId52"/>
              </a:buBlip>
            </a:lvl5pPr>
            <a:lvl6pPr marL="1080000" indent="-270000" algn="l" defTabSz="914400" rtl="0" eaLnBrk="1" latinLnBrk="0" hangingPunct="1">
              <a:buFontTx/>
              <a:buBlip>
                <a:blip r:embed="rId52"/>
              </a:buBlip>
            </a:lvl6pPr>
            <a:lvl7pPr marL="1080000" indent="-270000" algn="l" defTabSz="914400" rtl="0" eaLnBrk="1" latinLnBrk="0" hangingPunct="1">
              <a:buFontTx/>
              <a:buBlip>
                <a:blip r:embed="rId52"/>
              </a:buBlip>
            </a:lvl7pPr>
            <a:lvl8pPr marL="1080000" indent="-270000" algn="l" defTabSz="914400" rtl="0" eaLnBrk="1" latinLnBrk="0" hangingPunct="1">
              <a:buFontTx/>
              <a:buBlip>
                <a:blip r:embed="rId52"/>
              </a:buBlip>
            </a:lvl8pPr>
            <a:lvl9pPr marL="1080000" indent="-270000" algn="l" defTabSz="914400" rtl="0" eaLnBrk="1" latinLnBrk="0" hangingPunct="1">
              <a:buFontTx/>
              <a:buBlip>
                <a:blip r:embed="rId52"/>
              </a:buBlip>
            </a:lvl9pPr>
          </a:lstStyle>
          <a:p>
            <a:pPr marL="0" indent="0" algn="ctr">
              <a:spcBef>
                <a:spcPts val="300"/>
              </a:spcBef>
              <a:buNone/>
            </a:pPr>
            <a:r>
              <a:rPr lang="en-US" sz="1050" dirty="0">
                <a:solidFill>
                  <a:schemeClr val="accent1"/>
                </a:solidFill>
              </a:rPr>
              <a:t>How the sites GCP dept is positioning </a:t>
            </a:r>
          </a:p>
        </p:txBody>
      </p:sp>
      <p:cxnSp>
        <p:nvCxnSpPr>
          <p:cNvPr id="90" name="Straight Connector 89">
            <a:extLst>
              <a:ext uri="{FF2B5EF4-FFF2-40B4-BE49-F238E27FC236}">
                <a16:creationId xmlns:a16="http://schemas.microsoft.com/office/drawing/2014/main" id="{CA9D1F89-5DE8-480D-BA00-70984204C980}"/>
              </a:ext>
            </a:extLst>
          </p:cNvPr>
          <p:cNvCxnSpPr>
            <a:cxnSpLocks/>
          </p:cNvCxnSpPr>
          <p:nvPr/>
        </p:nvCxnSpPr>
        <p:spPr bwMode="gray">
          <a:xfrm>
            <a:off x="3879439" y="3933454"/>
            <a:ext cx="3465" cy="45720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62E9CFBE-8689-4ADE-BBEA-BCC17765D099}"/>
              </a:ext>
            </a:extLst>
          </p:cNvPr>
          <p:cNvCxnSpPr/>
          <p:nvPr/>
        </p:nvCxnSpPr>
        <p:spPr bwMode="gray">
          <a:xfrm>
            <a:off x="3879439" y="4081135"/>
            <a:ext cx="130552" cy="0"/>
          </a:xfrm>
          <a:prstGeom prst="straightConnector1">
            <a:avLst/>
          </a:prstGeom>
          <a:ln w="63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92" name="Rectangle 91">
            <a:extLst>
              <a:ext uri="{FF2B5EF4-FFF2-40B4-BE49-F238E27FC236}">
                <a16:creationId xmlns:a16="http://schemas.microsoft.com/office/drawing/2014/main" id="{5D5EF298-1314-4FD4-8338-C4BCEBFFB8D4}"/>
              </a:ext>
            </a:extLst>
          </p:cNvPr>
          <p:cNvSpPr/>
          <p:nvPr>
            <p:custDataLst>
              <p:tags r:id="rId19"/>
            </p:custDataLst>
          </p:nvPr>
        </p:nvSpPr>
        <p:spPr bwMode="gray">
          <a:xfrm>
            <a:off x="4006526" y="3964642"/>
            <a:ext cx="3266516" cy="202946"/>
          </a:xfrm>
          <a:prstGeom prst="rect">
            <a:avLst/>
          </a:prstGeom>
          <a:solidFill>
            <a:schemeClr val="lt1"/>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270000" indent="-270000" algn="l" defTabSz="914400" rtl="0" eaLnBrk="1" latinLnBrk="0" hangingPunct="1">
              <a:buFontTx/>
              <a:buBlip>
                <a:blip r:embed="rId49"/>
              </a:buBlip>
            </a:lvl1pPr>
            <a:lvl2pPr marL="270000" indent="-270000" algn="l" defTabSz="914400" rtl="0" eaLnBrk="1" latinLnBrk="0" hangingPunct="1">
              <a:buFontTx/>
              <a:buBlip>
                <a:blip r:embed="rId49"/>
              </a:buBlip>
            </a:lvl2pPr>
            <a:lvl3pPr marL="540000" indent="-270000" algn="l" defTabSz="914400" rtl="0" eaLnBrk="1" latinLnBrk="0" hangingPunct="1">
              <a:buFontTx/>
              <a:buBlip>
                <a:blip r:embed="rId50"/>
              </a:buBlip>
            </a:lvl3pPr>
            <a:lvl4pPr marL="810000" indent="-270000" algn="l" defTabSz="914400" rtl="0" eaLnBrk="1" latinLnBrk="0" hangingPunct="1">
              <a:buFontTx/>
              <a:buBlip>
                <a:blip r:embed="rId51"/>
              </a:buBlip>
            </a:lvl4pPr>
            <a:lvl5pPr marL="1080000" indent="-270000" algn="l" defTabSz="914400" rtl="0" eaLnBrk="1" latinLnBrk="0" hangingPunct="1">
              <a:buFontTx/>
              <a:buBlip>
                <a:blip r:embed="rId52"/>
              </a:buBlip>
            </a:lvl5pPr>
            <a:lvl6pPr marL="1080000" indent="-270000" algn="l" defTabSz="914400" rtl="0" eaLnBrk="1" latinLnBrk="0" hangingPunct="1">
              <a:buFontTx/>
              <a:buBlip>
                <a:blip r:embed="rId52"/>
              </a:buBlip>
            </a:lvl6pPr>
            <a:lvl7pPr marL="1080000" indent="-270000" algn="l" defTabSz="914400" rtl="0" eaLnBrk="1" latinLnBrk="0" hangingPunct="1">
              <a:buFontTx/>
              <a:buBlip>
                <a:blip r:embed="rId52"/>
              </a:buBlip>
            </a:lvl7pPr>
            <a:lvl8pPr marL="1080000" indent="-270000" algn="l" defTabSz="914400" rtl="0" eaLnBrk="1" latinLnBrk="0" hangingPunct="1">
              <a:buFontTx/>
              <a:buBlip>
                <a:blip r:embed="rId52"/>
              </a:buBlip>
            </a:lvl8pPr>
            <a:lvl9pPr marL="1080000" indent="-270000" algn="l" defTabSz="914400" rtl="0" eaLnBrk="1" latinLnBrk="0" hangingPunct="1">
              <a:buFontTx/>
              <a:buBlip>
                <a:blip r:embed="rId52"/>
              </a:buBlip>
            </a:lvl9pPr>
          </a:lstStyle>
          <a:p>
            <a:pPr marL="0" indent="0" algn="ctr">
              <a:spcBef>
                <a:spcPts val="300"/>
              </a:spcBef>
              <a:buNone/>
            </a:pPr>
            <a:r>
              <a:rPr lang="en-US" sz="1050" dirty="0">
                <a:solidFill>
                  <a:schemeClr val="accent1"/>
                </a:solidFill>
              </a:rPr>
              <a:t>How the PI react to studies or our studies  </a:t>
            </a:r>
          </a:p>
        </p:txBody>
      </p:sp>
      <p:cxnSp>
        <p:nvCxnSpPr>
          <p:cNvPr id="93" name="Straight Arrow Connector 92">
            <a:extLst>
              <a:ext uri="{FF2B5EF4-FFF2-40B4-BE49-F238E27FC236}">
                <a16:creationId xmlns:a16="http://schemas.microsoft.com/office/drawing/2014/main" id="{F6EE5DA3-44A4-4C67-910D-492034E2E9D7}"/>
              </a:ext>
            </a:extLst>
          </p:cNvPr>
          <p:cNvCxnSpPr/>
          <p:nvPr/>
        </p:nvCxnSpPr>
        <p:spPr bwMode="gray">
          <a:xfrm>
            <a:off x="3879439" y="4333438"/>
            <a:ext cx="130552" cy="0"/>
          </a:xfrm>
          <a:prstGeom prst="straightConnector1">
            <a:avLst/>
          </a:prstGeom>
          <a:ln w="63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94" name="Rectangle 93">
            <a:extLst>
              <a:ext uri="{FF2B5EF4-FFF2-40B4-BE49-F238E27FC236}">
                <a16:creationId xmlns:a16="http://schemas.microsoft.com/office/drawing/2014/main" id="{E9F665E5-63DC-409F-BB5C-77024EBBEECC}"/>
              </a:ext>
            </a:extLst>
          </p:cNvPr>
          <p:cNvSpPr/>
          <p:nvPr>
            <p:custDataLst>
              <p:tags r:id="rId20"/>
            </p:custDataLst>
          </p:nvPr>
        </p:nvSpPr>
        <p:spPr bwMode="gray">
          <a:xfrm>
            <a:off x="4006526" y="4216945"/>
            <a:ext cx="3263049" cy="192074"/>
          </a:xfrm>
          <a:prstGeom prst="rect">
            <a:avLst/>
          </a:prstGeom>
          <a:solidFill>
            <a:schemeClr val="lt1"/>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270000" indent="-270000" algn="l" defTabSz="914400" rtl="0" eaLnBrk="1" latinLnBrk="0" hangingPunct="1">
              <a:buFontTx/>
              <a:buBlip>
                <a:blip r:embed="rId49"/>
              </a:buBlip>
            </a:lvl1pPr>
            <a:lvl2pPr marL="270000" indent="-270000" algn="l" defTabSz="914400" rtl="0" eaLnBrk="1" latinLnBrk="0" hangingPunct="1">
              <a:buFontTx/>
              <a:buBlip>
                <a:blip r:embed="rId49"/>
              </a:buBlip>
            </a:lvl2pPr>
            <a:lvl3pPr marL="540000" indent="-270000" algn="l" defTabSz="914400" rtl="0" eaLnBrk="1" latinLnBrk="0" hangingPunct="1">
              <a:buFontTx/>
              <a:buBlip>
                <a:blip r:embed="rId50"/>
              </a:buBlip>
            </a:lvl3pPr>
            <a:lvl4pPr marL="810000" indent="-270000" algn="l" defTabSz="914400" rtl="0" eaLnBrk="1" latinLnBrk="0" hangingPunct="1">
              <a:buFontTx/>
              <a:buBlip>
                <a:blip r:embed="rId51"/>
              </a:buBlip>
            </a:lvl4pPr>
            <a:lvl5pPr marL="1080000" indent="-270000" algn="l" defTabSz="914400" rtl="0" eaLnBrk="1" latinLnBrk="0" hangingPunct="1">
              <a:buFontTx/>
              <a:buBlip>
                <a:blip r:embed="rId52"/>
              </a:buBlip>
            </a:lvl5pPr>
            <a:lvl6pPr marL="1080000" indent="-270000" algn="l" defTabSz="914400" rtl="0" eaLnBrk="1" latinLnBrk="0" hangingPunct="1">
              <a:buFontTx/>
              <a:buBlip>
                <a:blip r:embed="rId52"/>
              </a:buBlip>
            </a:lvl6pPr>
            <a:lvl7pPr marL="1080000" indent="-270000" algn="l" defTabSz="914400" rtl="0" eaLnBrk="1" latinLnBrk="0" hangingPunct="1">
              <a:buFontTx/>
              <a:buBlip>
                <a:blip r:embed="rId52"/>
              </a:buBlip>
            </a:lvl7pPr>
            <a:lvl8pPr marL="1080000" indent="-270000" algn="l" defTabSz="914400" rtl="0" eaLnBrk="1" latinLnBrk="0" hangingPunct="1">
              <a:buFontTx/>
              <a:buBlip>
                <a:blip r:embed="rId52"/>
              </a:buBlip>
            </a:lvl8pPr>
            <a:lvl9pPr marL="1080000" indent="-270000" algn="l" defTabSz="914400" rtl="0" eaLnBrk="1" latinLnBrk="0" hangingPunct="1">
              <a:buFontTx/>
              <a:buBlip>
                <a:blip r:embed="rId52"/>
              </a:buBlip>
            </a:lvl9pPr>
          </a:lstStyle>
          <a:p>
            <a:pPr marL="0" indent="0" algn="ctr">
              <a:spcBef>
                <a:spcPts val="300"/>
              </a:spcBef>
              <a:buNone/>
            </a:pPr>
            <a:r>
              <a:rPr lang="en-US" sz="1050" dirty="0">
                <a:solidFill>
                  <a:schemeClr val="accent1"/>
                </a:solidFill>
              </a:rPr>
              <a:t>How are their collaboration network </a:t>
            </a:r>
          </a:p>
        </p:txBody>
      </p:sp>
      <p:cxnSp>
        <p:nvCxnSpPr>
          <p:cNvPr id="95" name="Straight Connector 94">
            <a:extLst>
              <a:ext uri="{FF2B5EF4-FFF2-40B4-BE49-F238E27FC236}">
                <a16:creationId xmlns:a16="http://schemas.microsoft.com/office/drawing/2014/main" id="{ECAB9006-2561-45AF-B354-821091A5105A}"/>
              </a:ext>
            </a:extLst>
          </p:cNvPr>
          <p:cNvCxnSpPr>
            <a:cxnSpLocks/>
          </p:cNvCxnSpPr>
          <p:nvPr/>
        </p:nvCxnSpPr>
        <p:spPr bwMode="gray">
          <a:xfrm>
            <a:off x="3879439" y="4734015"/>
            <a:ext cx="3465" cy="45720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FCF09A44-A677-48B0-B09B-7FFEC866239D}"/>
              </a:ext>
            </a:extLst>
          </p:cNvPr>
          <p:cNvCxnSpPr/>
          <p:nvPr/>
        </p:nvCxnSpPr>
        <p:spPr bwMode="gray">
          <a:xfrm>
            <a:off x="3879439" y="4881696"/>
            <a:ext cx="130552" cy="0"/>
          </a:xfrm>
          <a:prstGeom prst="straightConnector1">
            <a:avLst/>
          </a:prstGeom>
          <a:ln w="63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97" name="Rectangle 96">
            <a:extLst>
              <a:ext uri="{FF2B5EF4-FFF2-40B4-BE49-F238E27FC236}">
                <a16:creationId xmlns:a16="http://schemas.microsoft.com/office/drawing/2014/main" id="{5DCACB87-5231-432C-86FC-2AC099818CB4}"/>
              </a:ext>
            </a:extLst>
          </p:cNvPr>
          <p:cNvSpPr/>
          <p:nvPr>
            <p:custDataLst>
              <p:tags r:id="rId21"/>
            </p:custDataLst>
          </p:nvPr>
        </p:nvSpPr>
        <p:spPr bwMode="gray">
          <a:xfrm>
            <a:off x="4006526" y="4765203"/>
            <a:ext cx="3266516" cy="202946"/>
          </a:xfrm>
          <a:prstGeom prst="rect">
            <a:avLst/>
          </a:prstGeom>
          <a:solidFill>
            <a:schemeClr val="lt1"/>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270000" indent="-270000" algn="l" defTabSz="914400" rtl="0" eaLnBrk="1" latinLnBrk="0" hangingPunct="1">
              <a:buFontTx/>
              <a:buBlip>
                <a:blip r:embed="rId49"/>
              </a:buBlip>
            </a:lvl1pPr>
            <a:lvl2pPr marL="270000" indent="-270000" algn="l" defTabSz="914400" rtl="0" eaLnBrk="1" latinLnBrk="0" hangingPunct="1">
              <a:buFontTx/>
              <a:buBlip>
                <a:blip r:embed="rId49"/>
              </a:buBlip>
            </a:lvl2pPr>
            <a:lvl3pPr marL="540000" indent="-270000" algn="l" defTabSz="914400" rtl="0" eaLnBrk="1" latinLnBrk="0" hangingPunct="1">
              <a:buFontTx/>
              <a:buBlip>
                <a:blip r:embed="rId50"/>
              </a:buBlip>
            </a:lvl3pPr>
            <a:lvl4pPr marL="810000" indent="-270000" algn="l" defTabSz="914400" rtl="0" eaLnBrk="1" latinLnBrk="0" hangingPunct="1">
              <a:buFontTx/>
              <a:buBlip>
                <a:blip r:embed="rId51"/>
              </a:buBlip>
            </a:lvl4pPr>
            <a:lvl5pPr marL="1080000" indent="-270000" algn="l" defTabSz="914400" rtl="0" eaLnBrk="1" latinLnBrk="0" hangingPunct="1">
              <a:buFontTx/>
              <a:buBlip>
                <a:blip r:embed="rId52"/>
              </a:buBlip>
            </a:lvl5pPr>
            <a:lvl6pPr marL="1080000" indent="-270000" algn="l" defTabSz="914400" rtl="0" eaLnBrk="1" latinLnBrk="0" hangingPunct="1">
              <a:buFontTx/>
              <a:buBlip>
                <a:blip r:embed="rId52"/>
              </a:buBlip>
            </a:lvl6pPr>
            <a:lvl7pPr marL="1080000" indent="-270000" algn="l" defTabSz="914400" rtl="0" eaLnBrk="1" latinLnBrk="0" hangingPunct="1">
              <a:buFontTx/>
              <a:buBlip>
                <a:blip r:embed="rId52"/>
              </a:buBlip>
            </a:lvl7pPr>
            <a:lvl8pPr marL="1080000" indent="-270000" algn="l" defTabSz="914400" rtl="0" eaLnBrk="1" latinLnBrk="0" hangingPunct="1">
              <a:buFontTx/>
              <a:buBlip>
                <a:blip r:embed="rId52"/>
              </a:buBlip>
            </a:lvl8pPr>
            <a:lvl9pPr marL="1080000" indent="-270000" algn="l" defTabSz="914400" rtl="0" eaLnBrk="1" latinLnBrk="0" hangingPunct="1">
              <a:buFontTx/>
              <a:buBlip>
                <a:blip r:embed="rId52"/>
              </a:buBlip>
            </a:lvl9pPr>
          </a:lstStyle>
          <a:p>
            <a:pPr marL="0" indent="0" algn="ctr">
              <a:spcBef>
                <a:spcPts val="300"/>
              </a:spcBef>
              <a:buNone/>
            </a:pPr>
            <a:r>
              <a:rPr lang="en-US" sz="1050" dirty="0">
                <a:solidFill>
                  <a:schemeClr val="accent1"/>
                </a:solidFill>
              </a:rPr>
              <a:t>The relevant product sales are relevant </a:t>
            </a:r>
          </a:p>
        </p:txBody>
      </p:sp>
      <p:cxnSp>
        <p:nvCxnSpPr>
          <p:cNvPr id="98" name="Straight Arrow Connector 97">
            <a:extLst>
              <a:ext uri="{FF2B5EF4-FFF2-40B4-BE49-F238E27FC236}">
                <a16:creationId xmlns:a16="http://schemas.microsoft.com/office/drawing/2014/main" id="{EBA94BA3-2AA8-4DAD-9082-706350E1E6BE}"/>
              </a:ext>
            </a:extLst>
          </p:cNvPr>
          <p:cNvCxnSpPr/>
          <p:nvPr/>
        </p:nvCxnSpPr>
        <p:spPr bwMode="gray">
          <a:xfrm>
            <a:off x="3879439" y="5133999"/>
            <a:ext cx="130552" cy="0"/>
          </a:xfrm>
          <a:prstGeom prst="straightConnector1">
            <a:avLst/>
          </a:prstGeom>
          <a:ln w="63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99" name="Rectangle 98">
            <a:extLst>
              <a:ext uri="{FF2B5EF4-FFF2-40B4-BE49-F238E27FC236}">
                <a16:creationId xmlns:a16="http://schemas.microsoft.com/office/drawing/2014/main" id="{67B55101-8C83-4C35-B5D4-819C0BB2EAA0}"/>
              </a:ext>
            </a:extLst>
          </p:cNvPr>
          <p:cNvSpPr/>
          <p:nvPr>
            <p:custDataLst>
              <p:tags r:id="rId22"/>
            </p:custDataLst>
          </p:nvPr>
        </p:nvSpPr>
        <p:spPr bwMode="gray">
          <a:xfrm>
            <a:off x="4006526" y="5017506"/>
            <a:ext cx="3263049" cy="192074"/>
          </a:xfrm>
          <a:prstGeom prst="rect">
            <a:avLst/>
          </a:prstGeom>
          <a:solidFill>
            <a:schemeClr val="lt1"/>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270000" indent="-270000" algn="l" defTabSz="914400" rtl="0" eaLnBrk="1" latinLnBrk="0" hangingPunct="1">
              <a:buFontTx/>
              <a:buBlip>
                <a:blip r:embed="rId49"/>
              </a:buBlip>
            </a:lvl1pPr>
            <a:lvl2pPr marL="270000" indent="-270000" algn="l" defTabSz="914400" rtl="0" eaLnBrk="1" latinLnBrk="0" hangingPunct="1">
              <a:buFontTx/>
              <a:buBlip>
                <a:blip r:embed="rId49"/>
              </a:buBlip>
            </a:lvl2pPr>
            <a:lvl3pPr marL="540000" indent="-270000" algn="l" defTabSz="914400" rtl="0" eaLnBrk="1" latinLnBrk="0" hangingPunct="1">
              <a:buFontTx/>
              <a:buBlip>
                <a:blip r:embed="rId50"/>
              </a:buBlip>
            </a:lvl3pPr>
            <a:lvl4pPr marL="810000" indent="-270000" algn="l" defTabSz="914400" rtl="0" eaLnBrk="1" latinLnBrk="0" hangingPunct="1">
              <a:buFontTx/>
              <a:buBlip>
                <a:blip r:embed="rId51"/>
              </a:buBlip>
            </a:lvl4pPr>
            <a:lvl5pPr marL="1080000" indent="-270000" algn="l" defTabSz="914400" rtl="0" eaLnBrk="1" latinLnBrk="0" hangingPunct="1">
              <a:buFontTx/>
              <a:buBlip>
                <a:blip r:embed="rId52"/>
              </a:buBlip>
            </a:lvl5pPr>
            <a:lvl6pPr marL="1080000" indent="-270000" algn="l" defTabSz="914400" rtl="0" eaLnBrk="1" latinLnBrk="0" hangingPunct="1">
              <a:buFontTx/>
              <a:buBlip>
                <a:blip r:embed="rId52"/>
              </a:buBlip>
            </a:lvl6pPr>
            <a:lvl7pPr marL="1080000" indent="-270000" algn="l" defTabSz="914400" rtl="0" eaLnBrk="1" latinLnBrk="0" hangingPunct="1">
              <a:buFontTx/>
              <a:buBlip>
                <a:blip r:embed="rId52"/>
              </a:buBlip>
            </a:lvl7pPr>
            <a:lvl8pPr marL="1080000" indent="-270000" algn="l" defTabSz="914400" rtl="0" eaLnBrk="1" latinLnBrk="0" hangingPunct="1">
              <a:buFontTx/>
              <a:buBlip>
                <a:blip r:embed="rId52"/>
              </a:buBlip>
            </a:lvl8pPr>
            <a:lvl9pPr marL="1080000" indent="-270000" algn="l" defTabSz="914400" rtl="0" eaLnBrk="1" latinLnBrk="0" hangingPunct="1">
              <a:buFontTx/>
              <a:buBlip>
                <a:blip r:embed="rId52"/>
              </a:buBlip>
            </a:lvl9pPr>
          </a:lstStyle>
          <a:p>
            <a:pPr marL="0" indent="0" algn="ctr">
              <a:spcBef>
                <a:spcPts val="300"/>
              </a:spcBef>
              <a:buNone/>
            </a:pPr>
            <a:r>
              <a:rPr lang="en-US" sz="1050" dirty="0">
                <a:solidFill>
                  <a:schemeClr val="accent1"/>
                </a:solidFill>
              </a:rPr>
              <a:t>The physician size </a:t>
            </a:r>
            <a:r>
              <a:rPr lang="en-US" altLang="zh-CN" sz="1050" dirty="0">
                <a:solidFill>
                  <a:schemeClr val="accent1"/>
                </a:solidFill>
              </a:rPr>
              <a:t>is</a:t>
            </a:r>
            <a:r>
              <a:rPr lang="en-US" sz="1050" dirty="0">
                <a:solidFill>
                  <a:schemeClr val="accent1"/>
                </a:solidFill>
              </a:rPr>
              <a:t> relevant </a:t>
            </a:r>
          </a:p>
        </p:txBody>
      </p:sp>
      <p:sp>
        <p:nvSpPr>
          <p:cNvPr id="89" name="Rectangle 88">
            <a:extLst>
              <a:ext uri="{FF2B5EF4-FFF2-40B4-BE49-F238E27FC236}">
                <a16:creationId xmlns:a16="http://schemas.microsoft.com/office/drawing/2014/main" id="{E6A9E756-0BBE-474C-A0C3-D5BE3F167B63}"/>
              </a:ext>
            </a:extLst>
          </p:cNvPr>
          <p:cNvSpPr/>
          <p:nvPr>
            <p:custDataLst>
              <p:tags r:id="rId23"/>
            </p:custDataLst>
          </p:nvPr>
        </p:nvSpPr>
        <p:spPr bwMode="gray">
          <a:xfrm>
            <a:off x="7490346" y="3209979"/>
            <a:ext cx="1795603" cy="29205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270000" indent="-270000" algn="l" defTabSz="914400" rtl="0" eaLnBrk="1" latinLnBrk="0" hangingPunct="1">
              <a:buFontTx/>
              <a:buBlip>
                <a:blip r:embed="rId49"/>
              </a:buBlip>
            </a:lvl1pPr>
            <a:lvl2pPr marL="270000" indent="-270000" algn="l" defTabSz="914400" rtl="0" eaLnBrk="1" latinLnBrk="0" hangingPunct="1">
              <a:buFontTx/>
              <a:buBlip>
                <a:blip r:embed="rId49"/>
              </a:buBlip>
            </a:lvl2pPr>
            <a:lvl3pPr marL="540000" indent="-270000" algn="l" defTabSz="914400" rtl="0" eaLnBrk="1" latinLnBrk="0" hangingPunct="1">
              <a:buFontTx/>
              <a:buBlip>
                <a:blip r:embed="rId50"/>
              </a:buBlip>
            </a:lvl3pPr>
            <a:lvl4pPr marL="810000" indent="-270000" algn="l" defTabSz="914400" rtl="0" eaLnBrk="1" latinLnBrk="0" hangingPunct="1">
              <a:buFontTx/>
              <a:buBlip>
                <a:blip r:embed="rId51"/>
              </a:buBlip>
            </a:lvl4pPr>
            <a:lvl5pPr marL="1080000" indent="-270000" algn="l" defTabSz="914400" rtl="0" eaLnBrk="1" latinLnBrk="0" hangingPunct="1">
              <a:buFontTx/>
              <a:buBlip>
                <a:blip r:embed="rId52"/>
              </a:buBlip>
            </a:lvl5pPr>
            <a:lvl6pPr marL="1080000" indent="-270000" algn="l" defTabSz="914400" rtl="0" eaLnBrk="1" latinLnBrk="0" hangingPunct="1">
              <a:buFontTx/>
              <a:buBlip>
                <a:blip r:embed="rId52"/>
              </a:buBlip>
            </a:lvl6pPr>
            <a:lvl7pPr marL="1080000" indent="-270000" algn="l" defTabSz="914400" rtl="0" eaLnBrk="1" latinLnBrk="0" hangingPunct="1">
              <a:buFontTx/>
              <a:buBlip>
                <a:blip r:embed="rId52"/>
              </a:buBlip>
            </a:lvl7pPr>
            <a:lvl8pPr marL="1080000" indent="-270000" algn="l" defTabSz="914400" rtl="0" eaLnBrk="1" latinLnBrk="0" hangingPunct="1">
              <a:buFontTx/>
              <a:buBlip>
                <a:blip r:embed="rId52"/>
              </a:buBlip>
            </a:lvl8pPr>
            <a:lvl9pPr marL="1080000" indent="-270000" algn="l" defTabSz="914400" rtl="0" eaLnBrk="1" latinLnBrk="0" hangingPunct="1">
              <a:buFontTx/>
              <a:buBlip>
                <a:blip r:embed="rId52"/>
              </a:buBlip>
            </a:lvl9pPr>
          </a:lstStyle>
          <a:p>
            <a:pPr marL="0" indent="0" algn="ctr">
              <a:spcBef>
                <a:spcPts val="300"/>
              </a:spcBef>
              <a:buNone/>
            </a:pPr>
            <a:r>
              <a:rPr lang="en-US" sz="1200" dirty="0">
                <a:solidFill>
                  <a:schemeClr val="accent1"/>
                </a:solidFill>
              </a:rPr>
              <a:t>Referral network</a:t>
            </a:r>
          </a:p>
        </p:txBody>
      </p:sp>
      <p:sp>
        <p:nvSpPr>
          <p:cNvPr id="100" name="Rectangle 99">
            <a:extLst>
              <a:ext uri="{FF2B5EF4-FFF2-40B4-BE49-F238E27FC236}">
                <a16:creationId xmlns:a16="http://schemas.microsoft.com/office/drawing/2014/main" id="{131D085B-B547-4918-A403-9939D9642970}"/>
              </a:ext>
            </a:extLst>
          </p:cNvPr>
          <p:cNvSpPr/>
          <p:nvPr>
            <p:custDataLst>
              <p:tags r:id="rId24"/>
            </p:custDataLst>
          </p:nvPr>
        </p:nvSpPr>
        <p:spPr bwMode="gray">
          <a:xfrm>
            <a:off x="9546905" y="3604875"/>
            <a:ext cx="1795603" cy="3657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270000" indent="-270000" algn="l" defTabSz="914400" rtl="0" eaLnBrk="1" latinLnBrk="0" hangingPunct="1">
              <a:buFontTx/>
              <a:buBlip>
                <a:blip r:embed="rId49"/>
              </a:buBlip>
            </a:lvl1pPr>
            <a:lvl2pPr marL="270000" indent="-270000" algn="l" defTabSz="914400" rtl="0" eaLnBrk="1" latinLnBrk="0" hangingPunct="1">
              <a:buFontTx/>
              <a:buBlip>
                <a:blip r:embed="rId49"/>
              </a:buBlip>
            </a:lvl2pPr>
            <a:lvl3pPr marL="540000" indent="-270000" algn="l" defTabSz="914400" rtl="0" eaLnBrk="1" latinLnBrk="0" hangingPunct="1">
              <a:buFontTx/>
              <a:buBlip>
                <a:blip r:embed="rId50"/>
              </a:buBlip>
            </a:lvl3pPr>
            <a:lvl4pPr marL="810000" indent="-270000" algn="l" defTabSz="914400" rtl="0" eaLnBrk="1" latinLnBrk="0" hangingPunct="1">
              <a:buFontTx/>
              <a:buBlip>
                <a:blip r:embed="rId51"/>
              </a:buBlip>
            </a:lvl4pPr>
            <a:lvl5pPr marL="1080000" indent="-270000" algn="l" defTabSz="914400" rtl="0" eaLnBrk="1" latinLnBrk="0" hangingPunct="1">
              <a:buFontTx/>
              <a:buBlip>
                <a:blip r:embed="rId52"/>
              </a:buBlip>
            </a:lvl5pPr>
            <a:lvl6pPr marL="1080000" indent="-270000" algn="l" defTabSz="914400" rtl="0" eaLnBrk="1" latinLnBrk="0" hangingPunct="1">
              <a:buFontTx/>
              <a:buBlip>
                <a:blip r:embed="rId52"/>
              </a:buBlip>
            </a:lvl6pPr>
            <a:lvl7pPr marL="1080000" indent="-270000" algn="l" defTabSz="914400" rtl="0" eaLnBrk="1" latinLnBrk="0" hangingPunct="1">
              <a:buFontTx/>
              <a:buBlip>
                <a:blip r:embed="rId52"/>
              </a:buBlip>
            </a:lvl7pPr>
            <a:lvl8pPr marL="1080000" indent="-270000" algn="l" defTabSz="914400" rtl="0" eaLnBrk="1" latinLnBrk="0" hangingPunct="1">
              <a:buFontTx/>
              <a:buBlip>
                <a:blip r:embed="rId52"/>
              </a:buBlip>
            </a:lvl8pPr>
            <a:lvl9pPr marL="1080000" indent="-270000" algn="l" defTabSz="914400" rtl="0" eaLnBrk="1" latinLnBrk="0" hangingPunct="1">
              <a:buFontTx/>
              <a:buBlip>
                <a:blip r:embed="rId52"/>
              </a:buBlip>
            </a:lvl9pPr>
          </a:lstStyle>
          <a:p>
            <a:pPr marL="0" indent="0" algn="ctr">
              <a:spcBef>
                <a:spcPts val="300"/>
              </a:spcBef>
              <a:buNone/>
            </a:pPr>
            <a:r>
              <a:rPr lang="en-US" sz="1200" dirty="0">
                <a:solidFill>
                  <a:schemeClr val="accent1"/>
                </a:solidFill>
              </a:rPr>
              <a:t>PRO</a:t>
            </a:r>
          </a:p>
        </p:txBody>
      </p:sp>
      <p:cxnSp>
        <p:nvCxnSpPr>
          <p:cNvPr id="113" name="Straight Connector 112">
            <a:extLst>
              <a:ext uri="{FF2B5EF4-FFF2-40B4-BE49-F238E27FC236}">
                <a16:creationId xmlns:a16="http://schemas.microsoft.com/office/drawing/2014/main" id="{539C7AE6-7CF5-4362-86B3-E394F7A11BF6}"/>
              </a:ext>
            </a:extLst>
          </p:cNvPr>
          <p:cNvCxnSpPr>
            <a:cxnSpLocks/>
          </p:cNvCxnSpPr>
          <p:nvPr/>
        </p:nvCxnSpPr>
        <p:spPr bwMode="gray">
          <a:xfrm>
            <a:off x="9651380" y="4393822"/>
            <a:ext cx="3465" cy="64008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217D012D-C765-4ECC-BE85-C0F5C49B471F}"/>
              </a:ext>
            </a:extLst>
          </p:cNvPr>
          <p:cNvCxnSpPr/>
          <p:nvPr/>
        </p:nvCxnSpPr>
        <p:spPr bwMode="gray">
          <a:xfrm>
            <a:off x="9651380" y="4561381"/>
            <a:ext cx="130552" cy="0"/>
          </a:xfrm>
          <a:prstGeom prst="straightConnector1">
            <a:avLst/>
          </a:prstGeom>
          <a:ln w="63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15" name="Rectangle 114">
            <a:extLst>
              <a:ext uri="{FF2B5EF4-FFF2-40B4-BE49-F238E27FC236}">
                <a16:creationId xmlns:a16="http://schemas.microsoft.com/office/drawing/2014/main" id="{9E14B300-6DFD-44AB-8B8D-F734E7C3F779}"/>
              </a:ext>
            </a:extLst>
          </p:cNvPr>
          <p:cNvSpPr/>
          <p:nvPr>
            <p:custDataLst>
              <p:tags r:id="rId25"/>
            </p:custDataLst>
          </p:nvPr>
        </p:nvSpPr>
        <p:spPr bwMode="gray">
          <a:xfrm>
            <a:off x="9778467" y="4444888"/>
            <a:ext cx="1463040" cy="183159"/>
          </a:xfrm>
          <a:prstGeom prst="rect">
            <a:avLst/>
          </a:prstGeom>
          <a:solidFill>
            <a:schemeClr val="lt1"/>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270000" indent="-270000" algn="l" defTabSz="914400" rtl="0" eaLnBrk="1" latinLnBrk="0" hangingPunct="1">
              <a:buFontTx/>
              <a:buBlip>
                <a:blip r:embed="rId49"/>
              </a:buBlip>
            </a:lvl1pPr>
            <a:lvl2pPr marL="270000" indent="-270000" algn="l" defTabSz="914400" rtl="0" eaLnBrk="1" latinLnBrk="0" hangingPunct="1">
              <a:buFontTx/>
              <a:buBlip>
                <a:blip r:embed="rId49"/>
              </a:buBlip>
            </a:lvl2pPr>
            <a:lvl3pPr marL="540000" indent="-270000" algn="l" defTabSz="914400" rtl="0" eaLnBrk="1" latinLnBrk="0" hangingPunct="1">
              <a:buFontTx/>
              <a:buBlip>
                <a:blip r:embed="rId50"/>
              </a:buBlip>
            </a:lvl3pPr>
            <a:lvl4pPr marL="810000" indent="-270000" algn="l" defTabSz="914400" rtl="0" eaLnBrk="1" latinLnBrk="0" hangingPunct="1">
              <a:buFontTx/>
              <a:buBlip>
                <a:blip r:embed="rId51"/>
              </a:buBlip>
            </a:lvl4pPr>
            <a:lvl5pPr marL="1080000" indent="-270000" algn="l" defTabSz="914400" rtl="0" eaLnBrk="1" latinLnBrk="0" hangingPunct="1">
              <a:buFontTx/>
              <a:buBlip>
                <a:blip r:embed="rId52"/>
              </a:buBlip>
            </a:lvl5pPr>
            <a:lvl6pPr marL="1080000" indent="-270000" algn="l" defTabSz="914400" rtl="0" eaLnBrk="1" latinLnBrk="0" hangingPunct="1">
              <a:buFontTx/>
              <a:buBlip>
                <a:blip r:embed="rId52"/>
              </a:buBlip>
            </a:lvl6pPr>
            <a:lvl7pPr marL="1080000" indent="-270000" algn="l" defTabSz="914400" rtl="0" eaLnBrk="1" latinLnBrk="0" hangingPunct="1">
              <a:buFontTx/>
              <a:buBlip>
                <a:blip r:embed="rId52"/>
              </a:buBlip>
            </a:lvl7pPr>
            <a:lvl8pPr marL="1080000" indent="-270000" algn="l" defTabSz="914400" rtl="0" eaLnBrk="1" latinLnBrk="0" hangingPunct="1">
              <a:buFontTx/>
              <a:buBlip>
                <a:blip r:embed="rId52"/>
              </a:buBlip>
            </a:lvl8pPr>
            <a:lvl9pPr marL="1080000" indent="-270000" algn="l" defTabSz="914400" rtl="0" eaLnBrk="1" latinLnBrk="0" hangingPunct="1">
              <a:buFontTx/>
              <a:buBlip>
                <a:blip r:embed="rId52"/>
              </a:buBlip>
            </a:lvl9pPr>
          </a:lstStyle>
          <a:p>
            <a:pPr marL="0" indent="0" algn="ctr">
              <a:spcBef>
                <a:spcPts val="300"/>
              </a:spcBef>
              <a:buNone/>
            </a:pPr>
            <a:r>
              <a:rPr lang="zh-CN" altLang="en-US" sz="1050" dirty="0">
                <a:solidFill>
                  <a:schemeClr val="accent1"/>
                </a:solidFill>
              </a:rPr>
              <a:t>基因检测</a:t>
            </a:r>
            <a:endParaRPr lang="en-US" sz="1050" dirty="0">
              <a:solidFill>
                <a:schemeClr val="accent1"/>
              </a:solidFill>
            </a:endParaRPr>
          </a:p>
        </p:txBody>
      </p:sp>
      <p:cxnSp>
        <p:nvCxnSpPr>
          <p:cNvPr id="116" name="Straight Arrow Connector 115">
            <a:extLst>
              <a:ext uri="{FF2B5EF4-FFF2-40B4-BE49-F238E27FC236}">
                <a16:creationId xmlns:a16="http://schemas.microsoft.com/office/drawing/2014/main" id="{462717C2-A4F7-4892-BCEA-24633E20AF33}"/>
              </a:ext>
            </a:extLst>
          </p:cNvPr>
          <p:cNvCxnSpPr/>
          <p:nvPr/>
        </p:nvCxnSpPr>
        <p:spPr bwMode="gray">
          <a:xfrm>
            <a:off x="9651380" y="4813684"/>
            <a:ext cx="130552" cy="0"/>
          </a:xfrm>
          <a:prstGeom prst="straightConnector1">
            <a:avLst/>
          </a:prstGeom>
          <a:ln w="63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17" name="Rectangle 116">
            <a:extLst>
              <a:ext uri="{FF2B5EF4-FFF2-40B4-BE49-F238E27FC236}">
                <a16:creationId xmlns:a16="http://schemas.microsoft.com/office/drawing/2014/main" id="{0A530576-DF05-4628-A50C-1BFE5A09D1AC}"/>
              </a:ext>
            </a:extLst>
          </p:cNvPr>
          <p:cNvSpPr/>
          <p:nvPr>
            <p:custDataLst>
              <p:tags r:id="rId26"/>
            </p:custDataLst>
          </p:nvPr>
        </p:nvSpPr>
        <p:spPr bwMode="gray">
          <a:xfrm>
            <a:off x="9778467" y="4697191"/>
            <a:ext cx="1463040" cy="173347"/>
          </a:xfrm>
          <a:prstGeom prst="rect">
            <a:avLst/>
          </a:prstGeom>
          <a:solidFill>
            <a:schemeClr val="lt1"/>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270000" indent="-270000" algn="l" defTabSz="914400" rtl="0" eaLnBrk="1" latinLnBrk="0" hangingPunct="1">
              <a:buFontTx/>
              <a:buBlip>
                <a:blip r:embed="rId49"/>
              </a:buBlip>
            </a:lvl1pPr>
            <a:lvl2pPr marL="270000" indent="-270000" algn="l" defTabSz="914400" rtl="0" eaLnBrk="1" latinLnBrk="0" hangingPunct="1">
              <a:buFontTx/>
              <a:buBlip>
                <a:blip r:embed="rId49"/>
              </a:buBlip>
            </a:lvl2pPr>
            <a:lvl3pPr marL="540000" indent="-270000" algn="l" defTabSz="914400" rtl="0" eaLnBrk="1" latinLnBrk="0" hangingPunct="1">
              <a:buFontTx/>
              <a:buBlip>
                <a:blip r:embed="rId50"/>
              </a:buBlip>
            </a:lvl3pPr>
            <a:lvl4pPr marL="810000" indent="-270000" algn="l" defTabSz="914400" rtl="0" eaLnBrk="1" latinLnBrk="0" hangingPunct="1">
              <a:buFontTx/>
              <a:buBlip>
                <a:blip r:embed="rId51"/>
              </a:buBlip>
            </a:lvl4pPr>
            <a:lvl5pPr marL="1080000" indent="-270000" algn="l" defTabSz="914400" rtl="0" eaLnBrk="1" latinLnBrk="0" hangingPunct="1">
              <a:buFontTx/>
              <a:buBlip>
                <a:blip r:embed="rId52"/>
              </a:buBlip>
            </a:lvl5pPr>
            <a:lvl6pPr marL="1080000" indent="-270000" algn="l" defTabSz="914400" rtl="0" eaLnBrk="1" latinLnBrk="0" hangingPunct="1">
              <a:buFontTx/>
              <a:buBlip>
                <a:blip r:embed="rId52"/>
              </a:buBlip>
            </a:lvl6pPr>
            <a:lvl7pPr marL="1080000" indent="-270000" algn="l" defTabSz="914400" rtl="0" eaLnBrk="1" latinLnBrk="0" hangingPunct="1">
              <a:buFontTx/>
              <a:buBlip>
                <a:blip r:embed="rId52"/>
              </a:buBlip>
            </a:lvl7pPr>
            <a:lvl8pPr marL="1080000" indent="-270000" algn="l" defTabSz="914400" rtl="0" eaLnBrk="1" latinLnBrk="0" hangingPunct="1">
              <a:buFontTx/>
              <a:buBlip>
                <a:blip r:embed="rId52"/>
              </a:buBlip>
            </a:lvl8pPr>
            <a:lvl9pPr marL="1080000" indent="-270000" algn="l" defTabSz="914400" rtl="0" eaLnBrk="1" latinLnBrk="0" hangingPunct="1">
              <a:buFontTx/>
              <a:buBlip>
                <a:blip r:embed="rId52"/>
              </a:buBlip>
            </a:lvl9pPr>
          </a:lstStyle>
          <a:p>
            <a:pPr marL="0" indent="0" algn="ctr">
              <a:spcBef>
                <a:spcPts val="300"/>
              </a:spcBef>
              <a:buNone/>
            </a:pPr>
            <a:r>
              <a:rPr lang="zh-CN" altLang="en-US" sz="1050" dirty="0">
                <a:solidFill>
                  <a:schemeClr val="accent1"/>
                </a:solidFill>
              </a:rPr>
              <a:t>淋巴瘤之家</a:t>
            </a:r>
            <a:endParaRPr lang="en-US" sz="1050" dirty="0">
              <a:solidFill>
                <a:schemeClr val="accent1"/>
              </a:solidFill>
            </a:endParaRPr>
          </a:p>
        </p:txBody>
      </p:sp>
      <p:sp>
        <p:nvSpPr>
          <p:cNvPr id="119" name="Rectangle 118">
            <a:extLst>
              <a:ext uri="{FF2B5EF4-FFF2-40B4-BE49-F238E27FC236}">
                <a16:creationId xmlns:a16="http://schemas.microsoft.com/office/drawing/2014/main" id="{75720AD6-41D0-4E5A-9669-A9A8686CED94}"/>
              </a:ext>
            </a:extLst>
          </p:cNvPr>
          <p:cNvSpPr/>
          <p:nvPr>
            <p:custDataLst>
              <p:tags r:id="rId27"/>
            </p:custDataLst>
          </p:nvPr>
        </p:nvSpPr>
        <p:spPr bwMode="gray">
          <a:xfrm>
            <a:off x="9781932" y="4901636"/>
            <a:ext cx="1463040" cy="173347"/>
          </a:xfrm>
          <a:prstGeom prst="rect">
            <a:avLst/>
          </a:prstGeom>
          <a:solidFill>
            <a:schemeClr val="lt1"/>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270000" indent="-270000" algn="l" defTabSz="914400" rtl="0" eaLnBrk="1" latinLnBrk="0" hangingPunct="1">
              <a:buFontTx/>
              <a:buBlip>
                <a:blip r:embed="rId49"/>
              </a:buBlip>
            </a:lvl1pPr>
            <a:lvl2pPr marL="270000" indent="-270000" algn="l" defTabSz="914400" rtl="0" eaLnBrk="1" latinLnBrk="0" hangingPunct="1">
              <a:buFontTx/>
              <a:buBlip>
                <a:blip r:embed="rId49"/>
              </a:buBlip>
            </a:lvl2pPr>
            <a:lvl3pPr marL="540000" indent="-270000" algn="l" defTabSz="914400" rtl="0" eaLnBrk="1" latinLnBrk="0" hangingPunct="1">
              <a:buFontTx/>
              <a:buBlip>
                <a:blip r:embed="rId50"/>
              </a:buBlip>
            </a:lvl3pPr>
            <a:lvl4pPr marL="810000" indent="-270000" algn="l" defTabSz="914400" rtl="0" eaLnBrk="1" latinLnBrk="0" hangingPunct="1">
              <a:buFontTx/>
              <a:buBlip>
                <a:blip r:embed="rId51"/>
              </a:buBlip>
            </a:lvl4pPr>
            <a:lvl5pPr marL="1080000" indent="-270000" algn="l" defTabSz="914400" rtl="0" eaLnBrk="1" latinLnBrk="0" hangingPunct="1">
              <a:buFontTx/>
              <a:buBlip>
                <a:blip r:embed="rId52"/>
              </a:buBlip>
            </a:lvl5pPr>
            <a:lvl6pPr marL="1080000" indent="-270000" algn="l" defTabSz="914400" rtl="0" eaLnBrk="1" latinLnBrk="0" hangingPunct="1">
              <a:buFontTx/>
              <a:buBlip>
                <a:blip r:embed="rId52"/>
              </a:buBlip>
            </a:lvl6pPr>
            <a:lvl7pPr marL="1080000" indent="-270000" algn="l" defTabSz="914400" rtl="0" eaLnBrk="1" latinLnBrk="0" hangingPunct="1">
              <a:buFontTx/>
              <a:buBlip>
                <a:blip r:embed="rId52"/>
              </a:buBlip>
            </a:lvl7pPr>
            <a:lvl8pPr marL="1080000" indent="-270000" algn="l" defTabSz="914400" rtl="0" eaLnBrk="1" latinLnBrk="0" hangingPunct="1">
              <a:buFontTx/>
              <a:buBlip>
                <a:blip r:embed="rId52"/>
              </a:buBlip>
            </a:lvl8pPr>
            <a:lvl9pPr marL="1080000" indent="-270000" algn="l" defTabSz="914400" rtl="0" eaLnBrk="1" latinLnBrk="0" hangingPunct="1">
              <a:buFontTx/>
              <a:buBlip>
                <a:blip r:embed="rId52"/>
              </a:buBlip>
            </a:lvl9pPr>
          </a:lstStyle>
          <a:p>
            <a:pPr marL="0" indent="0" algn="ctr">
              <a:spcBef>
                <a:spcPts val="300"/>
              </a:spcBef>
              <a:buNone/>
            </a:pPr>
            <a:r>
              <a:rPr lang="zh-CN" altLang="en-US" sz="1050" dirty="0">
                <a:solidFill>
                  <a:schemeClr val="accent1"/>
                </a:solidFill>
              </a:rPr>
              <a:t>咚咚癌友圈</a:t>
            </a:r>
            <a:endParaRPr lang="en-US" sz="1050" dirty="0">
              <a:solidFill>
                <a:schemeClr val="accent1"/>
              </a:solidFill>
            </a:endParaRPr>
          </a:p>
        </p:txBody>
      </p:sp>
      <p:sp>
        <p:nvSpPr>
          <p:cNvPr id="120" name="Rectangle 119">
            <a:extLst>
              <a:ext uri="{FF2B5EF4-FFF2-40B4-BE49-F238E27FC236}">
                <a16:creationId xmlns:a16="http://schemas.microsoft.com/office/drawing/2014/main" id="{C441C1C2-AA06-482F-BD5A-A2226BAEEADB}"/>
              </a:ext>
            </a:extLst>
          </p:cNvPr>
          <p:cNvSpPr/>
          <p:nvPr>
            <p:custDataLst>
              <p:tags r:id="rId28"/>
            </p:custDataLst>
          </p:nvPr>
        </p:nvSpPr>
        <p:spPr bwMode="gray">
          <a:xfrm>
            <a:off x="1956751" y="5612604"/>
            <a:ext cx="1795603" cy="274320"/>
          </a:xfrm>
          <a:prstGeom prst="rect">
            <a:avLst/>
          </a:prstGeom>
          <a:solidFill>
            <a:schemeClr val="accent1">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270000" indent="-270000" algn="l" defTabSz="914400" rtl="0" eaLnBrk="1" latinLnBrk="0" hangingPunct="1">
              <a:buFontTx/>
              <a:buBlip>
                <a:blip r:embed="rId49"/>
              </a:buBlip>
            </a:lvl1pPr>
            <a:lvl2pPr marL="270000" indent="-270000" algn="l" defTabSz="914400" rtl="0" eaLnBrk="1" latinLnBrk="0" hangingPunct="1">
              <a:buFontTx/>
              <a:buBlip>
                <a:blip r:embed="rId49"/>
              </a:buBlip>
            </a:lvl2pPr>
            <a:lvl3pPr marL="540000" indent="-270000" algn="l" defTabSz="914400" rtl="0" eaLnBrk="1" latinLnBrk="0" hangingPunct="1">
              <a:buFontTx/>
              <a:buBlip>
                <a:blip r:embed="rId50"/>
              </a:buBlip>
            </a:lvl3pPr>
            <a:lvl4pPr marL="810000" indent="-270000" algn="l" defTabSz="914400" rtl="0" eaLnBrk="1" latinLnBrk="0" hangingPunct="1">
              <a:buFontTx/>
              <a:buBlip>
                <a:blip r:embed="rId51"/>
              </a:buBlip>
            </a:lvl4pPr>
            <a:lvl5pPr marL="1080000" indent="-270000" algn="l" defTabSz="914400" rtl="0" eaLnBrk="1" latinLnBrk="0" hangingPunct="1">
              <a:buFontTx/>
              <a:buBlip>
                <a:blip r:embed="rId52"/>
              </a:buBlip>
            </a:lvl5pPr>
            <a:lvl6pPr marL="1080000" indent="-270000" algn="l" defTabSz="914400" rtl="0" eaLnBrk="1" latinLnBrk="0" hangingPunct="1">
              <a:buFontTx/>
              <a:buBlip>
                <a:blip r:embed="rId52"/>
              </a:buBlip>
            </a:lvl6pPr>
            <a:lvl7pPr marL="1080000" indent="-270000" algn="l" defTabSz="914400" rtl="0" eaLnBrk="1" latinLnBrk="0" hangingPunct="1">
              <a:buFontTx/>
              <a:buBlip>
                <a:blip r:embed="rId52"/>
              </a:buBlip>
            </a:lvl7pPr>
            <a:lvl8pPr marL="1080000" indent="-270000" algn="l" defTabSz="914400" rtl="0" eaLnBrk="1" latinLnBrk="0" hangingPunct="1">
              <a:buFontTx/>
              <a:buBlip>
                <a:blip r:embed="rId52"/>
              </a:buBlip>
            </a:lvl8pPr>
            <a:lvl9pPr marL="1080000" indent="-270000" algn="l" defTabSz="914400" rtl="0" eaLnBrk="1" latinLnBrk="0" hangingPunct="1">
              <a:buFontTx/>
              <a:buBlip>
                <a:blip r:embed="rId52"/>
              </a:buBlip>
            </a:lvl9pPr>
          </a:lstStyle>
          <a:p>
            <a:pPr marL="0" indent="0" algn="ctr">
              <a:spcBef>
                <a:spcPts val="300"/>
              </a:spcBef>
              <a:buNone/>
            </a:pPr>
            <a:r>
              <a:rPr lang="en-US" altLang="zh-CN" sz="1200" dirty="0">
                <a:solidFill>
                  <a:schemeClr val="accent1"/>
                </a:solidFill>
              </a:rPr>
              <a:t>Semantic search </a:t>
            </a:r>
            <a:endParaRPr lang="en-US" sz="1200" dirty="0">
              <a:solidFill>
                <a:schemeClr val="accent1"/>
              </a:solidFill>
            </a:endParaRPr>
          </a:p>
        </p:txBody>
      </p:sp>
      <p:sp>
        <p:nvSpPr>
          <p:cNvPr id="121" name="Rectangle 120">
            <a:extLst>
              <a:ext uri="{FF2B5EF4-FFF2-40B4-BE49-F238E27FC236}">
                <a16:creationId xmlns:a16="http://schemas.microsoft.com/office/drawing/2014/main" id="{F7712CC0-05CB-40D0-ABEA-35029006AF7E}"/>
              </a:ext>
            </a:extLst>
          </p:cNvPr>
          <p:cNvSpPr/>
          <p:nvPr>
            <p:custDataLst>
              <p:tags r:id="rId29"/>
            </p:custDataLst>
          </p:nvPr>
        </p:nvSpPr>
        <p:spPr bwMode="gray">
          <a:xfrm>
            <a:off x="1956751" y="5938315"/>
            <a:ext cx="1795603" cy="274320"/>
          </a:xfrm>
          <a:prstGeom prst="rect">
            <a:avLst/>
          </a:prstGeom>
          <a:solidFill>
            <a:schemeClr val="accent1">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270000" indent="-270000" algn="l" defTabSz="914400" rtl="0" eaLnBrk="1" latinLnBrk="0" hangingPunct="1">
              <a:buFontTx/>
              <a:buBlip>
                <a:blip r:embed="rId49"/>
              </a:buBlip>
            </a:lvl1pPr>
            <a:lvl2pPr marL="270000" indent="-270000" algn="l" defTabSz="914400" rtl="0" eaLnBrk="1" latinLnBrk="0" hangingPunct="1">
              <a:buFontTx/>
              <a:buBlip>
                <a:blip r:embed="rId49"/>
              </a:buBlip>
            </a:lvl2pPr>
            <a:lvl3pPr marL="540000" indent="-270000" algn="l" defTabSz="914400" rtl="0" eaLnBrk="1" latinLnBrk="0" hangingPunct="1">
              <a:buFontTx/>
              <a:buBlip>
                <a:blip r:embed="rId50"/>
              </a:buBlip>
            </a:lvl3pPr>
            <a:lvl4pPr marL="810000" indent="-270000" algn="l" defTabSz="914400" rtl="0" eaLnBrk="1" latinLnBrk="0" hangingPunct="1">
              <a:buFontTx/>
              <a:buBlip>
                <a:blip r:embed="rId51"/>
              </a:buBlip>
            </a:lvl4pPr>
            <a:lvl5pPr marL="1080000" indent="-270000" algn="l" defTabSz="914400" rtl="0" eaLnBrk="1" latinLnBrk="0" hangingPunct="1">
              <a:buFontTx/>
              <a:buBlip>
                <a:blip r:embed="rId52"/>
              </a:buBlip>
            </a:lvl5pPr>
            <a:lvl6pPr marL="1080000" indent="-270000" algn="l" defTabSz="914400" rtl="0" eaLnBrk="1" latinLnBrk="0" hangingPunct="1">
              <a:buFontTx/>
              <a:buBlip>
                <a:blip r:embed="rId52"/>
              </a:buBlip>
            </a:lvl6pPr>
            <a:lvl7pPr marL="1080000" indent="-270000" algn="l" defTabSz="914400" rtl="0" eaLnBrk="1" latinLnBrk="0" hangingPunct="1">
              <a:buFontTx/>
              <a:buBlip>
                <a:blip r:embed="rId52"/>
              </a:buBlip>
            </a:lvl7pPr>
            <a:lvl8pPr marL="1080000" indent="-270000" algn="l" defTabSz="914400" rtl="0" eaLnBrk="1" latinLnBrk="0" hangingPunct="1">
              <a:buFontTx/>
              <a:buBlip>
                <a:blip r:embed="rId52"/>
              </a:buBlip>
            </a:lvl8pPr>
            <a:lvl9pPr marL="1080000" indent="-270000" algn="l" defTabSz="914400" rtl="0" eaLnBrk="1" latinLnBrk="0" hangingPunct="1">
              <a:buFontTx/>
              <a:buBlip>
                <a:blip r:embed="rId52"/>
              </a:buBlip>
            </a:lvl9pPr>
          </a:lstStyle>
          <a:p>
            <a:pPr marL="0" indent="0" algn="ctr">
              <a:spcBef>
                <a:spcPts val="300"/>
              </a:spcBef>
              <a:buNone/>
            </a:pPr>
            <a:r>
              <a:rPr lang="en-US" sz="1200" dirty="0">
                <a:solidFill>
                  <a:schemeClr val="accent1"/>
                </a:solidFill>
              </a:rPr>
              <a:t>HUBBLE/</a:t>
            </a:r>
            <a:r>
              <a:rPr lang="en-US" sz="1200" dirty="0" err="1">
                <a:solidFill>
                  <a:schemeClr val="accent1"/>
                </a:solidFill>
              </a:rPr>
              <a:t>Citeline</a:t>
            </a:r>
            <a:endParaRPr lang="en-US" sz="1200" dirty="0">
              <a:solidFill>
                <a:schemeClr val="accent1"/>
              </a:solidFill>
            </a:endParaRPr>
          </a:p>
        </p:txBody>
      </p:sp>
      <p:sp>
        <p:nvSpPr>
          <p:cNvPr id="122" name="Rectangle 121">
            <a:extLst>
              <a:ext uri="{FF2B5EF4-FFF2-40B4-BE49-F238E27FC236}">
                <a16:creationId xmlns:a16="http://schemas.microsoft.com/office/drawing/2014/main" id="{8E5258D8-78F8-409E-BCF1-4199F0BC53AC}"/>
              </a:ext>
            </a:extLst>
          </p:cNvPr>
          <p:cNvSpPr/>
          <p:nvPr>
            <p:custDataLst>
              <p:tags r:id="rId30"/>
            </p:custDataLst>
          </p:nvPr>
        </p:nvSpPr>
        <p:spPr bwMode="gray">
          <a:xfrm>
            <a:off x="5720806" y="5345349"/>
            <a:ext cx="1548769" cy="784687"/>
          </a:xfrm>
          <a:prstGeom prst="rect">
            <a:avLst/>
          </a:prstGeom>
          <a:solidFill>
            <a:schemeClr val="accent1">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270000" indent="-270000" algn="l" defTabSz="914400" rtl="0" eaLnBrk="1" latinLnBrk="0" hangingPunct="1">
              <a:buFontTx/>
              <a:buBlip>
                <a:blip r:embed="rId49"/>
              </a:buBlip>
            </a:lvl1pPr>
            <a:lvl2pPr marL="270000" indent="-270000" algn="l" defTabSz="914400" rtl="0" eaLnBrk="1" latinLnBrk="0" hangingPunct="1">
              <a:buFontTx/>
              <a:buBlip>
                <a:blip r:embed="rId49"/>
              </a:buBlip>
            </a:lvl2pPr>
            <a:lvl3pPr marL="540000" indent="-270000" algn="l" defTabSz="914400" rtl="0" eaLnBrk="1" latinLnBrk="0" hangingPunct="1">
              <a:buFontTx/>
              <a:buBlip>
                <a:blip r:embed="rId50"/>
              </a:buBlip>
            </a:lvl3pPr>
            <a:lvl4pPr marL="810000" indent="-270000" algn="l" defTabSz="914400" rtl="0" eaLnBrk="1" latinLnBrk="0" hangingPunct="1">
              <a:buFontTx/>
              <a:buBlip>
                <a:blip r:embed="rId51"/>
              </a:buBlip>
            </a:lvl4pPr>
            <a:lvl5pPr marL="1080000" indent="-270000" algn="l" defTabSz="914400" rtl="0" eaLnBrk="1" latinLnBrk="0" hangingPunct="1">
              <a:buFontTx/>
              <a:buBlip>
                <a:blip r:embed="rId52"/>
              </a:buBlip>
            </a:lvl5pPr>
            <a:lvl6pPr marL="1080000" indent="-270000" algn="l" defTabSz="914400" rtl="0" eaLnBrk="1" latinLnBrk="0" hangingPunct="1">
              <a:buFontTx/>
              <a:buBlip>
                <a:blip r:embed="rId52"/>
              </a:buBlip>
            </a:lvl6pPr>
            <a:lvl7pPr marL="1080000" indent="-270000" algn="l" defTabSz="914400" rtl="0" eaLnBrk="1" latinLnBrk="0" hangingPunct="1">
              <a:buFontTx/>
              <a:buBlip>
                <a:blip r:embed="rId52"/>
              </a:buBlip>
            </a:lvl7pPr>
            <a:lvl8pPr marL="1080000" indent="-270000" algn="l" defTabSz="914400" rtl="0" eaLnBrk="1" latinLnBrk="0" hangingPunct="1">
              <a:buFontTx/>
              <a:buBlip>
                <a:blip r:embed="rId52"/>
              </a:buBlip>
            </a:lvl8pPr>
            <a:lvl9pPr marL="1080000" indent="-270000" algn="l" defTabSz="914400" rtl="0" eaLnBrk="1" latinLnBrk="0" hangingPunct="1">
              <a:buFontTx/>
              <a:buBlip>
                <a:blip r:embed="rId52"/>
              </a:buBlip>
            </a:lvl9pPr>
          </a:lstStyle>
          <a:p>
            <a:pPr marL="0" indent="0" algn="ctr">
              <a:spcBef>
                <a:spcPts val="300"/>
              </a:spcBef>
              <a:buNone/>
            </a:pPr>
            <a:r>
              <a:rPr lang="en-US" sz="1200" dirty="0">
                <a:solidFill>
                  <a:schemeClr val="accent1"/>
                </a:solidFill>
              </a:rPr>
              <a:t>Sites-PI profiling and classification </a:t>
            </a:r>
          </a:p>
        </p:txBody>
      </p:sp>
      <p:sp>
        <p:nvSpPr>
          <p:cNvPr id="123" name="Rectangle 122">
            <a:extLst>
              <a:ext uri="{FF2B5EF4-FFF2-40B4-BE49-F238E27FC236}">
                <a16:creationId xmlns:a16="http://schemas.microsoft.com/office/drawing/2014/main" id="{7D4C9276-4FFE-4D71-8AC9-66EC9288DF59}"/>
              </a:ext>
            </a:extLst>
          </p:cNvPr>
          <p:cNvSpPr/>
          <p:nvPr>
            <p:custDataLst>
              <p:tags r:id="rId31"/>
            </p:custDataLst>
          </p:nvPr>
        </p:nvSpPr>
        <p:spPr bwMode="gray">
          <a:xfrm>
            <a:off x="9530572" y="5345350"/>
            <a:ext cx="1795603" cy="274320"/>
          </a:xfrm>
          <a:prstGeom prst="rect">
            <a:avLst/>
          </a:prstGeom>
          <a:solidFill>
            <a:schemeClr val="accent1">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270000" indent="-270000" algn="l" defTabSz="914400" rtl="0" eaLnBrk="1" latinLnBrk="0" hangingPunct="1">
              <a:buFontTx/>
              <a:buBlip>
                <a:blip r:embed="rId49"/>
              </a:buBlip>
            </a:lvl1pPr>
            <a:lvl2pPr marL="270000" indent="-270000" algn="l" defTabSz="914400" rtl="0" eaLnBrk="1" latinLnBrk="0" hangingPunct="1">
              <a:buFontTx/>
              <a:buBlip>
                <a:blip r:embed="rId49"/>
              </a:buBlip>
            </a:lvl2pPr>
            <a:lvl3pPr marL="540000" indent="-270000" algn="l" defTabSz="914400" rtl="0" eaLnBrk="1" latinLnBrk="0" hangingPunct="1">
              <a:buFontTx/>
              <a:buBlip>
                <a:blip r:embed="rId50"/>
              </a:buBlip>
            </a:lvl3pPr>
            <a:lvl4pPr marL="810000" indent="-270000" algn="l" defTabSz="914400" rtl="0" eaLnBrk="1" latinLnBrk="0" hangingPunct="1">
              <a:buFontTx/>
              <a:buBlip>
                <a:blip r:embed="rId51"/>
              </a:buBlip>
            </a:lvl4pPr>
            <a:lvl5pPr marL="1080000" indent="-270000" algn="l" defTabSz="914400" rtl="0" eaLnBrk="1" latinLnBrk="0" hangingPunct="1">
              <a:buFontTx/>
              <a:buBlip>
                <a:blip r:embed="rId52"/>
              </a:buBlip>
            </a:lvl5pPr>
            <a:lvl6pPr marL="1080000" indent="-270000" algn="l" defTabSz="914400" rtl="0" eaLnBrk="1" latinLnBrk="0" hangingPunct="1">
              <a:buFontTx/>
              <a:buBlip>
                <a:blip r:embed="rId52"/>
              </a:buBlip>
            </a:lvl6pPr>
            <a:lvl7pPr marL="1080000" indent="-270000" algn="l" defTabSz="914400" rtl="0" eaLnBrk="1" latinLnBrk="0" hangingPunct="1">
              <a:buFontTx/>
              <a:buBlip>
                <a:blip r:embed="rId52"/>
              </a:buBlip>
            </a:lvl7pPr>
            <a:lvl8pPr marL="1080000" indent="-270000" algn="l" defTabSz="914400" rtl="0" eaLnBrk="1" latinLnBrk="0" hangingPunct="1">
              <a:buFontTx/>
              <a:buBlip>
                <a:blip r:embed="rId52"/>
              </a:buBlip>
            </a:lvl8pPr>
            <a:lvl9pPr marL="1080000" indent="-270000" algn="l" defTabSz="914400" rtl="0" eaLnBrk="1" latinLnBrk="0" hangingPunct="1">
              <a:buFontTx/>
              <a:buBlip>
                <a:blip r:embed="rId52"/>
              </a:buBlip>
            </a:lvl9pPr>
          </a:lstStyle>
          <a:p>
            <a:pPr marL="0" indent="0" algn="ctr">
              <a:spcBef>
                <a:spcPts val="300"/>
              </a:spcBef>
              <a:buNone/>
            </a:pPr>
            <a:r>
              <a:rPr lang="en-US" sz="1200" dirty="0">
                <a:solidFill>
                  <a:schemeClr val="accent1"/>
                </a:solidFill>
              </a:rPr>
              <a:t>Precision promotion </a:t>
            </a:r>
          </a:p>
        </p:txBody>
      </p:sp>
      <p:sp>
        <p:nvSpPr>
          <p:cNvPr id="125" name="Rectangle 124">
            <a:extLst>
              <a:ext uri="{FF2B5EF4-FFF2-40B4-BE49-F238E27FC236}">
                <a16:creationId xmlns:a16="http://schemas.microsoft.com/office/drawing/2014/main" id="{7D5140DD-7FDB-45AA-8477-D71E004895CD}"/>
              </a:ext>
            </a:extLst>
          </p:cNvPr>
          <p:cNvSpPr/>
          <p:nvPr>
            <p:custDataLst>
              <p:tags r:id="rId32"/>
            </p:custDataLst>
          </p:nvPr>
        </p:nvSpPr>
        <p:spPr bwMode="gray">
          <a:xfrm>
            <a:off x="9546491" y="5877547"/>
            <a:ext cx="1795603" cy="274320"/>
          </a:xfrm>
          <a:prstGeom prst="rect">
            <a:avLst/>
          </a:prstGeom>
          <a:solidFill>
            <a:schemeClr val="accent1">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270000" indent="-270000" algn="l" defTabSz="914400" rtl="0" eaLnBrk="1" latinLnBrk="0" hangingPunct="1">
              <a:buFontTx/>
              <a:buBlip>
                <a:blip r:embed="rId49"/>
              </a:buBlip>
            </a:lvl1pPr>
            <a:lvl2pPr marL="270000" indent="-270000" algn="l" defTabSz="914400" rtl="0" eaLnBrk="1" latinLnBrk="0" hangingPunct="1">
              <a:buFontTx/>
              <a:buBlip>
                <a:blip r:embed="rId49"/>
              </a:buBlip>
            </a:lvl2pPr>
            <a:lvl3pPr marL="540000" indent="-270000" algn="l" defTabSz="914400" rtl="0" eaLnBrk="1" latinLnBrk="0" hangingPunct="1">
              <a:buFontTx/>
              <a:buBlip>
                <a:blip r:embed="rId50"/>
              </a:buBlip>
            </a:lvl3pPr>
            <a:lvl4pPr marL="810000" indent="-270000" algn="l" defTabSz="914400" rtl="0" eaLnBrk="1" latinLnBrk="0" hangingPunct="1">
              <a:buFontTx/>
              <a:buBlip>
                <a:blip r:embed="rId51"/>
              </a:buBlip>
            </a:lvl4pPr>
            <a:lvl5pPr marL="1080000" indent="-270000" algn="l" defTabSz="914400" rtl="0" eaLnBrk="1" latinLnBrk="0" hangingPunct="1">
              <a:buFontTx/>
              <a:buBlip>
                <a:blip r:embed="rId52"/>
              </a:buBlip>
            </a:lvl5pPr>
            <a:lvl6pPr marL="1080000" indent="-270000" algn="l" defTabSz="914400" rtl="0" eaLnBrk="1" latinLnBrk="0" hangingPunct="1">
              <a:buFontTx/>
              <a:buBlip>
                <a:blip r:embed="rId52"/>
              </a:buBlip>
            </a:lvl6pPr>
            <a:lvl7pPr marL="1080000" indent="-270000" algn="l" defTabSz="914400" rtl="0" eaLnBrk="1" latinLnBrk="0" hangingPunct="1">
              <a:buFontTx/>
              <a:buBlip>
                <a:blip r:embed="rId52"/>
              </a:buBlip>
            </a:lvl7pPr>
            <a:lvl8pPr marL="1080000" indent="-270000" algn="l" defTabSz="914400" rtl="0" eaLnBrk="1" latinLnBrk="0" hangingPunct="1">
              <a:buFontTx/>
              <a:buBlip>
                <a:blip r:embed="rId52"/>
              </a:buBlip>
            </a:lvl8pPr>
            <a:lvl9pPr marL="1080000" indent="-270000" algn="l" defTabSz="914400" rtl="0" eaLnBrk="1" latinLnBrk="0" hangingPunct="1">
              <a:buFontTx/>
              <a:buBlip>
                <a:blip r:embed="rId52"/>
              </a:buBlip>
            </a:lvl9pPr>
          </a:lstStyle>
          <a:p>
            <a:pPr marL="0" indent="0" algn="ctr">
              <a:spcBef>
                <a:spcPts val="300"/>
              </a:spcBef>
              <a:buNone/>
            </a:pPr>
            <a:r>
              <a:rPr lang="en-US" sz="1200" dirty="0">
                <a:solidFill>
                  <a:schemeClr val="accent1"/>
                </a:solidFill>
              </a:rPr>
              <a:t>Chatbot </a:t>
            </a:r>
          </a:p>
        </p:txBody>
      </p:sp>
      <p:cxnSp>
        <p:nvCxnSpPr>
          <p:cNvPr id="126" name="Straight Arrow Connector 125">
            <a:extLst>
              <a:ext uri="{FF2B5EF4-FFF2-40B4-BE49-F238E27FC236}">
                <a16:creationId xmlns:a16="http://schemas.microsoft.com/office/drawing/2014/main" id="{4D90B89A-F7CB-4F24-AE26-CBCFADF289D1}"/>
              </a:ext>
            </a:extLst>
          </p:cNvPr>
          <p:cNvCxnSpPr/>
          <p:nvPr/>
        </p:nvCxnSpPr>
        <p:spPr bwMode="gray">
          <a:xfrm>
            <a:off x="9659779" y="5005840"/>
            <a:ext cx="130552" cy="0"/>
          </a:xfrm>
          <a:prstGeom prst="straightConnector1">
            <a:avLst/>
          </a:prstGeom>
          <a:ln w="63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7" name="BC-WorkingSticker">
            <a:extLst>
              <a:ext uri="{FF2B5EF4-FFF2-40B4-BE49-F238E27FC236}">
                <a16:creationId xmlns:a16="http://schemas.microsoft.com/office/drawing/2014/main" id="{4BDF1337-3CD1-498D-A26B-34F1FCCF007D}"/>
              </a:ext>
            </a:extLst>
          </p:cNvPr>
          <p:cNvSpPr>
            <a:spLocks/>
          </p:cNvSpPr>
          <p:nvPr/>
        </p:nvSpPr>
        <p:spPr bwMode="gray">
          <a:xfrm>
            <a:off x="4580741" y="1385684"/>
            <a:ext cx="1147437" cy="468000"/>
          </a:xfrm>
          <a:prstGeom prst="rect">
            <a:avLst/>
          </a:prstGeom>
          <a:solidFill>
            <a:schemeClr val="accent1">
              <a:lumMod val="25000"/>
              <a:lumOff val="75000"/>
            </a:schemeClr>
          </a:solidFill>
          <a:ln w="6350"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spcBef>
                <a:spcPct val="40000"/>
              </a:spcBef>
              <a:spcAft>
                <a:spcPct val="0"/>
              </a:spcAft>
            </a:pPr>
            <a:r>
              <a:rPr lang="en-US" sz="1000" dirty="0">
                <a:solidFill>
                  <a:schemeClr val="accent1"/>
                </a:solidFill>
              </a:rPr>
              <a:t>ISA platform</a:t>
            </a:r>
          </a:p>
        </p:txBody>
      </p:sp>
      <p:cxnSp>
        <p:nvCxnSpPr>
          <p:cNvPr id="44" name="Straight Arrow Connector 43">
            <a:extLst>
              <a:ext uri="{FF2B5EF4-FFF2-40B4-BE49-F238E27FC236}">
                <a16:creationId xmlns:a16="http://schemas.microsoft.com/office/drawing/2014/main" id="{31A01DE7-662F-4D45-8267-74BF0F409A90}"/>
              </a:ext>
            </a:extLst>
          </p:cNvPr>
          <p:cNvCxnSpPr>
            <a:stCxn id="127" idx="2"/>
          </p:cNvCxnSpPr>
          <p:nvPr/>
        </p:nvCxnSpPr>
        <p:spPr bwMode="gray">
          <a:xfrm flipH="1">
            <a:off x="5154459" y="1853684"/>
            <a:ext cx="1" cy="207224"/>
          </a:xfrm>
          <a:prstGeom prst="straightConnector1">
            <a:avLst/>
          </a:prstGeom>
          <a:ln w="63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8" name="BC-WorkingSticker">
            <a:extLst>
              <a:ext uri="{FF2B5EF4-FFF2-40B4-BE49-F238E27FC236}">
                <a16:creationId xmlns:a16="http://schemas.microsoft.com/office/drawing/2014/main" id="{AD3555DE-F20C-4D96-8B24-09CB08750275}"/>
              </a:ext>
            </a:extLst>
          </p:cNvPr>
          <p:cNvSpPr>
            <a:spLocks/>
          </p:cNvSpPr>
          <p:nvPr/>
        </p:nvSpPr>
        <p:spPr bwMode="gray">
          <a:xfrm>
            <a:off x="6030774" y="1389865"/>
            <a:ext cx="1147437" cy="468000"/>
          </a:xfrm>
          <a:prstGeom prst="rect">
            <a:avLst/>
          </a:prstGeom>
          <a:solidFill>
            <a:schemeClr val="accent1">
              <a:lumMod val="25000"/>
              <a:lumOff val="75000"/>
            </a:schemeClr>
          </a:solidFill>
          <a:ln w="6350"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spcBef>
                <a:spcPct val="40000"/>
              </a:spcBef>
              <a:spcAft>
                <a:spcPct val="0"/>
              </a:spcAft>
            </a:pPr>
            <a:r>
              <a:rPr lang="en-US" sz="1000" dirty="0">
                <a:solidFill>
                  <a:schemeClr val="accent1"/>
                </a:solidFill>
              </a:rPr>
              <a:t>Survey and </a:t>
            </a:r>
            <a:r>
              <a:rPr lang="en-US" sz="1000" dirty="0" err="1">
                <a:solidFill>
                  <a:schemeClr val="accent1"/>
                </a:solidFill>
              </a:rPr>
              <a:t>iHUB</a:t>
            </a:r>
            <a:endParaRPr lang="en-US" sz="1000" dirty="0">
              <a:solidFill>
                <a:schemeClr val="accent1"/>
              </a:solidFill>
            </a:endParaRPr>
          </a:p>
        </p:txBody>
      </p:sp>
      <p:cxnSp>
        <p:nvCxnSpPr>
          <p:cNvPr id="73" name="Straight Arrow Connector 72">
            <a:extLst>
              <a:ext uri="{FF2B5EF4-FFF2-40B4-BE49-F238E27FC236}">
                <a16:creationId xmlns:a16="http://schemas.microsoft.com/office/drawing/2014/main" id="{2F326051-7540-4A34-9C9D-B9DCF915E70E}"/>
              </a:ext>
            </a:extLst>
          </p:cNvPr>
          <p:cNvCxnSpPr>
            <a:cxnSpLocks/>
          </p:cNvCxnSpPr>
          <p:nvPr/>
        </p:nvCxnSpPr>
        <p:spPr bwMode="gray">
          <a:xfrm flipV="1">
            <a:off x="6593720" y="1828047"/>
            <a:ext cx="0" cy="274320"/>
          </a:xfrm>
          <a:prstGeom prst="straightConnector1">
            <a:avLst/>
          </a:prstGeom>
          <a:ln w="63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9" name="Rectangle 128">
            <a:extLst>
              <a:ext uri="{FF2B5EF4-FFF2-40B4-BE49-F238E27FC236}">
                <a16:creationId xmlns:a16="http://schemas.microsoft.com/office/drawing/2014/main" id="{65EAA272-789C-4255-8D91-1532D44CB60E}"/>
              </a:ext>
            </a:extLst>
          </p:cNvPr>
          <p:cNvSpPr/>
          <p:nvPr>
            <p:custDataLst>
              <p:tags r:id="rId33"/>
            </p:custDataLst>
          </p:nvPr>
        </p:nvSpPr>
        <p:spPr bwMode="gray">
          <a:xfrm>
            <a:off x="4404054" y="1118514"/>
            <a:ext cx="2876011" cy="745121"/>
          </a:xfrm>
          <a:prstGeom prst="rect">
            <a:avLst/>
          </a:prstGeom>
          <a:noFill/>
          <a:ln w="12700">
            <a:solidFill>
              <a:schemeClr val="bg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270000" indent="-270000" algn="l" defTabSz="914400" rtl="0" eaLnBrk="1" latinLnBrk="0" hangingPunct="1">
              <a:buFontTx/>
              <a:buBlip>
                <a:blip r:embed="rId49"/>
              </a:buBlip>
            </a:lvl1pPr>
            <a:lvl2pPr marL="270000" indent="-270000" algn="l" defTabSz="914400" rtl="0" eaLnBrk="1" latinLnBrk="0" hangingPunct="1">
              <a:buFontTx/>
              <a:buBlip>
                <a:blip r:embed="rId49"/>
              </a:buBlip>
            </a:lvl2pPr>
            <a:lvl3pPr marL="540000" indent="-270000" algn="l" defTabSz="914400" rtl="0" eaLnBrk="1" latinLnBrk="0" hangingPunct="1">
              <a:buFontTx/>
              <a:buBlip>
                <a:blip r:embed="rId50"/>
              </a:buBlip>
            </a:lvl3pPr>
            <a:lvl4pPr marL="810000" indent="-270000" algn="l" defTabSz="914400" rtl="0" eaLnBrk="1" latinLnBrk="0" hangingPunct="1">
              <a:buFontTx/>
              <a:buBlip>
                <a:blip r:embed="rId51"/>
              </a:buBlip>
            </a:lvl4pPr>
            <a:lvl5pPr marL="1080000" indent="-270000" algn="l" defTabSz="914400" rtl="0" eaLnBrk="1" latinLnBrk="0" hangingPunct="1">
              <a:buFontTx/>
              <a:buBlip>
                <a:blip r:embed="rId52"/>
              </a:buBlip>
            </a:lvl5pPr>
            <a:lvl6pPr marL="1080000" indent="-270000" algn="l" defTabSz="914400" rtl="0" eaLnBrk="1" latinLnBrk="0" hangingPunct="1">
              <a:buFontTx/>
              <a:buBlip>
                <a:blip r:embed="rId52"/>
              </a:buBlip>
            </a:lvl6pPr>
            <a:lvl7pPr marL="1080000" indent="-270000" algn="l" defTabSz="914400" rtl="0" eaLnBrk="1" latinLnBrk="0" hangingPunct="1">
              <a:buFontTx/>
              <a:buBlip>
                <a:blip r:embed="rId52"/>
              </a:buBlip>
            </a:lvl7pPr>
            <a:lvl8pPr marL="1080000" indent="-270000" algn="l" defTabSz="914400" rtl="0" eaLnBrk="1" latinLnBrk="0" hangingPunct="1">
              <a:buFontTx/>
              <a:buBlip>
                <a:blip r:embed="rId52"/>
              </a:buBlip>
            </a:lvl8pPr>
            <a:lvl9pPr marL="1080000" indent="-270000" algn="l" defTabSz="914400" rtl="0" eaLnBrk="1" latinLnBrk="0" hangingPunct="1">
              <a:buFontTx/>
              <a:buBlip>
                <a:blip r:embed="rId52"/>
              </a:buBlip>
            </a:lvl9pPr>
          </a:lstStyle>
          <a:p>
            <a:pPr marL="0" indent="0" algn="ctr">
              <a:spcBef>
                <a:spcPts val="300"/>
              </a:spcBef>
              <a:buNone/>
            </a:pPr>
            <a:r>
              <a:rPr lang="en-US" sz="1050" dirty="0">
                <a:solidFill>
                  <a:schemeClr val="accent1"/>
                </a:solidFill>
              </a:rPr>
              <a:t>Global practices and platform</a:t>
            </a:r>
          </a:p>
        </p:txBody>
      </p:sp>
      <p:sp>
        <p:nvSpPr>
          <p:cNvPr id="101" name="Rectangle 100">
            <a:extLst>
              <a:ext uri="{FF2B5EF4-FFF2-40B4-BE49-F238E27FC236}">
                <a16:creationId xmlns:a16="http://schemas.microsoft.com/office/drawing/2014/main" id="{38C13FB5-979D-4564-A3C2-CDA6FFFFF0C4}"/>
              </a:ext>
            </a:extLst>
          </p:cNvPr>
          <p:cNvSpPr/>
          <p:nvPr>
            <p:custDataLst>
              <p:tags r:id="rId34"/>
            </p:custDataLst>
          </p:nvPr>
        </p:nvSpPr>
        <p:spPr bwMode="gray">
          <a:xfrm>
            <a:off x="7512172" y="3657661"/>
            <a:ext cx="1795603" cy="55928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270000" indent="-270000" algn="l" defTabSz="914400" rtl="0" eaLnBrk="1" latinLnBrk="0" hangingPunct="1">
              <a:buFontTx/>
              <a:buBlip>
                <a:blip r:embed="rId49"/>
              </a:buBlip>
            </a:lvl1pPr>
            <a:lvl2pPr marL="270000" indent="-270000" algn="l" defTabSz="914400" rtl="0" eaLnBrk="1" latinLnBrk="0" hangingPunct="1">
              <a:buFontTx/>
              <a:buBlip>
                <a:blip r:embed="rId49"/>
              </a:buBlip>
            </a:lvl2pPr>
            <a:lvl3pPr marL="540000" indent="-270000" algn="l" defTabSz="914400" rtl="0" eaLnBrk="1" latinLnBrk="0" hangingPunct="1">
              <a:buFontTx/>
              <a:buBlip>
                <a:blip r:embed="rId50"/>
              </a:buBlip>
            </a:lvl3pPr>
            <a:lvl4pPr marL="810000" indent="-270000" algn="l" defTabSz="914400" rtl="0" eaLnBrk="1" latinLnBrk="0" hangingPunct="1">
              <a:buFontTx/>
              <a:buBlip>
                <a:blip r:embed="rId51"/>
              </a:buBlip>
            </a:lvl4pPr>
            <a:lvl5pPr marL="1080000" indent="-270000" algn="l" defTabSz="914400" rtl="0" eaLnBrk="1" latinLnBrk="0" hangingPunct="1">
              <a:buFontTx/>
              <a:buBlip>
                <a:blip r:embed="rId52"/>
              </a:buBlip>
            </a:lvl5pPr>
            <a:lvl6pPr marL="1080000" indent="-270000" algn="l" defTabSz="914400" rtl="0" eaLnBrk="1" latinLnBrk="0" hangingPunct="1">
              <a:buFontTx/>
              <a:buBlip>
                <a:blip r:embed="rId52"/>
              </a:buBlip>
            </a:lvl6pPr>
            <a:lvl7pPr marL="1080000" indent="-270000" algn="l" defTabSz="914400" rtl="0" eaLnBrk="1" latinLnBrk="0" hangingPunct="1">
              <a:buFontTx/>
              <a:buBlip>
                <a:blip r:embed="rId52"/>
              </a:buBlip>
            </a:lvl7pPr>
            <a:lvl8pPr marL="1080000" indent="-270000" algn="l" defTabSz="914400" rtl="0" eaLnBrk="1" latinLnBrk="0" hangingPunct="1">
              <a:buFontTx/>
              <a:buBlip>
                <a:blip r:embed="rId52"/>
              </a:buBlip>
            </a:lvl8pPr>
            <a:lvl9pPr marL="1080000" indent="-270000" algn="l" defTabSz="914400" rtl="0" eaLnBrk="1" latinLnBrk="0" hangingPunct="1">
              <a:buFontTx/>
              <a:buBlip>
                <a:blip r:embed="rId52"/>
              </a:buBlip>
            </a:lvl9pPr>
          </a:lstStyle>
          <a:p>
            <a:pPr marL="0" indent="0" algn="ctr">
              <a:spcBef>
                <a:spcPts val="300"/>
              </a:spcBef>
              <a:buNone/>
            </a:pPr>
            <a:r>
              <a:rPr lang="en-US" sz="1200" dirty="0">
                <a:solidFill>
                  <a:schemeClr val="accent1"/>
                </a:solidFill>
              </a:rPr>
              <a:t>Key </a:t>
            </a:r>
            <a:r>
              <a:rPr lang="en-US" altLang="zh-CN" sz="1200" dirty="0">
                <a:solidFill>
                  <a:schemeClr val="accent1"/>
                </a:solidFill>
              </a:rPr>
              <a:t>dept identification, e.g. </a:t>
            </a:r>
            <a:r>
              <a:rPr lang="zh-CN" altLang="en-US" sz="1200" dirty="0">
                <a:solidFill>
                  <a:schemeClr val="accent1"/>
                </a:solidFill>
              </a:rPr>
              <a:t>糖化室，动态心电图</a:t>
            </a:r>
            <a:endParaRPr lang="en-US" sz="1200" dirty="0">
              <a:solidFill>
                <a:schemeClr val="accent1"/>
              </a:solidFill>
            </a:endParaRPr>
          </a:p>
        </p:txBody>
      </p:sp>
    </p:spTree>
    <p:extLst>
      <p:ext uri="{BB962C8B-B14F-4D97-AF65-F5344CB8AC3E}">
        <p14:creationId xmlns:p14="http://schemas.microsoft.com/office/powerpoint/2010/main" val="4116149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10B50A3-A15D-4C50-9E21-D9D5182BCEE2}"/>
              </a:ext>
            </a:extLst>
          </p:cNvPr>
          <p:cNvSpPr>
            <a:spLocks noGrp="1"/>
          </p:cNvSpPr>
          <p:nvPr>
            <p:ph type="title"/>
          </p:nvPr>
        </p:nvSpPr>
        <p:spPr/>
        <p:txBody>
          <a:bodyPr/>
          <a:lstStyle/>
          <a:p>
            <a:r>
              <a:rPr lang="en-US" dirty="0"/>
              <a:t>In the phase1, we will focus on deliver a decision model on </a:t>
            </a:r>
            <a:r>
              <a:rPr lang="en-US" b="1" u="sng" dirty="0"/>
              <a:t>site selection </a:t>
            </a:r>
            <a:r>
              <a:rPr lang="en-US" dirty="0"/>
              <a:t>empowered by incorporating internal and external data. </a:t>
            </a:r>
          </a:p>
        </p:txBody>
      </p:sp>
      <p:sp>
        <p:nvSpPr>
          <p:cNvPr id="4" name="Footer Placeholder 3">
            <a:extLst>
              <a:ext uri="{FF2B5EF4-FFF2-40B4-BE49-F238E27FC236}">
                <a16:creationId xmlns:a16="http://schemas.microsoft.com/office/drawing/2014/main" id="{1DC2FB6D-B95A-4915-8FC1-5449CBEC43EE}"/>
              </a:ext>
            </a:extLst>
          </p:cNvPr>
          <p:cNvSpPr>
            <a:spLocks noGrp="1"/>
          </p:cNvSpPr>
          <p:nvPr>
            <p:ph type="ftr" sz="quarter" idx="11"/>
          </p:nvPr>
        </p:nvSpPr>
        <p:spPr/>
        <p:txBody>
          <a:bodyPr/>
          <a:lstStyle/>
          <a:p>
            <a:r>
              <a:rPr lang="en-US"/>
              <a:t>/// Bayer 16:9 Template /// September 2018</a:t>
            </a:r>
            <a:endParaRPr lang="en-US" dirty="0"/>
          </a:p>
        </p:txBody>
      </p:sp>
      <p:sp>
        <p:nvSpPr>
          <p:cNvPr id="5" name="Slide Number Placeholder 4">
            <a:extLst>
              <a:ext uri="{FF2B5EF4-FFF2-40B4-BE49-F238E27FC236}">
                <a16:creationId xmlns:a16="http://schemas.microsoft.com/office/drawing/2014/main" id="{71CC5E6F-1953-4F75-AD89-052AC16DCA19}"/>
              </a:ext>
            </a:extLst>
          </p:cNvPr>
          <p:cNvSpPr>
            <a:spLocks noGrp="1"/>
          </p:cNvSpPr>
          <p:nvPr>
            <p:ph type="sldNum" sz="quarter" idx="12"/>
          </p:nvPr>
        </p:nvSpPr>
        <p:spPr/>
        <p:txBody>
          <a:bodyPr/>
          <a:lstStyle/>
          <a:p>
            <a:fld id="{EEAD9179-7A6B-4268-BEB2-F3B8EB06115B}" type="slidenum">
              <a:rPr lang="en-US" smtClean="0"/>
              <a:t>14</a:t>
            </a:fld>
            <a:endParaRPr lang="en-US" dirty="0"/>
          </a:p>
        </p:txBody>
      </p:sp>
      <p:graphicFrame>
        <p:nvGraphicFramePr>
          <p:cNvPr id="6" name="Chart 5">
            <a:extLst>
              <a:ext uri="{FF2B5EF4-FFF2-40B4-BE49-F238E27FC236}">
                <a16:creationId xmlns:a16="http://schemas.microsoft.com/office/drawing/2014/main" id="{9800F845-79AF-4B46-870D-20A7356BFE5F}"/>
              </a:ext>
            </a:extLst>
          </p:cNvPr>
          <p:cNvGraphicFramePr/>
          <p:nvPr>
            <p:extLst>
              <p:ext uri="{D42A27DB-BD31-4B8C-83A1-F6EECF244321}">
                <p14:modId xmlns:p14="http://schemas.microsoft.com/office/powerpoint/2010/main" val="2234342543"/>
              </p:ext>
            </p:extLst>
          </p:nvPr>
        </p:nvGraphicFramePr>
        <p:xfrm>
          <a:off x="3990350" y="2259572"/>
          <a:ext cx="8604392" cy="3588961"/>
        </p:xfrm>
        <a:graphic>
          <a:graphicData uri="http://schemas.openxmlformats.org/drawingml/2006/chart">
            <c:chart xmlns:c="http://schemas.openxmlformats.org/drawingml/2006/chart" xmlns:r="http://schemas.openxmlformats.org/officeDocument/2006/relationships" r:id="rId2"/>
          </a:graphicData>
        </a:graphic>
      </p:graphicFrame>
      <p:sp>
        <p:nvSpPr>
          <p:cNvPr id="7" name="Rectangle: Rounded Corners 6">
            <a:extLst>
              <a:ext uri="{FF2B5EF4-FFF2-40B4-BE49-F238E27FC236}">
                <a16:creationId xmlns:a16="http://schemas.microsoft.com/office/drawing/2014/main" id="{6A0745F4-49B2-4778-9506-67D5AF2D305C}"/>
              </a:ext>
            </a:extLst>
          </p:cNvPr>
          <p:cNvSpPr/>
          <p:nvPr/>
        </p:nvSpPr>
        <p:spPr bwMode="gray">
          <a:xfrm>
            <a:off x="8958855" y="2251772"/>
            <a:ext cx="1470991" cy="265466"/>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fontAlgn="auto" hangingPunct="1">
              <a:lnSpc>
                <a:spcPct val="100000"/>
              </a:lnSpc>
              <a:spcBef>
                <a:spcPts val="0"/>
              </a:spcBef>
              <a:spcAft>
                <a:spcPts val="0"/>
              </a:spcAft>
            </a:pPr>
            <a:r>
              <a:rPr lang="en-US" sz="1200" dirty="0">
                <a:solidFill>
                  <a:srgbClr val="FFFFFF"/>
                </a:solidFill>
                <a:latin typeface="Arial" panose="020B0604020202020204" pitchFamily="34" charset="0"/>
              </a:rPr>
              <a:t>Internal</a:t>
            </a:r>
            <a:r>
              <a:rPr lang="zh-CN" altLang="en-US" sz="1200" dirty="0">
                <a:solidFill>
                  <a:srgbClr val="FFFFFF"/>
                </a:solidFill>
                <a:latin typeface="Arial" panose="020B0604020202020204" pitchFamily="34" charset="0"/>
              </a:rPr>
              <a:t> </a:t>
            </a:r>
            <a:r>
              <a:rPr lang="en-US" altLang="zh-CN" sz="1200" dirty="0">
                <a:solidFill>
                  <a:srgbClr val="FFFFFF"/>
                </a:solidFill>
                <a:latin typeface="Arial" panose="020B0604020202020204" pitchFamily="34" charset="0"/>
              </a:rPr>
              <a:t>data</a:t>
            </a:r>
            <a:endParaRPr lang="en-US" sz="1200" b="0" i="0" u="none" baseline="0" dirty="0">
              <a:solidFill>
                <a:srgbClr val="FFFFFF"/>
              </a:solidFill>
              <a:latin typeface="Arial" panose="020B0604020202020204" pitchFamily="34" charset="0"/>
            </a:endParaRPr>
          </a:p>
        </p:txBody>
      </p:sp>
      <p:sp>
        <p:nvSpPr>
          <p:cNvPr id="9" name="Rectangle: Rounded Corners 8">
            <a:extLst>
              <a:ext uri="{FF2B5EF4-FFF2-40B4-BE49-F238E27FC236}">
                <a16:creationId xmlns:a16="http://schemas.microsoft.com/office/drawing/2014/main" id="{01EC7CA3-C0C4-450A-AFDB-A9AF45BB4659}"/>
              </a:ext>
            </a:extLst>
          </p:cNvPr>
          <p:cNvSpPr/>
          <p:nvPr/>
        </p:nvSpPr>
        <p:spPr bwMode="gray">
          <a:xfrm>
            <a:off x="9694350" y="3917419"/>
            <a:ext cx="1470991" cy="265466"/>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fontAlgn="auto" hangingPunct="1">
              <a:lnSpc>
                <a:spcPct val="100000"/>
              </a:lnSpc>
              <a:spcBef>
                <a:spcPts val="0"/>
              </a:spcBef>
              <a:spcAft>
                <a:spcPts val="0"/>
              </a:spcAft>
            </a:pPr>
            <a:r>
              <a:rPr lang="en-US" sz="1200" dirty="0">
                <a:solidFill>
                  <a:srgbClr val="FFFFFF"/>
                </a:solidFill>
                <a:latin typeface="Arial" panose="020B0604020202020204" pitchFamily="34" charset="0"/>
              </a:rPr>
              <a:t>Internal</a:t>
            </a:r>
            <a:r>
              <a:rPr lang="zh-CN" altLang="en-US" sz="1200" dirty="0">
                <a:solidFill>
                  <a:srgbClr val="FFFFFF"/>
                </a:solidFill>
                <a:latin typeface="Arial" panose="020B0604020202020204" pitchFamily="34" charset="0"/>
              </a:rPr>
              <a:t> </a:t>
            </a:r>
            <a:r>
              <a:rPr lang="en-US" altLang="zh-CN" sz="1200" dirty="0">
                <a:solidFill>
                  <a:srgbClr val="FFFFFF"/>
                </a:solidFill>
                <a:latin typeface="Arial" panose="020B0604020202020204" pitchFamily="34" charset="0"/>
              </a:rPr>
              <a:t>data</a:t>
            </a:r>
            <a:endParaRPr lang="en-US" sz="1200" b="0" i="0" u="none" baseline="0" dirty="0">
              <a:solidFill>
                <a:srgbClr val="FFFFFF"/>
              </a:solidFill>
              <a:latin typeface="Arial" panose="020B0604020202020204" pitchFamily="34" charset="0"/>
            </a:endParaRPr>
          </a:p>
        </p:txBody>
      </p:sp>
      <p:sp>
        <p:nvSpPr>
          <p:cNvPr id="10" name="Rectangle: Rounded Corners 9">
            <a:extLst>
              <a:ext uri="{FF2B5EF4-FFF2-40B4-BE49-F238E27FC236}">
                <a16:creationId xmlns:a16="http://schemas.microsoft.com/office/drawing/2014/main" id="{12A03DD6-AA3A-46DF-AEC2-58A27EB7BD32}"/>
              </a:ext>
            </a:extLst>
          </p:cNvPr>
          <p:cNvSpPr/>
          <p:nvPr/>
        </p:nvSpPr>
        <p:spPr bwMode="gray">
          <a:xfrm>
            <a:off x="9694350" y="4233802"/>
            <a:ext cx="1470991" cy="265466"/>
          </a:xfrm>
          <a:prstGeom prst="roundRect">
            <a:avLst/>
          </a:prstGeom>
          <a:solidFill>
            <a:schemeClr val="accent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fontAlgn="auto" hangingPunct="1">
              <a:lnSpc>
                <a:spcPct val="100000"/>
              </a:lnSpc>
              <a:spcBef>
                <a:spcPts val="0"/>
              </a:spcBef>
              <a:spcAft>
                <a:spcPts val="0"/>
              </a:spcAft>
            </a:pPr>
            <a:r>
              <a:rPr lang="en-US" sz="1200" dirty="0">
                <a:solidFill>
                  <a:srgbClr val="FFFFFF"/>
                </a:solidFill>
                <a:latin typeface="Arial" panose="020B0604020202020204" pitchFamily="34" charset="0"/>
              </a:rPr>
              <a:t>External</a:t>
            </a:r>
            <a:r>
              <a:rPr lang="zh-CN" altLang="en-US" sz="1200" dirty="0">
                <a:solidFill>
                  <a:srgbClr val="FFFFFF"/>
                </a:solidFill>
                <a:latin typeface="Arial" panose="020B0604020202020204" pitchFamily="34" charset="0"/>
              </a:rPr>
              <a:t> </a:t>
            </a:r>
            <a:r>
              <a:rPr lang="en-US" altLang="zh-CN" sz="1200" dirty="0">
                <a:solidFill>
                  <a:srgbClr val="FFFFFF"/>
                </a:solidFill>
                <a:latin typeface="Arial" panose="020B0604020202020204" pitchFamily="34" charset="0"/>
              </a:rPr>
              <a:t>data</a:t>
            </a:r>
            <a:endParaRPr lang="en-US" sz="1200" b="0" i="0" u="none" baseline="0" dirty="0">
              <a:solidFill>
                <a:srgbClr val="FFFFFF"/>
              </a:solidFill>
              <a:latin typeface="Arial" panose="020B0604020202020204" pitchFamily="34" charset="0"/>
            </a:endParaRPr>
          </a:p>
        </p:txBody>
      </p:sp>
      <p:sp>
        <p:nvSpPr>
          <p:cNvPr id="11" name="Rectangle: Rounded Corners 10">
            <a:extLst>
              <a:ext uri="{FF2B5EF4-FFF2-40B4-BE49-F238E27FC236}">
                <a16:creationId xmlns:a16="http://schemas.microsoft.com/office/drawing/2014/main" id="{2A8E51E1-AE34-4008-B9B9-9C5A81CE7BF6}"/>
              </a:ext>
            </a:extLst>
          </p:cNvPr>
          <p:cNvSpPr/>
          <p:nvPr/>
        </p:nvSpPr>
        <p:spPr bwMode="gray">
          <a:xfrm>
            <a:off x="9111254" y="5450334"/>
            <a:ext cx="1470991" cy="265466"/>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fontAlgn="auto" hangingPunct="1">
              <a:lnSpc>
                <a:spcPct val="100000"/>
              </a:lnSpc>
              <a:spcBef>
                <a:spcPts val="0"/>
              </a:spcBef>
              <a:spcAft>
                <a:spcPts val="0"/>
              </a:spcAft>
            </a:pPr>
            <a:r>
              <a:rPr lang="en-US" sz="1200" dirty="0">
                <a:solidFill>
                  <a:srgbClr val="FFFFFF"/>
                </a:solidFill>
                <a:latin typeface="Arial" panose="020B0604020202020204" pitchFamily="34" charset="0"/>
              </a:rPr>
              <a:t>Internal</a:t>
            </a:r>
            <a:r>
              <a:rPr lang="zh-CN" altLang="en-US" sz="1200" dirty="0">
                <a:solidFill>
                  <a:srgbClr val="FFFFFF"/>
                </a:solidFill>
                <a:latin typeface="Arial" panose="020B0604020202020204" pitchFamily="34" charset="0"/>
              </a:rPr>
              <a:t> </a:t>
            </a:r>
            <a:r>
              <a:rPr lang="en-US" altLang="zh-CN" sz="1200" dirty="0">
                <a:solidFill>
                  <a:srgbClr val="FFFFFF"/>
                </a:solidFill>
                <a:latin typeface="Arial" panose="020B0604020202020204" pitchFamily="34" charset="0"/>
              </a:rPr>
              <a:t>data</a:t>
            </a:r>
            <a:endParaRPr lang="en-US" sz="1200" b="0" i="0" u="none" baseline="0" dirty="0">
              <a:solidFill>
                <a:srgbClr val="FFFFFF"/>
              </a:solidFill>
              <a:latin typeface="Arial" panose="020B0604020202020204" pitchFamily="34" charset="0"/>
            </a:endParaRPr>
          </a:p>
        </p:txBody>
      </p:sp>
      <p:sp>
        <p:nvSpPr>
          <p:cNvPr id="13" name="Rectangle: Rounded Corners 12">
            <a:extLst>
              <a:ext uri="{FF2B5EF4-FFF2-40B4-BE49-F238E27FC236}">
                <a16:creationId xmlns:a16="http://schemas.microsoft.com/office/drawing/2014/main" id="{0D488C5A-586E-4942-8A82-D4DABFD04D83}"/>
              </a:ext>
            </a:extLst>
          </p:cNvPr>
          <p:cNvSpPr/>
          <p:nvPr/>
        </p:nvSpPr>
        <p:spPr bwMode="gray">
          <a:xfrm>
            <a:off x="6030124" y="5532150"/>
            <a:ext cx="1470991" cy="265466"/>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fontAlgn="auto" hangingPunct="1">
              <a:lnSpc>
                <a:spcPct val="100000"/>
              </a:lnSpc>
              <a:spcBef>
                <a:spcPts val="0"/>
              </a:spcBef>
              <a:spcAft>
                <a:spcPts val="0"/>
              </a:spcAft>
            </a:pPr>
            <a:r>
              <a:rPr lang="en-US" sz="1200" dirty="0">
                <a:solidFill>
                  <a:srgbClr val="FFFFFF"/>
                </a:solidFill>
                <a:latin typeface="Arial" panose="020B0604020202020204" pitchFamily="34" charset="0"/>
              </a:rPr>
              <a:t>Internal</a:t>
            </a:r>
            <a:r>
              <a:rPr lang="zh-CN" altLang="en-US" sz="1200" dirty="0">
                <a:solidFill>
                  <a:srgbClr val="FFFFFF"/>
                </a:solidFill>
                <a:latin typeface="Arial" panose="020B0604020202020204" pitchFamily="34" charset="0"/>
              </a:rPr>
              <a:t> </a:t>
            </a:r>
            <a:r>
              <a:rPr lang="en-US" altLang="zh-CN" sz="1200" dirty="0">
                <a:solidFill>
                  <a:srgbClr val="FFFFFF"/>
                </a:solidFill>
                <a:latin typeface="Arial" panose="020B0604020202020204" pitchFamily="34" charset="0"/>
              </a:rPr>
              <a:t>data</a:t>
            </a:r>
            <a:endParaRPr lang="en-US" sz="1200" b="0" i="0" u="none" baseline="0" dirty="0">
              <a:solidFill>
                <a:srgbClr val="FFFFFF"/>
              </a:solidFill>
              <a:latin typeface="Arial" panose="020B0604020202020204" pitchFamily="34" charset="0"/>
            </a:endParaRPr>
          </a:p>
        </p:txBody>
      </p:sp>
      <p:sp>
        <p:nvSpPr>
          <p:cNvPr id="14" name="Rectangle: Rounded Corners 13">
            <a:extLst>
              <a:ext uri="{FF2B5EF4-FFF2-40B4-BE49-F238E27FC236}">
                <a16:creationId xmlns:a16="http://schemas.microsoft.com/office/drawing/2014/main" id="{769D30B2-6CB5-4F88-AFFB-A003AED8AC7A}"/>
              </a:ext>
            </a:extLst>
          </p:cNvPr>
          <p:cNvSpPr/>
          <p:nvPr/>
        </p:nvSpPr>
        <p:spPr bwMode="gray">
          <a:xfrm>
            <a:off x="6030124" y="5848533"/>
            <a:ext cx="1470991" cy="265466"/>
          </a:xfrm>
          <a:prstGeom prst="roundRect">
            <a:avLst/>
          </a:prstGeom>
          <a:solidFill>
            <a:schemeClr val="accent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fontAlgn="auto" hangingPunct="1">
              <a:lnSpc>
                <a:spcPct val="100000"/>
              </a:lnSpc>
              <a:spcBef>
                <a:spcPts val="0"/>
              </a:spcBef>
              <a:spcAft>
                <a:spcPts val="0"/>
              </a:spcAft>
            </a:pPr>
            <a:r>
              <a:rPr lang="en-US" sz="1200" dirty="0">
                <a:solidFill>
                  <a:srgbClr val="FFFFFF"/>
                </a:solidFill>
                <a:latin typeface="Arial" panose="020B0604020202020204" pitchFamily="34" charset="0"/>
              </a:rPr>
              <a:t>External</a:t>
            </a:r>
            <a:r>
              <a:rPr lang="zh-CN" altLang="en-US" sz="1200" dirty="0">
                <a:solidFill>
                  <a:srgbClr val="FFFFFF"/>
                </a:solidFill>
                <a:latin typeface="Arial" panose="020B0604020202020204" pitchFamily="34" charset="0"/>
              </a:rPr>
              <a:t> </a:t>
            </a:r>
            <a:r>
              <a:rPr lang="en-US" altLang="zh-CN" sz="1200" dirty="0">
                <a:solidFill>
                  <a:srgbClr val="FFFFFF"/>
                </a:solidFill>
                <a:latin typeface="Arial" panose="020B0604020202020204" pitchFamily="34" charset="0"/>
              </a:rPr>
              <a:t>data</a:t>
            </a:r>
            <a:endParaRPr lang="en-US" sz="1200" b="0" i="0" u="none" baseline="0" dirty="0">
              <a:solidFill>
                <a:srgbClr val="FFFFFF"/>
              </a:solidFill>
              <a:latin typeface="Arial" panose="020B0604020202020204" pitchFamily="34" charset="0"/>
            </a:endParaRPr>
          </a:p>
        </p:txBody>
      </p:sp>
      <p:sp>
        <p:nvSpPr>
          <p:cNvPr id="15" name="Rectangle: Rounded Corners 14">
            <a:extLst>
              <a:ext uri="{FF2B5EF4-FFF2-40B4-BE49-F238E27FC236}">
                <a16:creationId xmlns:a16="http://schemas.microsoft.com/office/drawing/2014/main" id="{932C9FD2-8A72-4754-9050-FEE877FA84BE}"/>
              </a:ext>
            </a:extLst>
          </p:cNvPr>
          <p:cNvSpPr/>
          <p:nvPr/>
        </p:nvSpPr>
        <p:spPr bwMode="gray">
          <a:xfrm>
            <a:off x="5109098" y="3709290"/>
            <a:ext cx="1470991" cy="265466"/>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fontAlgn="auto" hangingPunct="1">
              <a:lnSpc>
                <a:spcPct val="100000"/>
              </a:lnSpc>
              <a:spcBef>
                <a:spcPts val="0"/>
              </a:spcBef>
              <a:spcAft>
                <a:spcPts val="0"/>
              </a:spcAft>
            </a:pPr>
            <a:r>
              <a:rPr lang="en-US" sz="1200" dirty="0">
                <a:solidFill>
                  <a:srgbClr val="FFFFFF"/>
                </a:solidFill>
                <a:latin typeface="Arial" panose="020B0604020202020204" pitchFamily="34" charset="0"/>
              </a:rPr>
              <a:t>Internal</a:t>
            </a:r>
            <a:r>
              <a:rPr lang="zh-CN" altLang="en-US" sz="1200" dirty="0">
                <a:solidFill>
                  <a:srgbClr val="FFFFFF"/>
                </a:solidFill>
                <a:latin typeface="Arial" panose="020B0604020202020204" pitchFamily="34" charset="0"/>
              </a:rPr>
              <a:t> </a:t>
            </a:r>
            <a:r>
              <a:rPr lang="en-US" altLang="zh-CN" sz="1200" dirty="0">
                <a:solidFill>
                  <a:srgbClr val="FFFFFF"/>
                </a:solidFill>
                <a:latin typeface="Arial" panose="020B0604020202020204" pitchFamily="34" charset="0"/>
              </a:rPr>
              <a:t>data</a:t>
            </a:r>
            <a:endParaRPr lang="en-US" sz="1200" b="0" i="0" u="none" baseline="0" dirty="0">
              <a:solidFill>
                <a:srgbClr val="FFFFFF"/>
              </a:solidFill>
              <a:latin typeface="Arial" panose="020B0604020202020204" pitchFamily="34" charset="0"/>
            </a:endParaRPr>
          </a:p>
        </p:txBody>
      </p:sp>
      <p:sp>
        <p:nvSpPr>
          <p:cNvPr id="16" name="Rectangle: Rounded Corners 15">
            <a:extLst>
              <a:ext uri="{FF2B5EF4-FFF2-40B4-BE49-F238E27FC236}">
                <a16:creationId xmlns:a16="http://schemas.microsoft.com/office/drawing/2014/main" id="{33DE59EF-6990-4D77-A92A-4EB75A81B085}"/>
              </a:ext>
            </a:extLst>
          </p:cNvPr>
          <p:cNvSpPr/>
          <p:nvPr/>
        </p:nvSpPr>
        <p:spPr bwMode="gray">
          <a:xfrm>
            <a:off x="5109098" y="4025673"/>
            <a:ext cx="1470991" cy="265466"/>
          </a:xfrm>
          <a:prstGeom prst="roundRect">
            <a:avLst/>
          </a:prstGeom>
          <a:solidFill>
            <a:schemeClr val="accent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fontAlgn="auto" hangingPunct="1">
              <a:lnSpc>
                <a:spcPct val="100000"/>
              </a:lnSpc>
              <a:spcBef>
                <a:spcPts val="0"/>
              </a:spcBef>
              <a:spcAft>
                <a:spcPts val="0"/>
              </a:spcAft>
            </a:pPr>
            <a:r>
              <a:rPr lang="en-US" sz="1200" dirty="0">
                <a:solidFill>
                  <a:srgbClr val="FFFFFF"/>
                </a:solidFill>
                <a:latin typeface="Arial" panose="020B0604020202020204" pitchFamily="34" charset="0"/>
              </a:rPr>
              <a:t>External</a:t>
            </a:r>
            <a:r>
              <a:rPr lang="zh-CN" altLang="en-US" sz="1200" dirty="0">
                <a:solidFill>
                  <a:srgbClr val="FFFFFF"/>
                </a:solidFill>
                <a:latin typeface="Arial" panose="020B0604020202020204" pitchFamily="34" charset="0"/>
              </a:rPr>
              <a:t> </a:t>
            </a:r>
            <a:r>
              <a:rPr lang="en-US" altLang="zh-CN" sz="1200" dirty="0">
                <a:solidFill>
                  <a:srgbClr val="FFFFFF"/>
                </a:solidFill>
                <a:latin typeface="Arial" panose="020B0604020202020204" pitchFamily="34" charset="0"/>
              </a:rPr>
              <a:t>data</a:t>
            </a:r>
            <a:endParaRPr lang="en-US" sz="1200" b="0" i="0" u="none" baseline="0" dirty="0">
              <a:solidFill>
                <a:srgbClr val="FFFFFF"/>
              </a:solidFill>
              <a:latin typeface="Arial" panose="020B0604020202020204" pitchFamily="34" charset="0"/>
            </a:endParaRPr>
          </a:p>
        </p:txBody>
      </p:sp>
      <p:sp>
        <p:nvSpPr>
          <p:cNvPr id="17" name="Rechteck 385">
            <a:extLst>
              <a:ext uri="{FF2B5EF4-FFF2-40B4-BE49-F238E27FC236}">
                <a16:creationId xmlns:a16="http://schemas.microsoft.com/office/drawing/2014/main" id="{25CF244B-DD8E-4A20-9A0D-DB4DD5160D58}"/>
              </a:ext>
            </a:extLst>
          </p:cNvPr>
          <p:cNvSpPr/>
          <p:nvPr/>
        </p:nvSpPr>
        <p:spPr bwMode="gray">
          <a:xfrm>
            <a:off x="609087" y="1729410"/>
            <a:ext cx="3674677" cy="178443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640080" rIns="36576" rtlCol="0" anchor="t"/>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spcAft>
                <a:spcPts val="600"/>
              </a:spcAft>
            </a:pPr>
            <a:r>
              <a:rPr lang="en-GB" sz="1200" b="1" dirty="0">
                <a:solidFill>
                  <a:schemeClr val="accent1"/>
                </a:solidFill>
              </a:rPr>
              <a:t>Locate the sites with high potential with large patient pool and operation performance </a:t>
            </a:r>
            <a:br>
              <a:rPr lang="en-GB" sz="1200" b="1" dirty="0">
                <a:solidFill>
                  <a:schemeClr val="accent1"/>
                </a:solidFill>
              </a:rPr>
            </a:br>
            <a:endParaRPr lang="en-GB" sz="1200" b="1" dirty="0">
              <a:solidFill>
                <a:schemeClr val="accent1"/>
              </a:solidFill>
            </a:endParaRPr>
          </a:p>
          <a:p>
            <a:pPr marL="111125" indent="-111125">
              <a:buFont typeface="Arial" panose="020B0604020202020204" pitchFamily="34" charset="0"/>
              <a:buChar char="•"/>
              <a:tabLst>
                <a:tab pos="111125" algn="l"/>
              </a:tabLst>
            </a:pPr>
            <a:r>
              <a:rPr lang="en-US" sz="1100" dirty="0">
                <a:solidFill>
                  <a:schemeClr val="tx1"/>
                </a:solidFill>
              </a:rPr>
              <a:t>Site selection empowered by internal and external data </a:t>
            </a:r>
          </a:p>
          <a:p>
            <a:pPr marL="111125" indent="-111125">
              <a:buFont typeface="Arial" panose="020B0604020202020204" pitchFamily="34" charset="0"/>
              <a:buChar char="•"/>
              <a:tabLst>
                <a:tab pos="111125" algn="l"/>
              </a:tabLst>
            </a:pPr>
            <a:r>
              <a:rPr lang="en-US" sz="1100" dirty="0">
                <a:solidFill>
                  <a:schemeClr val="tx1"/>
                </a:solidFill>
              </a:rPr>
              <a:t>Analytics </a:t>
            </a:r>
          </a:p>
          <a:p>
            <a:pPr marL="111125" indent="-111125">
              <a:buFont typeface="Arial" panose="020B0604020202020204" pitchFamily="34" charset="0"/>
              <a:buChar char="•"/>
              <a:tabLst>
                <a:tab pos="111125" algn="l"/>
              </a:tabLst>
            </a:pPr>
            <a:endParaRPr lang="en-US" sz="1100" dirty="0">
              <a:solidFill>
                <a:schemeClr val="tx1"/>
              </a:solidFill>
            </a:endParaRPr>
          </a:p>
          <a:p>
            <a:pPr algn="ctr"/>
            <a:endParaRPr lang="de-DE" dirty="0">
              <a:solidFill>
                <a:schemeClr val="tx1"/>
              </a:solidFill>
            </a:endParaRPr>
          </a:p>
        </p:txBody>
      </p:sp>
      <p:sp>
        <p:nvSpPr>
          <p:cNvPr id="18" name="Freeform 13">
            <a:extLst>
              <a:ext uri="{FF2B5EF4-FFF2-40B4-BE49-F238E27FC236}">
                <a16:creationId xmlns:a16="http://schemas.microsoft.com/office/drawing/2014/main" id="{D05C2A7C-2FFE-493C-AAA0-8AEDEC4FB9DC}"/>
              </a:ext>
            </a:extLst>
          </p:cNvPr>
          <p:cNvSpPr>
            <a:spLocks noChangeAspect="1" noEditPoints="1"/>
          </p:cNvSpPr>
          <p:nvPr/>
        </p:nvSpPr>
        <p:spPr bwMode="auto">
          <a:xfrm>
            <a:off x="696936" y="1845171"/>
            <a:ext cx="569770" cy="457200"/>
          </a:xfrm>
          <a:custGeom>
            <a:avLst/>
            <a:gdLst/>
            <a:ahLst/>
            <a:cxnLst>
              <a:cxn ang="0">
                <a:pos x="91" y="49"/>
              </a:cxn>
              <a:cxn ang="0">
                <a:pos x="49" y="91"/>
              </a:cxn>
              <a:cxn ang="0">
                <a:pos x="91" y="134"/>
              </a:cxn>
              <a:cxn ang="0">
                <a:pos x="134" y="93"/>
              </a:cxn>
              <a:cxn ang="0">
                <a:pos x="115" y="95"/>
              </a:cxn>
              <a:cxn ang="0">
                <a:pos x="91" y="115"/>
              </a:cxn>
              <a:cxn ang="0">
                <a:pos x="68" y="91"/>
              </a:cxn>
              <a:cxn ang="0">
                <a:pos x="91" y="68"/>
              </a:cxn>
              <a:cxn ang="0">
                <a:pos x="104" y="71"/>
              </a:cxn>
              <a:cxn ang="0">
                <a:pos x="118" y="58"/>
              </a:cxn>
              <a:cxn ang="0">
                <a:pos x="91" y="49"/>
              </a:cxn>
              <a:cxn ang="0">
                <a:pos x="187" y="40"/>
              </a:cxn>
              <a:cxn ang="0">
                <a:pos x="195" y="29"/>
              </a:cxn>
              <a:cxn ang="0">
                <a:pos x="196" y="28"/>
              </a:cxn>
              <a:cxn ang="0">
                <a:pos x="230" y="12"/>
              </a:cxn>
              <a:cxn ang="0">
                <a:pos x="232" y="13"/>
              </a:cxn>
              <a:cxn ang="0">
                <a:pos x="232" y="16"/>
              </a:cxn>
              <a:cxn ang="0">
                <a:pos x="222" y="32"/>
              </a:cxn>
              <a:cxn ang="0">
                <a:pos x="242" y="35"/>
              </a:cxn>
              <a:cxn ang="0">
                <a:pos x="244" y="37"/>
              </a:cxn>
              <a:cxn ang="0">
                <a:pos x="243" y="40"/>
              </a:cxn>
              <a:cxn ang="0">
                <a:pos x="209" y="55"/>
              </a:cxn>
              <a:cxn ang="0">
                <a:pos x="207" y="55"/>
              </a:cxn>
              <a:cxn ang="0">
                <a:pos x="192" y="53"/>
              </a:cxn>
              <a:cxn ang="0">
                <a:pos x="144" y="75"/>
              </a:cxn>
              <a:cxn ang="0">
                <a:pos x="149" y="86"/>
              </a:cxn>
              <a:cxn ang="0">
                <a:pos x="95" y="92"/>
              </a:cxn>
              <a:cxn ang="0">
                <a:pos x="93" y="91"/>
              </a:cxn>
              <a:cxn ang="0">
                <a:pos x="94" y="88"/>
              </a:cxn>
              <a:cxn ang="0">
                <a:pos x="131" y="53"/>
              </a:cxn>
              <a:cxn ang="0">
                <a:pos x="133" y="53"/>
              </a:cxn>
              <a:cxn ang="0">
                <a:pos x="134" y="54"/>
              </a:cxn>
              <a:cxn ang="0">
                <a:pos x="138" y="62"/>
              </a:cxn>
              <a:cxn ang="0">
                <a:pos x="187" y="40"/>
              </a:cxn>
              <a:cxn ang="0">
                <a:pos x="130" y="174"/>
              </a:cxn>
              <a:cxn ang="0">
                <a:pos x="91" y="183"/>
              </a:cxn>
              <a:cxn ang="0">
                <a:pos x="53" y="174"/>
              </a:cxn>
              <a:cxn ang="0">
                <a:pos x="37" y="191"/>
              </a:cxn>
              <a:cxn ang="0">
                <a:pos x="18" y="191"/>
              </a:cxn>
              <a:cxn ang="0">
                <a:pos x="18" y="191"/>
              </a:cxn>
              <a:cxn ang="0">
                <a:pos x="18" y="171"/>
              </a:cxn>
              <a:cxn ang="0">
                <a:pos x="30" y="159"/>
              </a:cxn>
              <a:cxn ang="0">
                <a:pos x="0" y="91"/>
              </a:cxn>
              <a:cxn ang="0">
                <a:pos x="91" y="0"/>
              </a:cxn>
              <a:cxn ang="0">
                <a:pos x="169" y="43"/>
              </a:cxn>
              <a:cxn ang="0">
                <a:pos x="153" y="50"/>
              </a:cxn>
              <a:cxn ang="0">
                <a:pos x="91" y="17"/>
              </a:cxn>
              <a:cxn ang="0">
                <a:pos x="17" y="91"/>
              </a:cxn>
              <a:cxn ang="0">
                <a:pos x="91" y="165"/>
              </a:cxn>
              <a:cxn ang="0">
                <a:pos x="165" y="91"/>
              </a:cxn>
              <a:cxn ang="0">
                <a:pos x="163" y="72"/>
              </a:cxn>
              <a:cxn ang="0">
                <a:pos x="179" y="65"/>
              </a:cxn>
              <a:cxn ang="0">
                <a:pos x="183" y="91"/>
              </a:cxn>
              <a:cxn ang="0">
                <a:pos x="153" y="159"/>
              </a:cxn>
              <a:cxn ang="0">
                <a:pos x="165" y="171"/>
              </a:cxn>
              <a:cxn ang="0">
                <a:pos x="165" y="191"/>
              </a:cxn>
              <a:cxn ang="0">
                <a:pos x="165" y="191"/>
              </a:cxn>
              <a:cxn ang="0">
                <a:pos x="146" y="191"/>
              </a:cxn>
              <a:cxn ang="0">
                <a:pos x="130" y="174"/>
              </a:cxn>
            </a:cxnLst>
            <a:rect l="0" t="0" r="r" b="b"/>
            <a:pathLst>
              <a:path w="244" h="196">
                <a:moveTo>
                  <a:pt x="91" y="49"/>
                </a:moveTo>
                <a:cubicBezTo>
                  <a:pt x="68" y="49"/>
                  <a:pt x="49" y="68"/>
                  <a:pt x="49" y="91"/>
                </a:cubicBezTo>
                <a:cubicBezTo>
                  <a:pt x="49" y="115"/>
                  <a:pt x="68" y="134"/>
                  <a:pt x="91" y="134"/>
                </a:cubicBezTo>
                <a:cubicBezTo>
                  <a:pt x="114" y="134"/>
                  <a:pt x="133" y="116"/>
                  <a:pt x="134" y="93"/>
                </a:cubicBezTo>
                <a:cubicBezTo>
                  <a:pt x="115" y="95"/>
                  <a:pt x="115" y="95"/>
                  <a:pt x="115" y="95"/>
                </a:cubicBezTo>
                <a:cubicBezTo>
                  <a:pt x="113" y="107"/>
                  <a:pt x="103" y="115"/>
                  <a:pt x="91" y="115"/>
                </a:cubicBezTo>
                <a:cubicBezTo>
                  <a:pt x="78" y="115"/>
                  <a:pt x="68" y="105"/>
                  <a:pt x="68" y="91"/>
                </a:cubicBezTo>
                <a:cubicBezTo>
                  <a:pt x="68" y="78"/>
                  <a:pt x="78" y="68"/>
                  <a:pt x="91" y="68"/>
                </a:cubicBezTo>
                <a:cubicBezTo>
                  <a:pt x="96" y="68"/>
                  <a:pt x="100" y="69"/>
                  <a:pt x="104" y="71"/>
                </a:cubicBezTo>
                <a:cubicBezTo>
                  <a:pt x="118" y="58"/>
                  <a:pt x="118" y="58"/>
                  <a:pt x="118" y="58"/>
                </a:cubicBezTo>
                <a:cubicBezTo>
                  <a:pt x="111" y="52"/>
                  <a:pt x="101" y="49"/>
                  <a:pt x="91" y="49"/>
                </a:cubicBezTo>
                <a:close/>
                <a:moveTo>
                  <a:pt x="187" y="40"/>
                </a:moveTo>
                <a:cubicBezTo>
                  <a:pt x="195" y="29"/>
                  <a:pt x="195" y="29"/>
                  <a:pt x="195" y="29"/>
                </a:cubicBezTo>
                <a:cubicBezTo>
                  <a:pt x="195" y="28"/>
                  <a:pt x="195" y="28"/>
                  <a:pt x="196" y="28"/>
                </a:cubicBezTo>
                <a:cubicBezTo>
                  <a:pt x="230" y="12"/>
                  <a:pt x="230" y="12"/>
                  <a:pt x="230" y="12"/>
                </a:cubicBezTo>
                <a:cubicBezTo>
                  <a:pt x="230" y="12"/>
                  <a:pt x="232" y="12"/>
                  <a:pt x="232" y="13"/>
                </a:cubicBezTo>
                <a:cubicBezTo>
                  <a:pt x="233" y="14"/>
                  <a:pt x="233" y="15"/>
                  <a:pt x="232" y="16"/>
                </a:cubicBezTo>
                <a:cubicBezTo>
                  <a:pt x="222" y="32"/>
                  <a:pt x="222" y="32"/>
                  <a:pt x="222" y="32"/>
                </a:cubicBezTo>
                <a:cubicBezTo>
                  <a:pt x="242" y="35"/>
                  <a:pt x="242" y="35"/>
                  <a:pt x="242" y="35"/>
                </a:cubicBezTo>
                <a:cubicBezTo>
                  <a:pt x="243" y="36"/>
                  <a:pt x="244" y="36"/>
                  <a:pt x="244" y="37"/>
                </a:cubicBezTo>
                <a:cubicBezTo>
                  <a:pt x="244" y="38"/>
                  <a:pt x="244" y="39"/>
                  <a:pt x="243" y="40"/>
                </a:cubicBezTo>
                <a:cubicBezTo>
                  <a:pt x="209" y="55"/>
                  <a:pt x="209" y="55"/>
                  <a:pt x="209" y="55"/>
                </a:cubicBezTo>
                <a:cubicBezTo>
                  <a:pt x="208" y="56"/>
                  <a:pt x="208" y="56"/>
                  <a:pt x="207" y="55"/>
                </a:cubicBezTo>
                <a:cubicBezTo>
                  <a:pt x="192" y="53"/>
                  <a:pt x="192" y="53"/>
                  <a:pt x="192" y="53"/>
                </a:cubicBezTo>
                <a:cubicBezTo>
                  <a:pt x="144" y="75"/>
                  <a:pt x="144" y="75"/>
                  <a:pt x="144" y="75"/>
                </a:cubicBezTo>
                <a:cubicBezTo>
                  <a:pt x="149" y="86"/>
                  <a:pt x="149" y="86"/>
                  <a:pt x="149" y="86"/>
                </a:cubicBezTo>
                <a:cubicBezTo>
                  <a:pt x="131" y="88"/>
                  <a:pt x="113" y="90"/>
                  <a:pt x="95" y="92"/>
                </a:cubicBezTo>
                <a:cubicBezTo>
                  <a:pt x="94" y="92"/>
                  <a:pt x="94" y="92"/>
                  <a:pt x="93" y="91"/>
                </a:cubicBezTo>
                <a:cubicBezTo>
                  <a:pt x="93" y="90"/>
                  <a:pt x="93" y="89"/>
                  <a:pt x="94" y="88"/>
                </a:cubicBezTo>
                <a:cubicBezTo>
                  <a:pt x="106" y="77"/>
                  <a:pt x="118" y="65"/>
                  <a:pt x="131" y="53"/>
                </a:cubicBezTo>
                <a:cubicBezTo>
                  <a:pt x="131" y="53"/>
                  <a:pt x="132" y="53"/>
                  <a:pt x="133" y="53"/>
                </a:cubicBezTo>
                <a:cubicBezTo>
                  <a:pt x="134" y="53"/>
                  <a:pt x="134" y="54"/>
                  <a:pt x="134" y="54"/>
                </a:cubicBezTo>
                <a:cubicBezTo>
                  <a:pt x="138" y="62"/>
                  <a:pt x="138" y="62"/>
                  <a:pt x="138" y="62"/>
                </a:cubicBezTo>
                <a:cubicBezTo>
                  <a:pt x="187" y="40"/>
                  <a:pt x="187" y="40"/>
                  <a:pt x="187" y="40"/>
                </a:cubicBezTo>
                <a:close/>
                <a:moveTo>
                  <a:pt x="130" y="174"/>
                </a:moveTo>
                <a:cubicBezTo>
                  <a:pt x="118" y="180"/>
                  <a:pt x="105" y="183"/>
                  <a:pt x="91" y="183"/>
                </a:cubicBezTo>
                <a:cubicBezTo>
                  <a:pt x="78" y="183"/>
                  <a:pt x="65" y="180"/>
                  <a:pt x="53" y="174"/>
                </a:cubicBezTo>
                <a:cubicBezTo>
                  <a:pt x="51" y="178"/>
                  <a:pt x="41" y="187"/>
                  <a:pt x="37" y="191"/>
                </a:cubicBezTo>
                <a:cubicBezTo>
                  <a:pt x="32" y="196"/>
                  <a:pt x="23" y="196"/>
                  <a:pt x="18" y="191"/>
                </a:cubicBezTo>
                <a:cubicBezTo>
                  <a:pt x="18" y="191"/>
                  <a:pt x="18" y="191"/>
                  <a:pt x="18" y="191"/>
                </a:cubicBezTo>
                <a:cubicBezTo>
                  <a:pt x="12" y="185"/>
                  <a:pt x="12" y="177"/>
                  <a:pt x="18" y="171"/>
                </a:cubicBezTo>
                <a:cubicBezTo>
                  <a:pt x="30" y="159"/>
                  <a:pt x="30" y="159"/>
                  <a:pt x="30" y="159"/>
                </a:cubicBezTo>
                <a:cubicBezTo>
                  <a:pt x="12" y="142"/>
                  <a:pt x="0" y="118"/>
                  <a:pt x="0" y="91"/>
                </a:cubicBezTo>
                <a:cubicBezTo>
                  <a:pt x="0" y="41"/>
                  <a:pt x="41" y="0"/>
                  <a:pt x="91" y="0"/>
                </a:cubicBezTo>
                <a:cubicBezTo>
                  <a:pt x="123" y="0"/>
                  <a:pt x="152" y="16"/>
                  <a:pt x="169" y="43"/>
                </a:cubicBezTo>
                <a:cubicBezTo>
                  <a:pt x="153" y="50"/>
                  <a:pt x="153" y="50"/>
                  <a:pt x="153" y="50"/>
                </a:cubicBezTo>
                <a:cubicBezTo>
                  <a:pt x="139" y="30"/>
                  <a:pt x="116" y="17"/>
                  <a:pt x="91" y="17"/>
                </a:cubicBezTo>
                <a:cubicBezTo>
                  <a:pt x="50" y="17"/>
                  <a:pt x="17" y="50"/>
                  <a:pt x="17" y="91"/>
                </a:cubicBezTo>
                <a:cubicBezTo>
                  <a:pt x="17" y="132"/>
                  <a:pt x="50" y="165"/>
                  <a:pt x="91" y="165"/>
                </a:cubicBezTo>
                <a:cubicBezTo>
                  <a:pt x="132" y="165"/>
                  <a:pt x="165" y="132"/>
                  <a:pt x="165" y="91"/>
                </a:cubicBezTo>
                <a:cubicBezTo>
                  <a:pt x="165" y="85"/>
                  <a:pt x="165" y="78"/>
                  <a:pt x="163" y="72"/>
                </a:cubicBezTo>
                <a:cubicBezTo>
                  <a:pt x="179" y="65"/>
                  <a:pt x="179" y="65"/>
                  <a:pt x="179" y="65"/>
                </a:cubicBezTo>
                <a:cubicBezTo>
                  <a:pt x="181" y="73"/>
                  <a:pt x="183" y="82"/>
                  <a:pt x="183" y="91"/>
                </a:cubicBezTo>
                <a:cubicBezTo>
                  <a:pt x="183" y="118"/>
                  <a:pt x="171" y="142"/>
                  <a:pt x="153" y="159"/>
                </a:cubicBezTo>
                <a:cubicBezTo>
                  <a:pt x="165" y="171"/>
                  <a:pt x="165" y="171"/>
                  <a:pt x="165" y="171"/>
                </a:cubicBezTo>
                <a:cubicBezTo>
                  <a:pt x="171" y="177"/>
                  <a:pt x="171" y="185"/>
                  <a:pt x="165" y="191"/>
                </a:cubicBezTo>
                <a:cubicBezTo>
                  <a:pt x="165" y="191"/>
                  <a:pt x="165" y="191"/>
                  <a:pt x="165" y="191"/>
                </a:cubicBezTo>
                <a:cubicBezTo>
                  <a:pt x="160" y="196"/>
                  <a:pt x="151" y="196"/>
                  <a:pt x="146" y="191"/>
                </a:cubicBezTo>
                <a:cubicBezTo>
                  <a:pt x="142" y="187"/>
                  <a:pt x="132" y="178"/>
                  <a:pt x="130" y="174"/>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dirty="0">
              <a:solidFill>
                <a:schemeClr val="bg1"/>
              </a:solidFill>
            </a:endParaRPr>
          </a:p>
        </p:txBody>
      </p:sp>
      <p:sp>
        <p:nvSpPr>
          <p:cNvPr id="19" name="Rechteck 385">
            <a:extLst>
              <a:ext uri="{FF2B5EF4-FFF2-40B4-BE49-F238E27FC236}">
                <a16:creationId xmlns:a16="http://schemas.microsoft.com/office/drawing/2014/main" id="{A249748C-8C13-4205-A348-306E41F1A830}"/>
              </a:ext>
            </a:extLst>
          </p:cNvPr>
          <p:cNvSpPr/>
          <p:nvPr/>
        </p:nvSpPr>
        <p:spPr bwMode="gray">
          <a:xfrm>
            <a:off x="617167" y="3858208"/>
            <a:ext cx="3674677" cy="157038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640080" rIns="36576" rtlCol="0" anchor="t"/>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spcAft>
                <a:spcPts val="600"/>
              </a:spcAft>
            </a:pPr>
            <a:r>
              <a:rPr lang="en-GB" sz="1200" b="1" dirty="0">
                <a:solidFill>
                  <a:schemeClr val="accent1"/>
                </a:solidFill>
              </a:rPr>
              <a:t>Transfer the patients to Bayer studies</a:t>
            </a:r>
            <a:br>
              <a:rPr lang="en-GB" sz="1200" b="1" dirty="0">
                <a:solidFill>
                  <a:schemeClr val="accent1"/>
                </a:solidFill>
              </a:rPr>
            </a:br>
            <a:endParaRPr lang="en-GB" sz="1200" b="1" dirty="0">
              <a:solidFill>
                <a:schemeClr val="accent1"/>
              </a:solidFill>
            </a:endParaRPr>
          </a:p>
          <a:p>
            <a:pPr marL="111125" indent="-111125">
              <a:buFont typeface="Arial" panose="020B0604020202020204" pitchFamily="34" charset="0"/>
              <a:buChar char="•"/>
              <a:tabLst>
                <a:tab pos="111125" algn="l"/>
              </a:tabLst>
            </a:pPr>
            <a:r>
              <a:rPr lang="en-US" sz="1100" dirty="0">
                <a:solidFill>
                  <a:schemeClr val="tx1"/>
                </a:solidFill>
              </a:rPr>
              <a:t>Accelerate the patient recruitment by data and analytics </a:t>
            </a:r>
          </a:p>
          <a:p>
            <a:pPr marL="111125" indent="-111125">
              <a:buFont typeface="Arial" panose="020B0604020202020204" pitchFamily="34" charset="0"/>
              <a:buChar char="•"/>
              <a:tabLst>
                <a:tab pos="111125" algn="l"/>
              </a:tabLst>
            </a:pPr>
            <a:r>
              <a:rPr lang="en-US" sz="1100" dirty="0">
                <a:solidFill>
                  <a:schemeClr val="tx1"/>
                </a:solidFill>
              </a:rPr>
              <a:t>Recruitment progress prediction and alert </a:t>
            </a:r>
          </a:p>
          <a:p>
            <a:pPr algn="ctr"/>
            <a:endParaRPr lang="de-DE" dirty="0">
              <a:solidFill>
                <a:schemeClr val="tx1"/>
              </a:solidFill>
            </a:endParaRPr>
          </a:p>
        </p:txBody>
      </p:sp>
      <p:grpSp>
        <p:nvGrpSpPr>
          <p:cNvPr id="21" name="Group 20">
            <a:extLst>
              <a:ext uri="{FF2B5EF4-FFF2-40B4-BE49-F238E27FC236}">
                <a16:creationId xmlns:a16="http://schemas.microsoft.com/office/drawing/2014/main" id="{0F0E2CAD-7B9C-4589-B502-25618D86FECE}"/>
              </a:ext>
            </a:extLst>
          </p:cNvPr>
          <p:cNvGrpSpPr/>
          <p:nvPr/>
        </p:nvGrpSpPr>
        <p:grpSpPr>
          <a:xfrm>
            <a:off x="696936" y="3919310"/>
            <a:ext cx="548640" cy="548640"/>
            <a:chOff x="-5013325" y="1889127"/>
            <a:chExt cx="2970214" cy="2906713"/>
          </a:xfrm>
          <a:solidFill>
            <a:schemeClr val="accent1"/>
          </a:solidFill>
        </p:grpSpPr>
        <p:sp>
          <p:nvSpPr>
            <p:cNvPr id="22" name="Freeform 119">
              <a:extLst>
                <a:ext uri="{FF2B5EF4-FFF2-40B4-BE49-F238E27FC236}">
                  <a16:creationId xmlns:a16="http://schemas.microsoft.com/office/drawing/2014/main" id="{F2A2D8AE-BCEB-4B2E-89EC-F0E0D18E1A93}"/>
                </a:ext>
              </a:extLst>
            </p:cNvPr>
            <p:cNvSpPr>
              <a:spLocks/>
            </p:cNvSpPr>
            <p:nvPr/>
          </p:nvSpPr>
          <p:spPr bwMode="auto">
            <a:xfrm>
              <a:off x="-3763958" y="1889127"/>
              <a:ext cx="423861" cy="384177"/>
            </a:xfrm>
            <a:custGeom>
              <a:avLst/>
              <a:gdLst>
                <a:gd name="T0" fmla="*/ 355 w 868"/>
                <a:gd name="T1" fmla="*/ 754 h 787"/>
                <a:gd name="T2" fmla="*/ 199 w 868"/>
                <a:gd name="T3" fmla="*/ 105 h 787"/>
                <a:gd name="T4" fmla="*/ 482 w 868"/>
                <a:gd name="T5" fmla="*/ 3 h 787"/>
                <a:gd name="T6" fmla="*/ 748 w 868"/>
                <a:gd name="T7" fmla="*/ 110 h 787"/>
                <a:gd name="T8" fmla="*/ 795 w 868"/>
                <a:gd name="T9" fmla="*/ 595 h 787"/>
                <a:gd name="T10" fmla="*/ 466 w 868"/>
                <a:gd name="T11" fmla="*/ 775 h 787"/>
                <a:gd name="T12" fmla="*/ 355 w 868"/>
                <a:gd name="T13" fmla="*/ 754 h 787"/>
              </a:gdLst>
              <a:ahLst/>
              <a:cxnLst>
                <a:cxn ang="0">
                  <a:pos x="T0" y="T1"/>
                </a:cxn>
                <a:cxn ang="0">
                  <a:pos x="T2" y="T3"/>
                </a:cxn>
                <a:cxn ang="0">
                  <a:pos x="T4" y="T5"/>
                </a:cxn>
                <a:cxn ang="0">
                  <a:pos x="T6" y="T7"/>
                </a:cxn>
                <a:cxn ang="0">
                  <a:pos x="T8" y="T9"/>
                </a:cxn>
                <a:cxn ang="0">
                  <a:pos x="T10" y="T11"/>
                </a:cxn>
                <a:cxn ang="0">
                  <a:pos x="T12" y="T13"/>
                </a:cxn>
              </a:cxnLst>
              <a:rect l="0" t="0" r="r" b="b"/>
              <a:pathLst>
                <a:path w="868" h="787">
                  <a:moveTo>
                    <a:pt x="355" y="754"/>
                  </a:moveTo>
                  <a:cubicBezTo>
                    <a:pt x="95" y="703"/>
                    <a:pt x="0" y="304"/>
                    <a:pt x="199" y="105"/>
                  </a:cubicBezTo>
                  <a:cubicBezTo>
                    <a:pt x="286" y="18"/>
                    <a:pt x="336" y="0"/>
                    <a:pt x="482" y="3"/>
                  </a:cubicBezTo>
                  <a:cubicBezTo>
                    <a:pt x="625" y="6"/>
                    <a:pt x="676" y="27"/>
                    <a:pt x="748" y="110"/>
                  </a:cubicBezTo>
                  <a:cubicBezTo>
                    <a:pt x="845" y="222"/>
                    <a:pt x="868" y="459"/>
                    <a:pt x="795" y="595"/>
                  </a:cubicBezTo>
                  <a:cubicBezTo>
                    <a:pt x="757" y="666"/>
                    <a:pt x="536" y="787"/>
                    <a:pt x="466" y="775"/>
                  </a:cubicBezTo>
                  <a:cubicBezTo>
                    <a:pt x="450" y="772"/>
                    <a:pt x="400" y="762"/>
                    <a:pt x="355" y="754"/>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 name="Freeform 120">
              <a:extLst>
                <a:ext uri="{FF2B5EF4-FFF2-40B4-BE49-F238E27FC236}">
                  <a16:creationId xmlns:a16="http://schemas.microsoft.com/office/drawing/2014/main" id="{7F471A1E-8FFC-4EFA-9A36-374AA43A2C6B}"/>
                </a:ext>
              </a:extLst>
            </p:cNvPr>
            <p:cNvSpPr>
              <a:spLocks/>
            </p:cNvSpPr>
            <p:nvPr/>
          </p:nvSpPr>
          <p:spPr bwMode="auto">
            <a:xfrm>
              <a:off x="-4148136" y="2224089"/>
              <a:ext cx="1204910" cy="676273"/>
            </a:xfrm>
            <a:custGeom>
              <a:avLst/>
              <a:gdLst>
                <a:gd name="T0" fmla="*/ 1787 w 2464"/>
                <a:gd name="T1" fmla="*/ 1351 h 1385"/>
                <a:gd name="T2" fmla="*/ 974 w 2464"/>
                <a:gd name="T3" fmla="*/ 1308 h 1385"/>
                <a:gd name="T4" fmla="*/ 787 w 2464"/>
                <a:gd name="T5" fmla="*/ 1331 h 1385"/>
                <a:gd name="T6" fmla="*/ 876 w 2464"/>
                <a:gd name="T7" fmla="*/ 993 h 1385"/>
                <a:gd name="T8" fmla="*/ 891 w 2464"/>
                <a:gd name="T9" fmla="*/ 590 h 1385"/>
                <a:gd name="T10" fmla="*/ 731 w 2464"/>
                <a:gd name="T11" fmla="*/ 537 h 1385"/>
                <a:gd name="T12" fmla="*/ 337 w 2464"/>
                <a:gd name="T13" fmla="*/ 375 h 1385"/>
                <a:gd name="T14" fmla="*/ 67 w 2464"/>
                <a:gd name="T15" fmla="*/ 78 h 1385"/>
                <a:gd name="T16" fmla="*/ 243 w 2464"/>
                <a:gd name="T17" fmla="*/ 38 h 1385"/>
                <a:gd name="T18" fmla="*/ 420 w 2464"/>
                <a:gd name="T19" fmla="*/ 93 h 1385"/>
                <a:gd name="T20" fmla="*/ 755 w 2464"/>
                <a:gd name="T21" fmla="*/ 241 h 1385"/>
                <a:gd name="T22" fmla="*/ 1127 w 2464"/>
                <a:gd name="T23" fmla="*/ 284 h 1385"/>
                <a:gd name="T24" fmla="*/ 1457 w 2464"/>
                <a:gd name="T25" fmla="*/ 266 h 1385"/>
                <a:gd name="T26" fmla="*/ 1873 w 2464"/>
                <a:gd name="T27" fmla="*/ 167 h 1385"/>
                <a:gd name="T28" fmla="*/ 2323 w 2464"/>
                <a:gd name="T29" fmla="*/ 4 h 1385"/>
                <a:gd name="T30" fmla="*/ 2451 w 2464"/>
                <a:gd name="T31" fmla="*/ 102 h 1385"/>
                <a:gd name="T32" fmla="*/ 1763 w 2464"/>
                <a:gd name="T33" fmla="*/ 529 h 1385"/>
                <a:gd name="T34" fmla="*/ 1662 w 2464"/>
                <a:gd name="T35" fmla="*/ 769 h 1385"/>
                <a:gd name="T36" fmla="*/ 1834 w 2464"/>
                <a:gd name="T37" fmla="*/ 1379 h 1385"/>
                <a:gd name="T38" fmla="*/ 1787 w 2464"/>
                <a:gd name="T39" fmla="*/ 1351 h 13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4" h="1385">
                  <a:moveTo>
                    <a:pt x="1787" y="1351"/>
                  </a:moveTo>
                  <a:cubicBezTo>
                    <a:pt x="1729" y="1293"/>
                    <a:pt x="1167" y="1263"/>
                    <a:pt x="974" y="1308"/>
                  </a:cubicBezTo>
                  <a:cubicBezTo>
                    <a:pt x="880" y="1330"/>
                    <a:pt x="796" y="1340"/>
                    <a:pt x="787" y="1331"/>
                  </a:cubicBezTo>
                  <a:cubicBezTo>
                    <a:pt x="778" y="1322"/>
                    <a:pt x="818" y="1170"/>
                    <a:pt x="876" y="993"/>
                  </a:cubicBezTo>
                  <a:cubicBezTo>
                    <a:pt x="975" y="686"/>
                    <a:pt x="979" y="590"/>
                    <a:pt x="891" y="590"/>
                  </a:cubicBezTo>
                  <a:cubicBezTo>
                    <a:pt x="869" y="590"/>
                    <a:pt x="797" y="566"/>
                    <a:pt x="731" y="537"/>
                  </a:cubicBezTo>
                  <a:cubicBezTo>
                    <a:pt x="665" y="507"/>
                    <a:pt x="488" y="434"/>
                    <a:pt x="337" y="375"/>
                  </a:cubicBezTo>
                  <a:cubicBezTo>
                    <a:pt x="60" y="265"/>
                    <a:pt x="0" y="199"/>
                    <a:pt x="67" y="78"/>
                  </a:cubicBezTo>
                  <a:cubicBezTo>
                    <a:pt x="97" y="25"/>
                    <a:pt x="133" y="17"/>
                    <a:pt x="243" y="38"/>
                  </a:cubicBezTo>
                  <a:cubicBezTo>
                    <a:pt x="320" y="52"/>
                    <a:pt x="400" y="77"/>
                    <a:pt x="420" y="93"/>
                  </a:cubicBezTo>
                  <a:cubicBezTo>
                    <a:pt x="441" y="109"/>
                    <a:pt x="592" y="175"/>
                    <a:pt x="755" y="241"/>
                  </a:cubicBezTo>
                  <a:cubicBezTo>
                    <a:pt x="1050" y="358"/>
                    <a:pt x="1052" y="358"/>
                    <a:pt x="1127" y="284"/>
                  </a:cubicBezTo>
                  <a:cubicBezTo>
                    <a:pt x="1216" y="195"/>
                    <a:pt x="1344" y="188"/>
                    <a:pt x="1457" y="266"/>
                  </a:cubicBezTo>
                  <a:cubicBezTo>
                    <a:pt x="1533" y="320"/>
                    <a:pt x="1564" y="312"/>
                    <a:pt x="1873" y="167"/>
                  </a:cubicBezTo>
                  <a:cubicBezTo>
                    <a:pt x="2057" y="80"/>
                    <a:pt x="2260" y="7"/>
                    <a:pt x="2323" y="4"/>
                  </a:cubicBezTo>
                  <a:cubicBezTo>
                    <a:pt x="2422" y="0"/>
                    <a:pt x="2441" y="15"/>
                    <a:pt x="2451" y="102"/>
                  </a:cubicBezTo>
                  <a:cubicBezTo>
                    <a:pt x="2464" y="208"/>
                    <a:pt x="2431" y="229"/>
                    <a:pt x="1763" y="529"/>
                  </a:cubicBezTo>
                  <a:cubicBezTo>
                    <a:pt x="1606" y="600"/>
                    <a:pt x="1601" y="612"/>
                    <a:pt x="1662" y="769"/>
                  </a:cubicBezTo>
                  <a:cubicBezTo>
                    <a:pt x="1718" y="909"/>
                    <a:pt x="1846" y="1367"/>
                    <a:pt x="1834" y="1379"/>
                  </a:cubicBezTo>
                  <a:cubicBezTo>
                    <a:pt x="1829" y="1385"/>
                    <a:pt x="1808" y="1372"/>
                    <a:pt x="1787" y="135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 name="Freeform 121">
              <a:extLst>
                <a:ext uri="{FF2B5EF4-FFF2-40B4-BE49-F238E27FC236}">
                  <a16:creationId xmlns:a16="http://schemas.microsoft.com/office/drawing/2014/main" id="{88DDFCC3-B38E-4605-9D6C-84A0C60E25EC}"/>
                </a:ext>
              </a:extLst>
            </p:cNvPr>
            <p:cNvSpPr>
              <a:spLocks/>
            </p:cNvSpPr>
            <p:nvPr/>
          </p:nvSpPr>
          <p:spPr bwMode="auto">
            <a:xfrm>
              <a:off x="-2406648" y="2809876"/>
              <a:ext cx="363537" cy="390527"/>
            </a:xfrm>
            <a:custGeom>
              <a:avLst/>
              <a:gdLst>
                <a:gd name="T0" fmla="*/ 278 w 743"/>
                <a:gd name="T1" fmla="*/ 776 h 801"/>
                <a:gd name="T2" fmla="*/ 0 w 743"/>
                <a:gd name="T3" fmla="*/ 399 h 801"/>
                <a:gd name="T4" fmla="*/ 343 w 743"/>
                <a:gd name="T5" fmla="*/ 16 h 801"/>
                <a:gd name="T6" fmla="*/ 610 w 743"/>
                <a:gd name="T7" fmla="*/ 86 h 801"/>
                <a:gd name="T8" fmla="*/ 743 w 743"/>
                <a:gd name="T9" fmla="*/ 399 h 801"/>
                <a:gd name="T10" fmla="*/ 648 w 743"/>
                <a:gd name="T11" fmla="*/ 691 h 801"/>
                <a:gd name="T12" fmla="*/ 278 w 743"/>
                <a:gd name="T13" fmla="*/ 776 h 801"/>
              </a:gdLst>
              <a:ahLst/>
              <a:cxnLst>
                <a:cxn ang="0">
                  <a:pos x="T0" y="T1"/>
                </a:cxn>
                <a:cxn ang="0">
                  <a:pos x="T2" y="T3"/>
                </a:cxn>
                <a:cxn ang="0">
                  <a:pos x="T4" y="T5"/>
                </a:cxn>
                <a:cxn ang="0">
                  <a:pos x="T6" y="T7"/>
                </a:cxn>
                <a:cxn ang="0">
                  <a:pos x="T8" y="T9"/>
                </a:cxn>
                <a:cxn ang="0">
                  <a:pos x="T10" y="T11"/>
                </a:cxn>
                <a:cxn ang="0">
                  <a:pos x="T12" y="T13"/>
                </a:cxn>
              </a:cxnLst>
              <a:rect l="0" t="0" r="r" b="b"/>
              <a:pathLst>
                <a:path w="743" h="801">
                  <a:moveTo>
                    <a:pt x="278" y="776"/>
                  </a:moveTo>
                  <a:cubicBezTo>
                    <a:pt x="147" y="749"/>
                    <a:pt x="0" y="550"/>
                    <a:pt x="0" y="399"/>
                  </a:cubicBezTo>
                  <a:cubicBezTo>
                    <a:pt x="0" y="227"/>
                    <a:pt x="163" y="44"/>
                    <a:pt x="343" y="16"/>
                  </a:cubicBezTo>
                  <a:cubicBezTo>
                    <a:pt x="444" y="0"/>
                    <a:pt x="509" y="17"/>
                    <a:pt x="610" y="86"/>
                  </a:cubicBezTo>
                  <a:cubicBezTo>
                    <a:pt x="737" y="172"/>
                    <a:pt x="743" y="187"/>
                    <a:pt x="743" y="399"/>
                  </a:cubicBezTo>
                  <a:cubicBezTo>
                    <a:pt x="743" y="593"/>
                    <a:pt x="731" y="631"/>
                    <a:pt x="648" y="691"/>
                  </a:cubicBezTo>
                  <a:cubicBezTo>
                    <a:pt x="540" y="769"/>
                    <a:pt x="402" y="801"/>
                    <a:pt x="278" y="77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 name="Freeform 122">
              <a:extLst>
                <a:ext uri="{FF2B5EF4-FFF2-40B4-BE49-F238E27FC236}">
                  <a16:creationId xmlns:a16="http://schemas.microsoft.com/office/drawing/2014/main" id="{946FAFD0-3AE4-4767-8AC5-4CA84015F97B}"/>
                </a:ext>
              </a:extLst>
            </p:cNvPr>
            <p:cNvSpPr>
              <a:spLocks/>
            </p:cNvSpPr>
            <p:nvPr/>
          </p:nvSpPr>
          <p:spPr bwMode="auto">
            <a:xfrm>
              <a:off x="-3057523" y="2513017"/>
              <a:ext cx="911223" cy="1117602"/>
            </a:xfrm>
            <a:custGeom>
              <a:avLst/>
              <a:gdLst>
                <a:gd name="T0" fmla="*/ 1271 w 1863"/>
                <a:gd name="T1" fmla="*/ 1956 h 2287"/>
                <a:gd name="T2" fmla="*/ 966 w 1863"/>
                <a:gd name="T3" fmla="*/ 1623 h 2287"/>
                <a:gd name="T4" fmla="*/ 740 w 1863"/>
                <a:gd name="T5" fmla="*/ 1796 h 2287"/>
                <a:gd name="T6" fmla="*/ 311 w 1863"/>
                <a:gd name="T7" fmla="*/ 2057 h 2287"/>
                <a:gd name="T8" fmla="*/ 32 w 1863"/>
                <a:gd name="T9" fmla="*/ 1143 h 2287"/>
                <a:gd name="T10" fmla="*/ 0 w 1863"/>
                <a:gd name="T11" fmla="*/ 1105 h 2287"/>
                <a:gd name="T12" fmla="*/ 360 w 1863"/>
                <a:gd name="T13" fmla="*/ 1067 h 2287"/>
                <a:gd name="T14" fmla="*/ 737 w 1863"/>
                <a:gd name="T15" fmla="*/ 1038 h 2287"/>
                <a:gd name="T16" fmla="*/ 778 w 1863"/>
                <a:gd name="T17" fmla="*/ 648 h 2287"/>
                <a:gd name="T18" fmla="*/ 952 w 1863"/>
                <a:gd name="T19" fmla="*/ 0 h 2287"/>
                <a:gd name="T20" fmla="*/ 1086 w 1863"/>
                <a:gd name="T21" fmla="*/ 277 h 2287"/>
                <a:gd name="T22" fmla="*/ 1050 w 1863"/>
                <a:gd name="T23" fmla="*/ 732 h 2287"/>
                <a:gd name="T24" fmla="*/ 1134 w 1863"/>
                <a:gd name="T25" fmla="*/ 1075 h 2287"/>
                <a:gd name="T26" fmla="*/ 1238 w 1863"/>
                <a:gd name="T27" fmla="*/ 1306 h 2287"/>
                <a:gd name="T28" fmla="*/ 1517 w 1863"/>
                <a:gd name="T29" fmla="*/ 1791 h 2287"/>
                <a:gd name="T30" fmla="*/ 1674 w 1863"/>
                <a:gd name="T31" fmla="*/ 2278 h 2287"/>
                <a:gd name="T32" fmla="*/ 1271 w 1863"/>
                <a:gd name="T33" fmla="*/ 1956 h 2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863" h="2287">
                  <a:moveTo>
                    <a:pt x="1271" y="1956"/>
                  </a:moveTo>
                  <a:lnTo>
                    <a:pt x="966" y="1623"/>
                  </a:lnTo>
                  <a:lnTo>
                    <a:pt x="740" y="1796"/>
                  </a:lnTo>
                  <a:cubicBezTo>
                    <a:pt x="401" y="2055"/>
                    <a:pt x="285" y="2126"/>
                    <a:pt x="311" y="2057"/>
                  </a:cubicBezTo>
                  <a:cubicBezTo>
                    <a:pt x="372" y="1897"/>
                    <a:pt x="142" y="1143"/>
                    <a:pt x="32" y="1143"/>
                  </a:cubicBezTo>
                  <a:cubicBezTo>
                    <a:pt x="14" y="1143"/>
                    <a:pt x="0" y="1126"/>
                    <a:pt x="0" y="1105"/>
                  </a:cubicBezTo>
                  <a:cubicBezTo>
                    <a:pt x="0" y="1082"/>
                    <a:pt x="145" y="1067"/>
                    <a:pt x="360" y="1067"/>
                  </a:cubicBezTo>
                  <a:cubicBezTo>
                    <a:pt x="557" y="1067"/>
                    <a:pt x="727" y="1054"/>
                    <a:pt x="737" y="1038"/>
                  </a:cubicBezTo>
                  <a:cubicBezTo>
                    <a:pt x="746" y="1022"/>
                    <a:pt x="765" y="847"/>
                    <a:pt x="778" y="648"/>
                  </a:cubicBezTo>
                  <a:cubicBezTo>
                    <a:pt x="819" y="35"/>
                    <a:pt x="828" y="0"/>
                    <a:pt x="952" y="0"/>
                  </a:cubicBezTo>
                  <a:cubicBezTo>
                    <a:pt x="1079" y="0"/>
                    <a:pt x="1109" y="61"/>
                    <a:pt x="1086" y="277"/>
                  </a:cubicBezTo>
                  <a:cubicBezTo>
                    <a:pt x="1077" y="366"/>
                    <a:pt x="1060" y="570"/>
                    <a:pt x="1050" y="732"/>
                  </a:cubicBezTo>
                  <a:cubicBezTo>
                    <a:pt x="1030" y="1022"/>
                    <a:pt x="1031" y="1026"/>
                    <a:pt x="1134" y="1075"/>
                  </a:cubicBezTo>
                  <a:cubicBezTo>
                    <a:pt x="1226" y="1120"/>
                    <a:pt x="1238" y="1147"/>
                    <a:pt x="1238" y="1306"/>
                  </a:cubicBezTo>
                  <a:cubicBezTo>
                    <a:pt x="1239" y="1477"/>
                    <a:pt x="1253" y="1503"/>
                    <a:pt x="1517" y="1791"/>
                  </a:cubicBezTo>
                  <a:cubicBezTo>
                    <a:pt x="1820" y="2122"/>
                    <a:pt x="1863" y="2256"/>
                    <a:pt x="1674" y="2278"/>
                  </a:cubicBezTo>
                  <a:cubicBezTo>
                    <a:pt x="1595" y="2287"/>
                    <a:pt x="1522" y="2229"/>
                    <a:pt x="1271" y="195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 name="Freeform 123">
              <a:extLst>
                <a:ext uri="{FF2B5EF4-FFF2-40B4-BE49-F238E27FC236}">
                  <a16:creationId xmlns:a16="http://schemas.microsoft.com/office/drawing/2014/main" id="{4EA4C1FD-3D87-4D9A-9525-1598FAD51B72}"/>
                </a:ext>
              </a:extLst>
            </p:cNvPr>
            <p:cNvSpPr>
              <a:spLocks/>
            </p:cNvSpPr>
            <p:nvPr/>
          </p:nvSpPr>
          <p:spPr bwMode="auto">
            <a:xfrm>
              <a:off x="-2890833" y="4319591"/>
              <a:ext cx="392113" cy="444501"/>
            </a:xfrm>
            <a:custGeom>
              <a:avLst/>
              <a:gdLst>
                <a:gd name="T0" fmla="*/ 149 w 801"/>
                <a:gd name="T1" fmla="*/ 757 h 912"/>
                <a:gd name="T2" fmla="*/ 36 w 801"/>
                <a:gd name="T3" fmla="*/ 603 h 912"/>
                <a:gd name="T4" fmla="*/ 21 w 801"/>
                <a:gd name="T5" fmla="*/ 492 h 912"/>
                <a:gd name="T6" fmla="*/ 231 w 801"/>
                <a:gd name="T7" fmla="*/ 132 h 912"/>
                <a:gd name="T8" fmla="*/ 801 w 801"/>
                <a:gd name="T9" fmla="*/ 483 h 912"/>
                <a:gd name="T10" fmla="*/ 664 w 801"/>
                <a:gd name="T11" fmla="*/ 748 h 912"/>
                <a:gd name="T12" fmla="*/ 149 w 801"/>
                <a:gd name="T13" fmla="*/ 757 h 912"/>
              </a:gdLst>
              <a:ahLst/>
              <a:cxnLst>
                <a:cxn ang="0">
                  <a:pos x="T0" y="T1"/>
                </a:cxn>
                <a:cxn ang="0">
                  <a:pos x="T2" y="T3"/>
                </a:cxn>
                <a:cxn ang="0">
                  <a:pos x="T4" y="T5"/>
                </a:cxn>
                <a:cxn ang="0">
                  <a:pos x="T6" y="T7"/>
                </a:cxn>
                <a:cxn ang="0">
                  <a:pos x="T8" y="T9"/>
                </a:cxn>
                <a:cxn ang="0">
                  <a:pos x="T10" y="T11"/>
                </a:cxn>
                <a:cxn ang="0">
                  <a:pos x="T12" y="T13"/>
                </a:cxn>
              </a:cxnLst>
              <a:rect l="0" t="0" r="r" b="b"/>
              <a:pathLst>
                <a:path w="801" h="912">
                  <a:moveTo>
                    <a:pt x="149" y="757"/>
                  </a:moveTo>
                  <a:cubicBezTo>
                    <a:pt x="88" y="701"/>
                    <a:pt x="38" y="631"/>
                    <a:pt x="36" y="603"/>
                  </a:cubicBezTo>
                  <a:cubicBezTo>
                    <a:pt x="34" y="575"/>
                    <a:pt x="28" y="525"/>
                    <a:pt x="21" y="492"/>
                  </a:cubicBezTo>
                  <a:cubicBezTo>
                    <a:pt x="0" y="382"/>
                    <a:pt x="108" y="195"/>
                    <a:pt x="231" y="132"/>
                  </a:cubicBezTo>
                  <a:cubicBezTo>
                    <a:pt x="486" y="0"/>
                    <a:pt x="801" y="194"/>
                    <a:pt x="801" y="483"/>
                  </a:cubicBezTo>
                  <a:cubicBezTo>
                    <a:pt x="801" y="590"/>
                    <a:pt x="771" y="647"/>
                    <a:pt x="664" y="748"/>
                  </a:cubicBezTo>
                  <a:cubicBezTo>
                    <a:pt x="493" y="909"/>
                    <a:pt x="315" y="912"/>
                    <a:pt x="149" y="75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 name="Freeform 124">
              <a:extLst>
                <a:ext uri="{FF2B5EF4-FFF2-40B4-BE49-F238E27FC236}">
                  <a16:creationId xmlns:a16="http://schemas.microsoft.com/office/drawing/2014/main" id="{688E18C0-B580-4852-AB1F-38514E692C79}"/>
                </a:ext>
              </a:extLst>
            </p:cNvPr>
            <p:cNvSpPr>
              <a:spLocks/>
            </p:cNvSpPr>
            <p:nvPr/>
          </p:nvSpPr>
          <p:spPr bwMode="auto">
            <a:xfrm>
              <a:off x="-3406770" y="3743325"/>
              <a:ext cx="1076322" cy="1052515"/>
            </a:xfrm>
            <a:custGeom>
              <a:avLst/>
              <a:gdLst>
                <a:gd name="T0" fmla="*/ 265 w 2201"/>
                <a:gd name="T1" fmla="*/ 2046 h 2155"/>
                <a:gd name="T2" fmla="*/ 429 w 2201"/>
                <a:gd name="T3" fmla="*/ 1515 h 2155"/>
                <a:gd name="T4" fmla="*/ 638 w 2201"/>
                <a:gd name="T5" fmla="*/ 1135 h 2155"/>
                <a:gd name="T6" fmla="*/ 316 w 2201"/>
                <a:gd name="T7" fmla="*/ 887 h 2155"/>
                <a:gd name="T8" fmla="*/ 78 w 2201"/>
                <a:gd name="T9" fmla="*/ 628 h 2155"/>
                <a:gd name="T10" fmla="*/ 840 w 2201"/>
                <a:gd name="T11" fmla="*/ 61 h 2155"/>
                <a:gd name="T12" fmla="*/ 993 w 2201"/>
                <a:gd name="T13" fmla="*/ 335 h 2155"/>
                <a:gd name="T14" fmla="*/ 1133 w 2201"/>
                <a:gd name="T15" fmla="*/ 700 h 2155"/>
                <a:gd name="T16" fmla="*/ 1632 w 2201"/>
                <a:gd name="T17" fmla="*/ 607 h 2155"/>
                <a:gd name="T18" fmla="*/ 2201 w 2201"/>
                <a:gd name="T19" fmla="*/ 646 h 2155"/>
                <a:gd name="T20" fmla="*/ 1674 w 2201"/>
                <a:gd name="T21" fmla="*/ 888 h 2155"/>
                <a:gd name="T22" fmla="*/ 1202 w 2201"/>
                <a:gd name="T23" fmla="*/ 1129 h 2155"/>
                <a:gd name="T24" fmla="*/ 949 w 2201"/>
                <a:gd name="T25" fmla="*/ 1312 h 2155"/>
                <a:gd name="T26" fmla="*/ 697 w 2201"/>
                <a:gd name="T27" fmla="*/ 1625 h 2155"/>
                <a:gd name="T28" fmla="*/ 265 w 2201"/>
                <a:gd name="T29" fmla="*/ 2046 h 2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01" h="2155">
                  <a:moveTo>
                    <a:pt x="265" y="2046"/>
                  </a:moveTo>
                  <a:cubicBezTo>
                    <a:pt x="187" y="1968"/>
                    <a:pt x="213" y="1883"/>
                    <a:pt x="429" y="1515"/>
                  </a:cubicBezTo>
                  <a:cubicBezTo>
                    <a:pt x="544" y="1319"/>
                    <a:pt x="638" y="1148"/>
                    <a:pt x="638" y="1135"/>
                  </a:cubicBezTo>
                  <a:cubicBezTo>
                    <a:pt x="639" y="1122"/>
                    <a:pt x="493" y="1011"/>
                    <a:pt x="316" y="887"/>
                  </a:cubicBezTo>
                  <a:cubicBezTo>
                    <a:pt x="20" y="682"/>
                    <a:pt x="0" y="660"/>
                    <a:pt x="78" y="628"/>
                  </a:cubicBezTo>
                  <a:cubicBezTo>
                    <a:pt x="424" y="486"/>
                    <a:pt x="667" y="306"/>
                    <a:pt x="840" y="61"/>
                  </a:cubicBezTo>
                  <a:cubicBezTo>
                    <a:pt x="883" y="0"/>
                    <a:pt x="901" y="34"/>
                    <a:pt x="993" y="335"/>
                  </a:cubicBezTo>
                  <a:cubicBezTo>
                    <a:pt x="1051" y="524"/>
                    <a:pt x="1114" y="689"/>
                    <a:pt x="1133" y="700"/>
                  </a:cubicBezTo>
                  <a:cubicBezTo>
                    <a:pt x="1152" y="712"/>
                    <a:pt x="1377" y="670"/>
                    <a:pt x="1632" y="607"/>
                  </a:cubicBezTo>
                  <a:cubicBezTo>
                    <a:pt x="2118" y="487"/>
                    <a:pt x="2201" y="492"/>
                    <a:pt x="2201" y="646"/>
                  </a:cubicBezTo>
                  <a:cubicBezTo>
                    <a:pt x="2201" y="741"/>
                    <a:pt x="2174" y="753"/>
                    <a:pt x="1674" y="888"/>
                  </a:cubicBezTo>
                  <a:cubicBezTo>
                    <a:pt x="1246" y="1003"/>
                    <a:pt x="1233" y="1010"/>
                    <a:pt x="1202" y="1129"/>
                  </a:cubicBezTo>
                  <a:cubicBezTo>
                    <a:pt x="1167" y="1264"/>
                    <a:pt x="1054" y="1346"/>
                    <a:pt x="949" y="1312"/>
                  </a:cubicBezTo>
                  <a:cubicBezTo>
                    <a:pt x="895" y="1295"/>
                    <a:pt x="843" y="1360"/>
                    <a:pt x="697" y="1625"/>
                  </a:cubicBezTo>
                  <a:cubicBezTo>
                    <a:pt x="435" y="2096"/>
                    <a:pt x="375" y="2155"/>
                    <a:pt x="265" y="204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 name="Freeform 125">
              <a:extLst>
                <a:ext uri="{FF2B5EF4-FFF2-40B4-BE49-F238E27FC236}">
                  <a16:creationId xmlns:a16="http://schemas.microsoft.com/office/drawing/2014/main" id="{2BB596FC-C21E-4C6D-B8BE-4330CA55D9BE}"/>
                </a:ext>
              </a:extLst>
            </p:cNvPr>
            <p:cNvSpPr>
              <a:spLocks/>
            </p:cNvSpPr>
            <p:nvPr/>
          </p:nvSpPr>
          <p:spPr bwMode="auto">
            <a:xfrm>
              <a:off x="-4527545" y="4392614"/>
              <a:ext cx="463550" cy="368301"/>
            </a:xfrm>
            <a:custGeom>
              <a:avLst/>
              <a:gdLst>
                <a:gd name="T0" fmla="*/ 277 w 948"/>
                <a:gd name="T1" fmla="*/ 726 h 752"/>
                <a:gd name="T2" fmla="*/ 175 w 948"/>
                <a:gd name="T3" fmla="*/ 107 h 752"/>
                <a:gd name="T4" fmla="*/ 454 w 948"/>
                <a:gd name="T5" fmla="*/ 0 h 752"/>
                <a:gd name="T6" fmla="*/ 732 w 948"/>
                <a:gd name="T7" fmla="*/ 107 h 752"/>
                <a:gd name="T8" fmla="*/ 511 w 948"/>
                <a:gd name="T9" fmla="*/ 741 h 752"/>
                <a:gd name="T10" fmla="*/ 277 w 948"/>
                <a:gd name="T11" fmla="*/ 726 h 752"/>
              </a:gdLst>
              <a:ahLst/>
              <a:cxnLst>
                <a:cxn ang="0">
                  <a:pos x="T0" y="T1"/>
                </a:cxn>
                <a:cxn ang="0">
                  <a:pos x="T2" y="T3"/>
                </a:cxn>
                <a:cxn ang="0">
                  <a:pos x="T4" y="T5"/>
                </a:cxn>
                <a:cxn ang="0">
                  <a:pos x="T6" y="T7"/>
                </a:cxn>
                <a:cxn ang="0">
                  <a:pos x="T8" y="T9"/>
                </a:cxn>
                <a:cxn ang="0">
                  <a:pos x="T10" y="T11"/>
                </a:cxn>
              </a:cxnLst>
              <a:rect l="0" t="0" r="r" b="b"/>
              <a:pathLst>
                <a:path w="948" h="752">
                  <a:moveTo>
                    <a:pt x="277" y="726"/>
                  </a:moveTo>
                  <a:cubicBezTo>
                    <a:pt x="56" y="632"/>
                    <a:pt x="0" y="290"/>
                    <a:pt x="175" y="107"/>
                  </a:cubicBezTo>
                  <a:cubicBezTo>
                    <a:pt x="258" y="20"/>
                    <a:pt x="310" y="0"/>
                    <a:pt x="454" y="0"/>
                  </a:cubicBezTo>
                  <a:cubicBezTo>
                    <a:pt x="597" y="0"/>
                    <a:pt x="649" y="20"/>
                    <a:pt x="732" y="107"/>
                  </a:cubicBezTo>
                  <a:cubicBezTo>
                    <a:pt x="948" y="332"/>
                    <a:pt x="819" y="702"/>
                    <a:pt x="511" y="741"/>
                  </a:cubicBezTo>
                  <a:cubicBezTo>
                    <a:pt x="427" y="752"/>
                    <a:pt x="322" y="745"/>
                    <a:pt x="277" y="72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9" name="Freeform 126">
              <a:extLst>
                <a:ext uri="{FF2B5EF4-FFF2-40B4-BE49-F238E27FC236}">
                  <a16:creationId xmlns:a16="http://schemas.microsoft.com/office/drawing/2014/main" id="{76A34985-EC80-4946-8F49-DEB1E7D79E2F}"/>
                </a:ext>
              </a:extLst>
            </p:cNvPr>
            <p:cNvSpPr>
              <a:spLocks/>
            </p:cNvSpPr>
            <p:nvPr/>
          </p:nvSpPr>
          <p:spPr bwMode="auto">
            <a:xfrm>
              <a:off x="-4679945" y="3708400"/>
              <a:ext cx="1068387" cy="1077913"/>
            </a:xfrm>
            <a:custGeom>
              <a:avLst/>
              <a:gdLst>
                <a:gd name="T0" fmla="*/ 1730 w 2188"/>
                <a:gd name="T1" fmla="*/ 2011 h 2206"/>
                <a:gd name="T2" fmla="*/ 1473 w 2188"/>
                <a:gd name="T3" fmla="*/ 1611 h 2206"/>
                <a:gd name="T4" fmla="*/ 1184 w 2188"/>
                <a:gd name="T5" fmla="*/ 1362 h 2206"/>
                <a:gd name="T6" fmla="*/ 920 w 2188"/>
                <a:gd name="T7" fmla="*/ 1164 h 2206"/>
                <a:gd name="T8" fmla="*/ 606 w 2188"/>
                <a:gd name="T9" fmla="*/ 1040 h 2206"/>
                <a:gd name="T10" fmla="*/ 13 w 2188"/>
                <a:gd name="T11" fmla="*/ 798 h 2206"/>
                <a:gd name="T12" fmla="*/ 555 w 2188"/>
                <a:gd name="T13" fmla="*/ 738 h 2206"/>
                <a:gd name="T14" fmla="*/ 958 w 2188"/>
                <a:gd name="T15" fmla="*/ 808 h 2206"/>
                <a:gd name="T16" fmla="*/ 1132 w 2188"/>
                <a:gd name="T17" fmla="*/ 458 h 2206"/>
                <a:gd name="T18" fmla="*/ 1301 w 2188"/>
                <a:gd name="T19" fmla="*/ 98 h 2206"/>
                <a:gd name="T20" fmla="*/ 2081 w 2188"/>
                <a:gd name="T21" fmla="*/ 676 h 2206"/>
                <a:gd name="T22" fmla="*/ 1852 w 2188"/>
                <a:gd name="T23" fmla="*/ 935 h 2206"/>
                <a:gd name="T24" fmla="*/ 1568 w 2188"/>
                <a:gd name="T25" fmla="*/ 1171 h 2206"/>
                <a:gd name="T26" fmla="*/ 1814 w 2188"/>
                <a:gd name="T27" fmla="*/ 1612 h 2206"/>
                <a:gd name="T28" fmla="*/ 2022 w 2188"/>
                <a:gd name="T29" fmla="*/ 2090 h 2206"/>
                <a:gd name="T30" fmla="*/ 1730 w 2188"/>
                <a:gd name="T31" fmla="*/ 2011 h 2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188" h="2206">
                  <a:moveTo>
                    <a:pt x="1730" y="2011"/>
                  </a:moveTo>
                  <a:cubicBezTo>
                    <a:pt x="1672" y="1927"/>
                    <a:pt x="1556" y="1747"/>
                    <a:pt x="1473" y="1611"/>
                  </a:cubicBezTo>
                  <a:cubicBezTo>
                    <a:pt x="1331" y="1378"/>
                    <a:pt x="1312" y="1362"/>
                    <a:pt x="1184" y="1362"/>
                  </a:cubicBezTo>
                  <a:cubicBezTo>
                    <a:pt x="1040" y="1362"/>
                    <a:pt x="920" y="1271"/>
                    <a:pt x="920" y="1164"/>
                  </a:cubicBezTo>
                  <a:cubicBezTo>
                    <a:pt x="920" y="1122"/>
                    <a:pt x="833" y="1088"/>
                    <a:pt x="606" y="1040"/>
                  </a:cubicBezTo>
                  <a:cubicBezTo>
                    <a:pt x="3" y="914"/>
                    <a:pt x="0" y="912"/>
                    <a:pt x="13" y="798"/>
                  </a:cubicBezTo>
                  <a:cubicBezTo>
                    <a:pt x="29" y="661"/>
                    <a:pt x="120" y="651"/>
                    <a:pt x="555" y="738"/>
                  </a:cubicBezTo>
                  <a:cubicBezTo>
                    <a:pt x="745" y="775"/>
                    <a:pt x="927" y="807"/>
                    <a:pt x="958" y="808"/>
                  </a:cubicBezTo>
                  <a:cubicBezTo>
                    <a:pt x="997" y="809"/>
                    <a:pt x="1053" y="696"/>
                    <a:pt x="1132" y="458"/>
                  </a:cubicBezTo>
                  <a:cubicBezTo>
                    <a:pt x="1242" y="124"/>
                    <a:pt x="1301" y="0"/>
                    <a:pt x="1301" y="98"/>
                  </a:cubicBezTo>
                  <a:cubicBezTo>
                    <a:pt x="1301" y="232"/>
                    <a:pt x="1899" y="676"/>
                    <a:pt x="2081" y="676"/>
                  </a:cubicBezTo>
                  <a:cubicBezTo>
                    <a:pt x="2188" y="676"/>
                    <a:pt x="2139" y="732"/>
                    <a:pt x="1852" y="935"/>
                  </a:cubicBezTo>
                  <a:cubicBezTo>
                    <a:pt x="1696" y="1046"/>
                    <a:pt x="1568" y="1152"/>
                    <a:pt x="1568" y="1171"/>
                  </a:cubicBezTo>
                  <a:cubicBezTo>
                    <a:pt x="1568" y="1190"/>
                    <a:pt x="1679" y="1388"/>
                    <a:pt x="1814" y="1612"/>
                  </a:cubicBezTo>
                  <a:cubicBezTo>
                    <a:pt x="2014" y="1941"/>
                    <a:pt x="2053" y="2032"/>
                    <a:pt x="2022" y="2090"/>
                  </a:cubicBezTo>
                  <a:cubicBezTo>
                    <a:pt x="1960" y="2206"/>
                    <a:pt x="1844" y="2175"/>
                    <a:pt x="1730" y="20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 name="Freeform 127">
              <a:extLst>
                <a:ext uri="{FF2B5EF4-FFF2-40B4-BE49-F238E27FC236}">
                  <a16:creationId xmlns:a16="http://schemas.microsoft.com/office/drawing/2014/main" id="{B351EC42-4ED2-49CB-B46B-A97657953998}"/>
                </a:ext>
              </a:extLst>
            </p:cNvPr>
            <p:cNvSpPr>
              <a:spLocks/>
            </p:cNvSpPr>
            <p:nvPr/>
          </p:nvSpPr>
          <p:spPr bwMode="auto">
            <a:xfrm>
              <a:off x="-4862506" y="2549528"/>
              <a:ext cx="892174" cy="1146177"/>
            </a:xfrm>
            <a:custGeom>
              <a:avLst/>
              <a:gdLst>
                <a:gd name="T0" fmla="*/ 83 w 1827"/>
                <a:gd name="T1" fmla="*/ 2278 h 2345"/>
                <a:gd name="T2" fmla="*/ 341 w 1827"/>
                <a:gd name="T3" fmla="*/ 1760 h 2345"/>
                <a:gd name="T4" fmla="*/ 608 w 1827"/>
                <a:gd name="T5" fmla="*/ 1356 h 2345"/>
                <a:gd name="T6" fmla="*/ 670 w 1827"/>
                <a:gd name="T7" fmla="*/ 994 h 2345"/>
                <a:gd name="T8" fmla="*/ 744 w 1827"/>
                <a:gd name="T9" fmla="*/ 791 h 2345"/>
                <a:gd name="T10" fmla="*/ 696 w 1827"/>
                <a:gd name="T11" fmla="*/ 334 h 2345"/>
                <a:gd name="T12" fmla="*/ 675 w 1827"/>
                <a:gd name="T13" fmla="*/ 0 h 2345"/>
                <a:gd name="T14" fmla="*/ 793 w 1827"/>
                <a:gd name="T15" fmla="*/ 0 h 2345"/>
                <a:gd name="T16" fmla="*/ 1010 w 1827"/>
                <a:gd name="T17" fmla="*/ 695 h 2345"/>
                <a:gd name="T18" fmla="*/ 1036 w 1827"/>
                <a:gd name="T19" fmla="*/ 953 h 2345"/>
                <a:gd name="T20" fmla="*/ 1432 w 1827"/>
                <a:gd name="T21" fmla="*/ 953 h 2345"/>
                <a:gd name="T22" fmla="*/ 1827 w 1827"/>
                <a:gd name="T23" fmla="*/ 973 h 2345"/>
                <a:gd name="T24" fmla="*/ 1734 w 1827"/>
                <a:gd name="T25" fmla="*/ 1134 h 2345"/>
                <a:gd name="T26" fmla="*/ 1523 w 1827"/>
                <a:gd name="T27" fmla="*/ 1796 h 2345"/>
                <a:gd name="T28" fmla="*/ 1500 w 1827"/>
                <a:gd name="T29" fmla="*/ 1981 h 2345"/>
                <a:gd name="T30" fmla="*/ 1186 w 1827"/>
                <a:gd name="T31" fmla="*/ 1770 h 2345"/>
                <a:gd name="T32" fmla="*/ 894 w 1827"/>
                <a:gd name="T33" fmla="*/ 1559 h 2345"/>
                <a:gd name="T34" fmla="*/ 780 w 1827"/>
                <a:gd name="T35" fmla="*/ 1686 h 2345"/>
                <a:gd name="T36" fmla="*/ 311 w 1827"/>
                <a:gd name="T37" fmla="*/ 2254 h 2345"/>
                <a:gd name="T38" fmla="*/ 83 w 1827"/>
                <a:gd name="T39" fmla="*/ 2278 h 2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27" h="2345">
                  <a:moveTo>
                    <a:pt x="83" y="2278"/>
                  </a:moveTo>
                  <a:cubicBezTo>
                    <a:pt x="0" y="2196"/>
                    <a:pt x="33" y="2131"/>
                    <a:pt x="341" y="1760"/>
                  </a:cubicBezTo>
                  <a:cubicBezTo>
                    <a:pt x="543" y="1518"/>
                    <a:pt x="633" y="1381"/>
                    <a:pt x="608" y="1356"/>
                  </a:cubicBezTo>
                  <a:cubicBezTo>
                    <a:pt x="531" y="1279"/>
                    <a:pt x="566" y="1076"/>
                    <a:pt x="670" y="994"/>
                  </a:cubicBezTo>
                  <a:cubicBezTo>
                    <a:pt x="755" y="927"/>
                    <a:pt x="766" y="896"/>
                    <a:pt x="744" y="791"/>
                  </a:cubicBezTo>
                  <a:cubicBezTo>
                    <a:pt x="729" y="723"/>
                    <a:pt x="708" y="517"/>
                    <a:pt x="696" y="334"/>
                  </a:cubicBezTo>
                  <a:lnTo>
                    <a:pt x="675" y="0"/>
                  </a:lnTo>
                  <a:lnTo>
                    <a:pt x="793" y="0"/>
                  </a:lnTo>
                  <a:cubicBezTo>
                    <a:pt x="936" y="0"/>
                    <a:pt x="940" y="12"/>
                    <a:pt x="1010" y="695"/>
                  </a:cubicBezTo>
                  <a:lnTo>
                    <a:pt x="1036" y="953"/>
                  </a:lnTo>
                  <a:lnTo>
                    <a:pt x="1432" y="953"/>
                  </a:lnTo>
                  <a:cubicBezTo>
                    <a:pt x="1649" y="953"/>
                    <a:pt x="1827" y="962"/>
                    <a:pt x="1827" y="973"/>
                  </a:cubicBezTo>
                  <a:cubicBezTo>
                    <a:pt x="1827" y="983"/>
                    <a:pt x="1785" y="1056"/>
                    <a:pt x="1734" y="1134"/>
                  </a:cubicBezTo>
                  <a:cubicBezTo>
                    <a:pt x="1600" y="1336"/>
                    <a:pt x="1523" y="1580"/>
                    <a:pt x="1523" y="1796"/>
                  </a:cubicBezTo>
                  <a:cubicBezTo>
                    <a:pt x="1523" y="1898"/>
                    <a:pt x="1512" y="1981"/>
                    <a:pt x="1500" y="1981"/>
                  </a:cubicBezTo>
                  <a:cubicBezTo>
                    <a:pt x="1488" y="1981"/>
                    <a:pt x="1346" y="1886"/>
                    <a:pt x="1186" y="1770"/>
                  </a:cubicBezTo>
                  <a:lnTo>
                    <a:pt x="894" y="1559"/>
                  </a:lnTo>
                  <a:lnTo>
                    <a:pt x="780" y="1686"/>
                  </a:lnTo>
                  <a:cubicBezTo>
                    <a:pt x="642" y="1840"/>
                    <a:pt x="379" y="2157"/>
                    <a:pt x="311" y="2254"/>
                  </a:cubicBezTo>
                  <a:cubicBezTo>
                    <a:pt x="254" y="2334"/>
                    <a:pt x="150" y="2345"/>
                    <a:pt x="83" y="227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1" name="Freeform 128">
              <a:extLst>
                <a:ext uri="{FF2B5EF4-FFF2-40B4-BE49-F238E27FC236}">
                  <a16:creationId xmlns:a16="http://schemas.microsoft.com/office/drawing/2014/main" id="{8BD4E454-B9A7-41B1-BA93-287B00F5A852}"/>
                </a:ext>
              </a:extLst>
            </p:cNvPr>
            <p:cNvSpPr>
              <a:spLocks/>
            </p:cNvSpPr>
            <p:nvPr/>
          </p:nvSpPr>
          <p:spPr bwMode="auto">
            <a:xfrm>
              <a:off x="-5013325" y="2789241"/>
              <a:ext cx="388936" cy="460377"/>
            </a:xfrm>
            <a:custGeom>
              <a:avLst/>
              <a:gdLst>
                <a:gd name="T0" fmla="*/ 210 w 796"/>
                <a:gd name="T1" fmla="*/ 863 h 944"/>
                <a:gd name="T2" fmla="*/ 0 w 796"/>
                <a:gd name="T3" fmla="*/ 519 h 944"/>
                <a:gd name="T4" fmla="*/ 681 w 796"/>
                <a:gd name="T5" fmla="*/ 295 h 944"/>
                <a:gd name="T6" fmla="*/ 657 w 796"/>
                <a:gd name="T7" fmla="*/ 768 h 944"/>
                <a:gd name="T8" fmla="*/ 210 w 796"/>
                <a:gd name="T9" fmla="*/ 863 h 944"/>
              </a:gdLst>
              <a:ahLst/>
              <a:cxnLst>
                <a:cxn ang="0">
                  <a:pos x="T0" y="T1"/>
                </a:cxn>
                <a:cxn ang="0">
                  <a:pos x="T2" y="T3"/>
                </a:cxn>
                <a:cxn ang="0">
                  <a:pos x="T4" y="T5"/>
                </a:cxn>
                <a:cxn ang="0">
                  <a:pos x="T6" y="T7"/>
                </a:cxn>
                <a:cxn ang="0">
                  <a:pos x="T8" y="T9"/>
                </a:cxn>
              </a:cxnLst>
              <a:rect l="0" t="0" r="r" b="b"/>
              <a:pathLst>
                <a:path w="796" h="944">
                  <a:moveTo>
                    <a:pt x="210" y="863"/>
                  </a:moveTo>
                  <a:cubicBezTo>
                    <a:pt x="47" y="778"/>
                    <a:pt x="0" y="700"/>
                    <a:pt x="0" y="519"/>
                  </a:cubicBezTo>
                  <a:cubicBezTo>
                    <a:pt x="0" y="148"/>
                    <a:pt x="449" y="0"/>
                    <a:pt x="681" y="295"/>
                  </a:cubicBezTo>
                  <a:cubicBezTo>
                    <a:pt x="796" y="441"/>
                    <a:pt x="787" y="626"/>
                    <a:pt x="657" y="768"/>
                  </a:cubicBezTo>
                  <a:cubicBezTo>
                    <a:pt x="528" y="909"/>
                    <a:pt x="363" y="944"/>
                    <a:pt x="210" y="86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32" name="Text Placeholder 17">
            <a:extLst>
              <a:ext uri="{FF2B5EF4-FFF2-40B4-BE49-F238E27FC236}">
                <a16:creationId xmlns:a16="http://schemas.microsoft.com/office/drawing/2014/main" id="{BB5191F9-C750-49B8-A49C-5CC71CE76C57}"/>
              </a:ext>
            </a:extLst>
          </p:cNvPr>
          <p:cNvSpPr txBox="1">
            <a:spLocks/>
          </p:cNvSpPr>
          <p:nvPr/>
        </p:nvSpPr>
        <p:spPr bwMode="gray">
          <a:xfrm>
            <a:off x="4867282" y="1380750"/>
            <a:ext cx="2537370" cy="548640"/>
          </a:xfrm>
          <a:prstGeom prst="homePlate">
            <a:avLst>
              <a:gd name="adj" fmla="val 38539"/>
            </a:avLst>
          </a:prstGeom>
          <a:solidFill>
            <a:srgbClr val="00A5E2"/>
          </a:solidFill>
          <a:ln w="50800">
            <a:noFill/>
          </a:ln>
        </p:spPr>
        <p:txBody>
          <a:bodyPr lIns="108000" tIns="72000" rIns="108000" bIns="72000" anchor="ctr"/>
          <a:lstStyle>
            <a:lvl1pPr marL="0" indent="0" algn="ctr" defTabSz="1221456" rtl="0" eaLnBrk="1" latinLnBrk="0" hangingPunct="1">
              <a:spcBef>
                <a:spcPts val="0"/>
              </a:spcBef>
              <a:spcAft>
                <a:spcPts val="0"/>
              </a:spcAft>
              <a:buClr>
                <a:schemeClr val="accent2"/>
              </a:buClr>
              <a:buSzPct val="110000"/>
              <a:buFont typeface="Arial" panose="020B0604020202020204" pitchFamily="34" charset="0"/>
              <a:buNone/>
              <a:defRPr sz="1200" b="0" kern="1200" baseline="0">
                <a:solidFill>
                  <a:schemeClr val="bg1"/>
                </a:solidFill>
                <a:latin typeface="+mn-lt"/>
                <a:ea typeface="+mn-ea"/>
                <a:cs typeface="+mn-cs"/>
              </a:defRPr>
            </a:lvl1pPr>
            <a:lvl2pPr marL="0" indent="0" algn="ctr" defTabSz="1221456" rtl="0" eaLnBrk="1" latinLnBrk="0" hangingPunct="1">
              <a:spcBef>
                <a:spcPts val="0"/>
              </a:spcBef>
              <a:spcAft>
                <a:spcPts val="0"/>
              </a:spcAft>
              <a:buClr>
                <a:schemeClr val="accent1"/>
              </a:buClr>
              <a:buSzPct val="110000"/>
              <a:buFont typeface="Arial" pitchFamily="34" charset="0"/>
              <a:buNone/>
              <a:defRPr sz="1200" b="0" kern="1200">
                <a:solidFill>
                  <a:schemeClr val="bg1"/>
                </a:solidFill>
                <a:latin typeface="+mn-lt"/>
                <a:ea typeface="+mn-ea"/>
                <a:cs typeface="+mn-cs"/>
              </a:defRPr>
            </a:lvl2pPr>
            <a:lvl3pPr marL="0" indent="0" algn="ctr" defTabSz="1221456" rtl="0" eaLnBrk="1" latinLnBrk="0" hangingPunct="1">
              <a:spcBef>
                <a:spcPts val="0"/>
              </a:spcBef>
              <a:spcAft>
                <a:spcPts val="0"/>
              </a:spcAft>
              <a:buClr>
                <a:srgbClr val="6BC200"/>
              </a:buClr>
              <a:buSzPct val="110000"/>
              <a:buFont typeface="Arial" pitchFamily="34" charset="0"/>
              <a:buNone/>
              <a:defRPr sz="1200" b="0" kern="1200">
                <a:solidFill>
                  <a:schemeClr val="bg1"/>
                </a:solidFill>
                <a:latin typeface="+mn-lt"/>
                <a:ea typeface="+mn-ea"/>
                <a:cs typeface="+mn-cs"/>
              </a:defRPr>
            </a:lvl3pPr>
            <a:lvl4pPr marL="0" indent="0" algn="ctr" defTabSz="1221456" rtl="0" eaLnBrk="1" latinLnBrk="0" hangingPunct="1">
              <a:spcBef>
                <a:spcPts val="0"/>
              </a:spcBef>
              <a:spcAft>
                <a:spcPts val="0"/>
              </a:spcAft>
              <a:buClr>
                <a:schemeClr val="accent5"/>
              </a:buClr>
              <a:buSzPct val="110000"/>
              <a:buFont typeface="Arial" pitchFamily="34" charset="0"/>
              <a:buNone/>
              <a:defRPr sz="1200" b="0" kern="1200">
                <a:solidFill>
                  <a:schemeClr val="bg1"/>
                </a:solidFill>
                <a:latin typeface="+mn-lt"/>
                <a:ea typeface="+mn-ea"/>
                <a:cs typeface="+mn-cs"/>
              </a:defRPr>
            </a:lvl4pPr>
            <a:lvl5pPr marL="0" indent="0" algn="ctr" defTabSz="1221456" rtl="0" eaLnBrk="1" latinLnBrk="0" hangingPunct="1">
              <a:spcBef>
                <a:spcPts val="0"/>
              </a:spcBef>
              <a:spcAft>
                <a:spcPts val="0"/>
              </a:spcAft>
              <a:buClr>
                <a:schemeClr val="accent6"/>
              </a:buClr>
              <a:buSzPct val="110000"/>
              <a:buFont typeface="Arial" pitchFamily="34" charset="0"/>
              <a:buNone/>
              <a:defRPr sz="1200" b="0" kern="1200">
                <a:solidFill>
                  <a:schemeClr val="bg1"/>
                </a:solidFill>
                <a:latin typeface="+mn-lt"/>
                <a:ea typeface="+mn-ea"/>
                <a:cs typeface="+mn-cs"/>
              </a:defRPr>
            </a:lvl5pPr>
            <a:lvl6pPr marL="0" indent="0" algn="ctr" defTabSz="1221456" rtl="0" eaLnBrk="1" latinLnBrk="0" hangingPunct="1">
              <a:spcBef>
                <a:spcPts val="0"/>
              </a:spcBef>
              <a:spcAft>
                <a:spcPts val="0"/>
              </a:spcAft>
              <a:buClr>
                <a:schemeClr val="accent6"/>
              </a:buClr>
              <a:buSzPct val="110000"/>
              <a:buFont typeface="Arial" pitchFamily="34" charset="0"/>
              <a:buNone/>
              <a:defRPr sz="1200" b="0" kern="1200">
                <a:solidFill>
                  <a:schemeClr val="bg1"/>
                </a:solidFill>
                <a:latin typeface="+mn-lt"/>
                <a:ea typeface="+mn-ea"/>
                <a:cs typeface="+mn-cs"/>
              </a:defRPr>
            </a:lvl6pPr>
            <a:lvl7pPr marL="0" indent="0" algn="ctr" defTabSz="1221456" rtl="0" eaLnBrk="1" latinLnBrk="0" hangingPunct="1">
              <a:spcBef>
                <a:spcPts val="0"/>
              </a:spcBef>
              <a:spcAft>
                <a:spcPts val="0"/>
              </a:spcAft>
              <a:buClr>
                <a:schemeClr val="accent6"/>
              </a:buClr>
              <a:buSzPct val="110000"/>
              <a:buFont typeface="Arial" pitchFamily="34" charset="0"/>
              <a:buNone/>
              <a:defRPr sz="1200" b="0" kern="1200">
                <a:solidFill>
                  <a:schemeClr val="bg1"/>
                </a:solidFill>
                <a:latin typeface="+mn-lt"/>
                <a:ea typeface="+mn-ea"/>
                <a:cs typeface="+mn-cs"/>
              </a:defRPr>
            </a:lvl7pPr>
            <a:lvl8pPr marL="0" indent="0" algn="ctr" defTabSz="1221456" rtl="0" eaLnBrk="1" latinLnBrk="0" hangingPunct="1">
              <a:spcBef>
                <a:spcPts val="0"/>
              </a:spcBef>
              <a:spcAft>
                <a:spcPts val="0"/>
              </a:spcAft>
              <a:buClr>
                <a:schemeClr val="accent6"/>
              </a:buClr>
              <a:buSzPct val="110000"/>
              <a:buFont typeface="Arial" pitchFamily="34" charset="0"/>
              <a:buNone/>
              <a:defRPr sz="1200" b="0" kern="1200">
                <a:solidFill>
                  <a:schemeClr val="bg1"/>
                </a:solidFill>
                <a:latin typeface="+mn-lt"/>
                <a:ea typeface="+mn-ea"/>
                <a:cs typeface="+mn-cs"/>
              </a:defRPr>
            </a:lvl8pPr>
            <a:lvl9pPr marL="0" indent="0" algn="ctr" defTabSz="1221456" rtl="0" eaLnBrk="1" latinLnBrk="0" hangingPunct="1">
              <a:spcBef>
                <a:spcPts val="0"/>
              </a:spcBef>
              <a:spcAft>
                <a:spcPts val="0"/>
              </a:spcAft>
              <a:buClr>
                <a:schemeClr val="accent6"/>
              </a:buClr>
              <a:buSzPct val="110000"/>
              <a:buFont typeface="Arial" pitchFamily="34" charset="0"/>
              <a:buNone/>
              <a:defRPr sz="1200" b="0" kern="1200">
                <a:solidFill>
                  <a:schemeClr val="bg1"/>
                </a:solidFill>
                <a:latin typeface="+mn-lt"/>
                <a:ea typeface="+mn-ea"/>
                <a:cs typeface="+mn-cs"/>
              </a:defRPr>
            </a:lvl9pPr>
          </a:lstStyle>
          <a:p>
            <a:r>
              <a:rPr lang="en-US" dirty="0"/>
              <a:t>Site list and corresponding evidence offered by external vendors </a:t>
            </a:r>
          </a:p>
        </p:txBody>
      </p:sp>
      <p:sp>
        <p:nvSpPr>
          <p:cNvPr id="33" name="Text Placeholder 17">
            <a:extLst>
              <a:ext uri="{FF2B5EF4-FFF2-40B4-BE49-F238E27FC236}">
                <a16:creationId xmlns:a16="http://schemas.microsoft.com/office/drawing/2014/main" id="{5CA97009-C845-4B22-832B-B3C5BC68FE06}"/>
              </a:ext>
            </a:extLst>
          </p:cNvPr>
          <p:cNvSpPr txBox="1">
            <a:spLocks/>
          </p:cNvSpPr>
          <p:nvPr/>
        </p:nvSpPr>
        <p:spPr bwMode="gray">
          <a:xfrm>
            <a:off x="7247283" y="1380750"/>
            <a:ext cx="2289699" cy="548640"/>
          </a:xfrm>
          <a:prstGeom prst="chevron">
            <a:avLst>
              <a:gd name="adj" fmla="val 37645"/>
            </a:avLst>
          </a:prstGeom>
          <a:solidFill>
            <a:srgbClr val="00A5E2"/>
          </a:solidFill>
          <a:ln w="50800">
            <a:noFill/>
          </a:ln>
        </p:spPr>
        <p:txBody>
          <a:bodyPr lIns="108000" tIns="72000" rIns="108000" bIns="72000" anchor="ctr"/>
          <a:lstStyle>
            <a:lvl1pPr marL="0" indent="0" algn="ctr" defTabSz="1221456" rtl="0" eaLnBrk="1" latinLnBrk="0" hangingPunct="1">
              <a:spcBef>
                <a:spcPts val="0"/>
              </a:spcBef>
              <a:spcAft>
                <a:spcPts val="0"/>
              </a:spcAft>
              <a:buClr>
                <a:schemeClr val="accent2"/>
              </a:buClr>
              <a:buSzPct val="110000"/>
              <a:buFont typeface="Arial" panose="020B0604020202020204" pitchFamily="34" charset="0"/>
              <a:buNone/>
              <a:defRPr sz="1200" b="0" kern="1200" baseline="0">
                <a:solidFill>
                  <a:schemeClr val="bg1"/>
                </a:solidFill>
                <a:latin typeface="+mn-lt"/>
                <a:ea typeface="+mn-ea"/>
                <a:cs typeface="+mn-cs"/>
              </a:defRPr>
            </a:lvl1pPr>
            <a:lvl2pPr marL="0" indent="0" algn="ctr" defTabSz="1221456" rtl="0" eaLnBrk="1" latinLnBrk="0" hangingPunct="1">
              <a:spcBef>
                <a:spcPts val="0"/>
              </a:spcBef>
              <a:spcAft>
                <a:spcPts val="0"/>
              </a:spcAft>
              <a:buClr>
                <a:schemeClr val="accent1"/>
              </a:buClr>
              <a:buSzPct val="110000"/>
              <a:buFont typeface="Arial" pitchFamily="34" charset="0"/>
              <a:buNone/>
              <a:defRPr sz="1200" b="0" kern="1200">
                <a:solidFill>
                  <a:schemeClr val="bg1"/>
                </a:solidFill>
                <a:latin typeface="+mn-lt"/>
                <a:ea typeface="+mn-ea"/>
                <a:cs typeface="+mn-cs"/>
              </a:defRPr>
            </a:lvl2pPr>
            <a:lvl3pPr marL="0" indent="0" algn="ctr" defTabSz="1221456" rtl="0" eaLnBrk="1" latinLnBrk="0" hangingPunct="1">
              <a:spcBef>
                <a:spcPts val="0"/>
              </a:spcBef>
              <a:spcAft>
                <a:spcPts val="0"/>
              </a:spcAft>
              <a:buClr>
                <a:srgbClr val="6BC200"/>
              </a:buClr>
              <a:buSzPct val="110000"/>
              <a:buFont typeface="Arial" pitchFamily="34" charset="0"/>
              <a:buNone/>
              <a:defRPr sz="1200" b="0" kern="1200">
                <a:solidFill>
                  <a:schemeClr val="bg1"/>
                </a:solidFill>
                <a:latin typeface="+mn-lt"/>
                <a:ea typeface="+mn-ea"/>
                <a:cs typeface="+mn-cs"/>
              </a:defRPr>
            </a:lvl3pPr>
            <a:lvl4pPr marL="0" indent="0" algn="ctr" defTabSz="1221456" rtl="0" eaLnBrk="1" latinLnBrk="0" hangingPunct="1">
              <a:spcBef>
                <a:spcPts val="0"/>
              </a:spcBef>
              <a:spcAft>
                <a:spcPts val="0"/>
              </a:spcAft>
              <a:buClr>
                <a:schemeClr val="accent5"/>
              </a:buClr>
              <a:buSzPct val="110000"/>
              <a:buFont typeface="Arial" pitchFamily="34" charset="0"/>
              <a:buNone/>
              <a:defRPr sz="1200" b="0" kern="1200">
                <a:solidFill>
                  <a:schemeClr val="bg1"/>
                </a:solidFill>
                <a:latin typeface="+mn-lt"/>
                <a:ea typeface="+mn-ea"/>
                <a:cs typeface="+mn-cs"/>
              </a:defRPr>
            </a:lvl4pPr>
            <a:lvl5pPr marL="0" indent="0" algn="ctr" defTabSz="1221456" rtl="0" eaLnBrk="1" latinLnBrk="0" hangingPunct="1">
              <a:spcBef>
                <a:spcPts val="0"/>
              </a:spcBef>
              <a:spcAft>
                <a:spcPts val="0"/>
              </a:spcAft>
              <a:buClr>
                <a:schemeClr val="accent6"/>
              </a:buClr>
              <a:buSzPct val="110000"/>
              <a:buFont typeface="Arial" pitchFamily="34" charset="0"/>
              <a:buNone/>
              <a:defRPr sz="1200" b="0" kern="1200">
                <a:solidFill>
                  <a:schemeClr val="bg1"/>
                </a:solidFill>
                <a:latin typeface="+mn-lt"/>
                <a:ea typeface="+mn-ea"/>
                <a:cs typeface="+mn-cs"/>
              </a:defRPr>
            </a:lvl5pPr>
            <a:lvl6pPr marL="0" indent="0" algn="ctr" defTabSz="1221456" rtl="0" eaLnBrk="1" latinLnBrk="0" hangingPunct="1">
              <a:spcBef>
                <a:spcPts val="0"/>
              </a:spcBef>
              <a:spcAft>
                <a:spcPts val="0"/>
              </a:spcAft>
              <a:buClr>
                <a:schemeClr val="accent6"/>
              </a:buClr>
              <a:buSzPct val="110000"/>
              <a:buFont typeface="Arial" pitchFamily="34" charset="0"/>
              <a:buNone/>
              <a:defRPr sz="1200" b="0" kern="1200">
                <a:solidFill>
                  <a:schemeClr val="bg1"/>
                </a:solidFill>
                <a:latin typeface="+mn-lt"/>
                <a:ea typeface="+mn-ea"/>
                <a:cs typeface="+mn-cs"/>
              </a:defRPr>
            </a:lvl6pPr>
            <a:lvl7pPr marL="0" indent="0" algn="ctr" defTabSz="1221456" rtl="0" eaLnBrk="1" latinLnBrk="0" hangingPunct="1">
              <a:spcBef>
                <a:spcPts val="0"/>
              </a:spcBef>
              <a:spcAft>
                <a:spcPts val="0"/>
              </a:spcAft>
              <a:buClr>
                <a:schemeClr val="accent6"/>
              </a:buClr>
              <a:buSzPct val="110000"/>
              <a:buFont typeface="Arial" pitchFamily="34" charset="0"/>
              <a:buNone/>
              <a:defRPr sz="1200" b="0" kern="1200">
                <a:solidFill>
                  <a:schemeClr val="bg1"/>
                </a:solidFill>
                <a:latin typeface="+mn-lt"/>
                <a:ea typeface="+mn-ea"/>
                <a:cs typeface="+mn-cs"/>
              </a:defRPr>
            </a:lvl7pPr>
            <a:lvl8pPr marL="0" indent="0" algn="ctr" defTabSz="1221456" rtl="0" eaLnBrk="1" latinLnBrk="0" hangingPunct="1">
              <a:spcBef>
                <a:spcPts val="0"/>
              </a:spcBef>
              <a:spcAft>
                <a:spcPts val="0"/>
              </a:spcAft>
              <a:buClr>
                <a:schemeClr val="accent6"/>
              </a:buClr>
              <a:buSzPct val="110000"/>
              <a:buFont typeface="Arial" pitchFamily="34" charset="0"/>
              <a:buNone/>
              <a:defRPr sz="1200" b="0" kern="1200">
                <a:solidFill>
                  <a:schemeClr val="bg1"/>
                </a:solidFill>
                <a:latin typeface="+mn-lt"/>
                <a:ea typeface="+mn-ea"/>
                <a:cs typeface="+mn-cs"/>
              </a:defRPr>
            </a:lvl8pPr>
            <a:lvl9pPr marL="0" indent="0" algn="ctr" defTabSz="1221456" rtl="0" eaLnBrk="1" latinLnBrk="0" hangingPunct="1">
              <a:spcBef>
                <a:spcPts val="0"/>
              </a:spcBef>
              <a:spcAft>
                <a:spcPts val="0"/>
              </a:spcAft>
              <a:buClr>
                <a:schemeClr val="accent6"/>
              </a:buClr>
              <a:buSzPct val="110000"/>
              <a:buFont typeface="Arial" pitchFamily="34" charset="0"/>
              <a:buNone/>
              <a:defRPr sz="1200" b="0" kern="1200">
                <a:solidFill>
                  <a:schemeClr val="bg1"/>
                </a:solidFill>
                <a:latin typeface="+mn-lt"/>
                <a:ea typeface="+mn-ea"/>
                <a:cs typeface="+mn-cs"/>
              </a:defRPr>
            </a:lvl9pPr>
          </a:lstStyle>
          <a:p>
            <a:r>
              <a:rPr lang="en-US" dirty="0"/>
              <a:t>Correct the internal data </a:t>
            </a:r>
          </a:p>
        </p:txBody>
      </p:sp>
      <p:sp>
        <p:nvSpPr>
          <p:cNvPr id="34" name="Text Placeholder 17">
            <a:extLst>
              <a:ext uri="{FF2B5EF4-FFF2-40B4-BE49-F238E27FC236}">
                <a16:creationId xmlns:a16="http://schemas.microsoft.com/office/drawing/2014/main" id="{C8254417-53F4-4E7C-AB20-C1B133735716}"/>
              </a:ext>
            </a:extLst>
          </p:cNvPr>
          <p:cNvSpPr txBox="1">
            <a:spLocks/>
          </p:cNvSpPr>
          <p:nvPr/>
        </p:nvSpPr>
        <p:spPr bwMode="gray">
          <a:xfrm>
            <a:off x="9379612" y="1380750"/>
            <a:ext cx="2289699" cy="548640"/>
          </a:xfrm>
          <a:prstGeom prst="chevron">
            <a:avLst>
              <a:gd name="adj" fmla="val 37645"/>
            </a:avLst>
          </a:prstGeom>
          <a:solidFill>
            <a:srgbClr val="00A5E2"/>
          </a:solidFill>
          <a:ln w="50800">
            <a:noFill/>
          </a:ln>
        </p:spPr>
        <p:txBody>
          <a:bodyPr lIns="108000" tIns="72000" rIns="108000" bIns="72000" anchor="ctr"/>
          <a:lstStyle>
            <a:lvl1pPr marL="0" indent="0" algn="ctr" defTabSz="1221456" rtl="0" eaLnBrk="1" latinLnBrk="0" hangingPunct="1">
              <a:spcBef>
                <a:spcPts val="0"/>
              </a:spcBef>
              <a:spcAft>
                <a:spcPts val="0"/>
              </a:spcAft>
              <a:buClr>
                <a:schemeClr val="accent2"/>
              </a:buClr>
              <a:buSzPct val="110000"/>
              <a:buFont typeface="Arial" panose="020B0604020202020204" pitchFamily="34" charset="0"/>
              <a:buNone/>
              <a:defRPr sz="1200" b="0" kern="1200" baseline="0">
                <a:solidFill>
                  <a:schemeClr val="bg1"/>
                </a:solidFill>
                <a:latin typeface="+mn-lt"/>
                <a:ea typeface="+mn-ea"/>
                <a:cs typeface="+mn-cs"/>
              </a:defRPr>
            </a:lvl1pPr>
            <a:lvl2pPr marL="0" indent="0" algn="ctr" defTabSz="1221456" rtl="0" eaLnBrk="1" latinLnBrk="0" hangingPunct="1">
              <a:spcBef>
                <a:spcPts val="0"/>
              </a:spcBef>
              <a:spcAft>
                <a:spcPts val="0"/>
              </a:spcAft>
              <a:buClr>
                <a:schemeClr val="accent1"/>
              </a:buClr>
              <a:buSzPct val="110000"/>
              <a:buFont typeface="Arial" pitchFamily="34" charset="0"/>
              <a:buNone/>
              <a:defRPr sz="1200" b="0" kern="1200">
                <a:solidFill>
                  <a:schemeClr val="bg1"/>
                </a:solidFill>
                <a:latin typeface="+mn-lt"/>
                <a:ea typeface="+mn-ea"/>
                <a:cs typeface="+mn-cs"/>
              </a:defRPr>
            </a:lvl2pPr>
            <a:lvl3pPr marL="0" indent="0" algn="ctr" defTabSz="1221456" rtl="0" eaLnBrk="1" latinLnBrk="0" hangingPunct="1">
              <a:spcBef>
                <a:spcPts val="0"/>
              </a:spcBef>
              <a:spcAft>
                <a:spcPts val="0"/>
              </a:spcAft>
              <a:buClr>
                <a:srgbClr val="6BC200"/>
              </a:buClr>
              <a:buSzPct val="110000"/>
              <a:buFont typeface="Arial" pitchFamily="34" charset="0"/>
              <a:buNone/>
              <a:defRPr sz="1200" b="0" kern="1200">
                <a:solidFill>
                  <a:schemeClr val="bg1"/>
                </a:solidFill>
                <a:latin typeface="+mn-lt"/>
                <a:ea typeface="+mn-ea"/>
                <a:cs typeface="+mn-cs"/>
              </a:defRPr>
            </a:lvl3pPr>
            <a:lvl4pPr marL="0" indent="0" algn="ctr" defTabSz="1221456" rtl="0" eaLnBrk="1" latinLnBrk="0" hangingPunct="1">
              <a:spcBef>
                <a:spcPts val="0"/>
              </a:spcBef>
              <a:spcAft>
                <a:spcPts val="0"/>
              </a:spcAft>
              <a:buClr>
                <a:schemeClr val="accent5"/>
              </a:buClr>
              <a:buSzPct val="110000"/>
              <a:buFont typeface="Arial" pitchFamily="34" charset="0"/>
              <a:buNone/>
              <a:defRPr sz="1200" b="0" kern="1200">
                <a:solidFill>
                  <a:schemeClr val="bg1"/>
                </a:solidFill>
                <a:latin typeface="+mn-lt"/>
                <a:ea typeface="+mn-ea"/>
                <a:cs typeface="+mn-cs"/>
              </a:defRPr>
            </a:lvl4pPr>
            <a:lvl5pPr marL="0" indent="0" algn="ctr" defTabSz="1221456" rtl="0" eaLnBrk="1" latinLnBrk="0" hangingPunct="1">
              <a:spcBef>
                <a:spcPts val="0"/>
              </a:spcBef>
              <a:spcAft>
                <a:spcPts val="0"/>
              </a:spcAft>
              <a:buClr>
                <a:schemeClr val="accent6"/>
              </a:buClr>
              <a:buSzPct val="110000"/>
              <a:buFont typeface="Arial" pitchFamily="34" charset="0"/>
              <a:buNone/>
              <a:defRPr sz="1200" b="0" kern="1200">
                <a:solidFill>
                  <a:schemeClr val="bg1"/>
                </a:solidFill>
                <a:latin typeface="+mn-lt"/>
                <a:ea typeface="+mn-ea"/>
                <a:cs typeface="+mn-cs"/>
              </a:defRPr>
            </a:lvl5pPr>
            <a:lvl6pPr marL="0" indent="0" algn="ctr" defTabSz="1221456" rtl="0" eaLnBrk="1" latinLnBrk="0" hangingPunct="1">
              <a:spcBef>
                <a:spcPts val="0"/>
              </a:spcBef>
              <a:spcAft>
                <a:spcPts val="0"/>
              </a:spcAft>
              <a:buClr>
                <a:schemeClr val="accent6"/>
              </a:buClr>
              <a:buSzPct val="110000"/>
              <a:buFont typeface="Arial" pitchFamily="34" charset="0"/>
              <a:buNone/>
              <a:defRPr sz="1200" b="0" kern="1200">
                <a:solidFill>
                  <a:schemeClr val="bg1"/>
                </a:solidFill>
                <a:latin typeface="+mn-lt"/>
                <a:ea typeface="+mn-ea"/>
                <a:cs typeface="+mn-cs"/>
              </a:defRPr>
            </a:lvl6pPr>
            <a:lvl7pPr marL="0" indent="0" algn="ctr" defTabSz="1221456" rtl="0" eaLnBrk="1" latinLnBrk="0" hangingPunct="1">
              <a:spcBef>
                <a:spcPts val="0"/>
              </a:spcBef>
              <a:spcAft>
                <a:spcPts val="0"/>
              </a:spcAft>
              <a:buClr>
                <a:schemeClr val="accent6"/>
              </a:buClr>
              <a:buSzPct val="110000"/>
              <a:buFont typeface="Arial" pitchFamily="34" charset="0"/>
              <a:buNone/>
              <a:defRPr sz="1200" b="0" kern="1200">
                <a:solidFill>
                  <a:schemeClr val="bg1"/>
                </a:solidFill>
                <a:latin typeface="+mn-lt"/>
                <a:ea typeface="+mn-ea"/>
                <a:cs typeface="+mn-cs"/>
              </a:defRPr>
            </a:lvl7pPr>
            <a:lvl8pPr marL="0" indent="0" algn="ctr" defTabSz="1221456" rtl="0" eaLnBrk="1" latinLnBrk="0" hangingPunct="1">
              <a:spcBef>
                <a:spcPts val="0"/>
              </a:spcBef>
              <a:spcAft>
                <a:spcPts val="0"/>
              </a:spcAft>
              <a:buClr>
                <a:schemeClr val="accent6"/>
              </a:buClr>
              <a:buSzPct val="110000"/>
              <a:buFont typeface="Arial" pitchFamily="34" charset="0"/>
              <a:buNone/>
              <a:defRPr sz="1200" b="0" kern="1200">
                <a:solidFill>
                  <a:schemeClr val="bg1"/>
                </a:solidFill>
                <a:latin typeface="+mn-lt"/>
                <a:ea typeface="+mn-ea"/>
                <a:cs typeface="+mn-cs"/>
              </a:defRPr>
            </a:lvl8pPr>
            <a:lvl9pPr marL="0" indent="0" algn="ctr" defTabSz="1221456" rtl="0" eaLnBrk="1" latinLnBrk="0" hangingPunct="1">
              <a:spcBef>
                <a:spcPts val="0"/>
              </a:spcBef>
              <a:spcAft>
                <a:spcPts val="0"/>
              </a:spcAft>
              <a:buClr>
                <a:schemeClr val="accent6"/>
              </a:buClr>
              <a:buSzPct val="110000"/>
              <a:buFont typeface="Arial" pitchFamily="34" charset="0"/>
              <a:buNone/>
              <a:defRPr sz="1200" b="0" kern="1200">
                <a:solidFill>
                  <a:schemeClr val="bg1"/>
                </a:solidFill>
                <a:latin typeface="+mn-lt"/>
                <a:ea typeface="+mn-ea"/>
                <a:cs typeface="+mn-cs"/>
              </a:defRPr>
            </a:lvl9pPr>
          </a:lstStyle>
          <a:p>
            <a:r>
              <a:rPr lang="en-US" dirty="0"/>
              <a:t>Make decisions</a:t>
            </a:r>
          </a:p>
        </p:txBody>
      </p:sp>
      <p:cxnSp>
        <p:nvCxnSpPr>
          <p:cNvPr id="36" name="Straight Connector 35">
            <a:extLst>
              <a:ext uri="{FF2B5EF4-FFF2-40B4-BE49-F238E27FC236}">
                <a16:creationId xmlns:a16="http://schemas.microsoft.com/office/drawing/2014/main" id="{C0BE3DC5-6717-4387-9D38-84674DACB8B7}"/>
              </a:ext>
            </a:extLst>
          </p:cNvPr>
          <p:cNvCxnSpPr/>
          <p:nvPr/>
        </p:nvCxnSpPr>
        <p:spPr bwMode="gray">
          <a:xfrm>
            <a:off x="4452730" y="1380750"/>
            <a:ext cx="0" cy="5000172"/>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7" name="Oval 36">
            <a:extLst>
              <a:ext uri="{FF2B5EF4-FFF2-40B4-BE49-F238E27FC236}">
                <a16:creationId xmlns:a16="http://schemas.microsoft.com/office/drawing/2014/main" id="{0694EF99-3F44-492C-A462-B4A0144C066A}"/>
              </a:ext>
            </a:extLst>
          </p:cNvPr>
          <p:cNvSpPr/>
          <p:nvPr/>
        </p:nvSpPr>
        <p:spPr bwMode="gray">
          <a:xfrm>
            <a:off x="4721087" y="1282949"/>
            <a:ext cx="274320" cy="2743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fontAlgn="auto" hangingPunct="1">
              <a:lnSpc>
                <a:spcPct val="100000"/>
              </a:lnSpc>
              <a:spcBef>
                <a:spcPts val="0"/>
              </a:spcBef>
              <a:spcAft>
                <a:spcPts val="0"/>
              </a:spcAft>
            </a:pPr>
            <a:r>
              <a:rPr lang="en-US" sz="1200" b="0" i="0" u="none" baseline="0" dirty="0">
                <a:solidFill>
                  <a:srgbClr val="FFFFFF"/>
                </a:solidFill>
                <a:latin typeface="Arial" panose="020B0604020202020204" pitchFamily="34" charset="0"/>
              </a:rPr>
              <a:t>1</a:t>
            </a:r>
          </a:p>
        </p:txBody>
      </p:sp>
      <p:sp>
        <p:nvSpPr>
          <p:cNvPr id="38" name="Oval 37">
            <a:extLst>
              <a:ext uri="{FF2B5EF4-FFF2-40B4-BE49-F238E27FC236}">
                <a16:creationId xmlns:a16="http://schemas.microsoft.com/office/drawing/2014/main" id="{0D3862AC-DFFC-460F-9823-E9F0ED7CD1C1}"/>
              </a:ext>
            </a:extLst>
          </p:cNvPr>
          <p:cNvSpPr/>
          <p:nvPr/>
        </p:nvSpPr>
        <p:spPr bwMode="gray">
          <a:xfrm>
            <a:off x="7074159" y="1282949"/>
            <a:ext cx="274320" cy="2743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fontAlgn="auto" hangingPunct="1">
              <a:lnSpc>
                <a:spcPct val="100000"/>
              </a:lnSpc>
              <a:spcBef>
                <a:spcPts val="0"/>
              </a:spcBef>
              <a:spcAft>
                <a:spcPts val="0"/>
              </a:spcAft>
            </a:pPr>
            <a:r>
              <a:rPr lang="en-US" sz="1200" b="0" i="0" u="none" baseline="0" dirty="0">
                <a:solidFill>
                  <a:srgbClr val="FFFFFF"/>
                </a:solidFill>
                <a:latin typeface="Arial" panose="020B0604020202020204" pitchFamily="34" charset="0"/>
              </a:rPr>
              <a:t>2</a:t>
            </a:r>
          </a:p>
        </p:txBody>
      </p:sp>
      <p:sp>
        <p:nvSpPr>
          <p:cNvPr id="39" name="Oval 38">
            <a:extLst>
              <a:ext uri="{FF2B5EF4-FFF2-40B4-BE49-F238E27FC236}">
                <a16:creationId xmlns:a16="http://schemas.microsoft.com/office/drawing/2014/main" id="{29B98FFB-F73D-4D00-91C3-45E71D1E02B9}"/>
              </a:ext>
            </a:extLst>
          </p:cNvPr>
          <p:cNvSpPr/>
          <p:nvPr/>
        </p:nvSpPr>
        <p:spPr bwMode="gray">
          <a:xfrm>
            <a:off x="9427232" y="1282949"/>
            <a:ext cx="274320" cy="2743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fontAlgn="auto" hangingPunct="1">
              <a:lnSpc>
                <a:spcPct val="100000"/>
              </a:lnSpc>
              <a:spcBef>
                <a:spcPts val="0"/>
              </a:spcBef>
              <a:spcAft>
                <a:spcPts val="0"/>
              </a:spcAft>
            </a:pPr>
            <a:r>
              <a:rPr lang="en-US" sz="1200" b="0" i="0" u="none" baseline="0" dirty="0">
                <a:solidFill>
                  <a:srgbClr val="FFFFFF"/>
                </a:solidFill>
                <a:latin typeface="Arial" panose="020B0604020202020204" pitchFamily="34" charset="0"/>
              </a:rPr>
              <a:t>3</a:t>
            </a:r>
          </a:p>
        </p:txBody>
      </p:sp>
      <p:sp>
        <p:nvSpPr>
          <p:cNvPr id="40" name="Star: 5 Points 39">
            <a:extLst>
              <a:ext uri="{FF2B5EF4-FFF2-40B4-BE49-F238E27FC236}">
                <a16:creationId xmlns:a16="http://schemas.microsoft.com/office/drawing/2014/main" id="{1216D6DF-6444-433B-9D15-6361A52C3214}"/>
              </a:ext>
            </a:extLst>
          </p:cNvPr>
          <p:cNvSpPr/>
          <p:nvPr/>
        </p:nvSpPr>
        <p:spPr bwMode="gray">
          <a:xfrm>
            <a:off x="3767613" y="1544322"/>
            <a:ext cx="457200" cy="457200"/>
          </a:xfrm>
          <a:prstGeom prst="star5">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fontAlgn="auto" hangingPunct="1">
              <a:lnSpc>
                <a:spcPct val="100000"/>
              </a:lnSpc>
              <a:spcBef>
                <a:spcPts val="0"/>
              </a:spcBef>
              <a:spcAft>
                <a:spcPts val="0"/>
              </a:spcAft>
            </a:pPr>
            <a:endParaRPr lang="en-US" sz="1800" b="0" i="0" u="none" baseline="0" dirty="0">
              <a:solidFill>
                <a:srgbClr val="FFFFFF"/>
              </a:solidFill>
              <a:latin typeface="Arial" panose="020B0604020202020204" pitchFamily="34" charset="0"/>
            </a:endParaRPr>
          </a:p>
        </p:txBody>
      </p:sp>
      <p:sp>
        <p:nvSpPr>
          <p:cNvPr id="41" name="TextBox 40">
            <a:extLst>
              <a:ext uri="{FF2B5EF4-FFF2-40B4-BE49-F238E27FC236}">
                <a16:creationId xmlns:a16="http://schemas.microsoft.com/office/drawing/2014/main" id="{0500E287-A5A7-42A5-932B-094562246ACB}"/>
              </a:ext>
            </a:extLst>
          </p:cNvPr>
          <p:cNvSpPr txBox="1"/>
          <p:nvPr/>
        </p:nvSpPr>
        <p:spPr bwMode="gray">
          <a:xfrm>
            <a:off x="617168" y="5607452"/>
            <a:ext cx="3835560" cy="417025"/>
          </a:xfrm>
          <a:prstGeom prst="rect">
            <a:avLst/>
          </a:prstGeom>
          <a:noFill/>
        </p:spPr>
        <p:txBody>
          <a:bodyPr vert="horz" wrap="square" lIns="0" tIns="0" rIns="0" bIns="0" rtlCol="0">
            <a:noAutofit/>
          </a:bodyPr>
          <a:lstStyle/>
          <a:p>
            <a:pPr algn="l" rtl="0" eaLnBrk="1" fontAlgn="auto" hangingPunct="1">
              <a:lnSpc>
                <a:spcPct val="100000"/>
              </a:lnSpc>
              <a:spcBef>
                <a:spcPts val="0"/>
              </a:spcBef>
              <a:spcAft>
                <a:spcPts val="0"/>
              </a:spcAft>
            </a:pPr>
            <a:r>
              <a:rPr lang="en-US" sz="1100" i="0" u="none" baseline="0" dirty="0">
                <a:solidFill>
                  <a:srgbClr val="000000"/>
                </a:solidFill>
                <a:latin typeface="Arial" panose="020B0604020202020204" pitchFamily="34" charset="0"/>
              </a:rPr>
              <a:t>* </a:t>
            </a:r>
            <a:r>
              <a:rPr lang="en-US" sz="1100" b="1" i="0" u="none" baseline="0" dirty="0">
                <a:solidFill>
                  <a:srgbClr val="000000"/>
                </a:solidFill>
                <a:latin typeface="Arial" panose="020B0604020202020204" pitchFamily="34" charset="0"/>
              </a:rPr>
              <a:t>External data </a:t>
            </a:r>
            <a:r>
              <a:rPr lang="en-US" sz="1100" i="0" u="none" baseline="0" dirty="0">
                <a:solidFill>
                  <a:srgbClr val="000000"/>
                </a:solidFill>
                <a:latin typeface="Arial" panose="020B0604020202020204" pitchFamily="34" charset="0"/>
              </a:rPr>
              <a:t>refers to the sites and investigators performance data from strategic partner, to enhance the interna</a:t>
            </a:r>
            <a:r>
              <a:rPr lang="en-US" sz="1100" dirty="0">
                <a:solidFill>
                  <a:srgbClr val="000000"/>
                </a:solidFill>
                <a:latin typeface="Arial" panose="020B0604020202020204" pitchFamily="34" charset="0"/>
              </a:rPr>
              <a:t>l data coverage in specific perspectives </a:t>
            </a:r>
            <a:r>
              <a:rPr lang="en-US" sz="1100" i="0" u="none" baseline="0" dirty="0">
                <a:solidFill>
                  <a:srgbClr val="000000"/>
                </a:solidFill>
                <a:latin typeface="Arial" panose="020B0604020202020204" pitchFamily="34" charset="0"/>
              </a:rPr>
              <a:t> </a:t>
            </a:r>
          </a:p>
        </p:txBody>
      </p:sp>
    </p:spTree>
    <p:extLst>
      <p:ext uri="{BB962C8B-B14F-4D97-AF65-F5344CB8AC3E}">
        <p14:creationId xmlns:p14="http://schemas.microsoft.com/office/powerpoint/2010/main" val="6800811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Task </a:t>
            </a:r>
            <a:r>
              <a:rPr lang="en-US" altLang="zh-CN" dirty="0"/>
              <a:t>2</a:t>
            </a:r>
            <a:r>
              <a:rPr lang="en-US" dirty="0"/>
              <a:t>, PI </a:t>
            </a:r>
            <a:r>
              <a:rPr lang="en-US" altLang="zh-CN" dirty="0"/>
              <a:t>referring and site-less sites recommendation </a:t>
            </a:r>
            <a:endParaRPr lang="en-US" dirty="0"/>
          </a:p>
        </p:txBody>
      </p:sp>
      <p:sp>
        <p:nvSpPr>
          <p:cNvPr id="3" name="Text Placeholder 2"/>
          <p:cNvSpPr>
            <a:spLocks noGrp="1"/>
          </p:cNvSpPr>
          <p:nvPr>
            <p:ph sz="quarter" idx="14"/>
          </p:nvPr>
        </p:nvSpPr>
        <p:spPr>
          <a:xfrm>
            <a:off x="1027388" y="1734960"/>
            <a:ext cx="4837637" cy="1782970"/>
          </a:xfrm>
        </p:spPr>
        <p:txBody>
          <a:bodyPr/>
          <a:lstStyle/>
          <a:p>
            <a:pPr lvl="1"/>
            <a:r>
              <a:rPr lang="en-US" altLang="zh-CN" dirty="0"/>
              <a:t>Identify the sites with geographical adjacency</a:t>
            </a:r>
          </a:p>
          <a:p>
            <a:pPr lvl="1"/>
            <a:r>
              <a:rPr lang="en-US" altLang="zh-CN" dirty="0"/>
              <a:t>Identify the sites-PI with collaboration network (clinical trials) </a:t>
            </a:r>
          </a:p>
          <a:p>
            <a:pPr lvl="1"/>
            <a:r>
              <a:rPr lang="en-US" altLang="zh-CN" dirty="0"/>
              <a:t>PRO+CRA</a:t>
            </a:r>
          </a:p>
          <a:p>
            <a:pPr lvl="1"/>
            <a:endParaRPr lang="en-US" altLang="zh-CN" dirty="0"/>
          </a:p>
          <a:p>
            <a:pPr lvl="1"/>
            <a:endParaRPr lang="en-US" altLang="zh-CN" dirty="0"/>
          </a:p>
          <a:p>
            <a:pPr lvl="2"/>
            <a:endParaRPr lang="en-US" altLang="zh-CN" dirty="0"/>
          </a:p>
          <a:p>
            <a:pPr marL="0" lvl="1" indent="0">
              <a:buNone/>
            </a:pPr>
            <a:endParaRPr lang="en-US" dirty="0"/>
          </a:p>
        </p:txBody>
      </p:sp>
      <p:sp>
        <p:nvSpPr>
          <p:cNvPr id="13" name="Fußzeilenplatzhalter 12"/>
          <p:cNvSpPr>
            <a:spLocks noGrp="1"/>
          </p:cNvSpPr>
          <p:nvPr>
            <p:ph type="ftr" sz="quarter" idx="11"/>
          </p:nvPr>
        </p:nvSpPr>
        <p:spPr/>
        <p:txBody>
          <a:bodyPr/>
          <a:lstStyle/>
          <a:p>
            <a:r>
              <a:rPr lang="en-US"/>
              <a:t>/// Bayer 16:9 Template /// September 2018</a:t>
            </a:r>
            <a:endParaRPr lang="en-US" dirty="0"/>
          </a:p>
        </p:txBody>
      </p:sp>
      <p:sp>
        <p:nvSpPr>
          <p:cNvPr id="14" name="Foliennummernplatzhalter 13"/>
          <p:cNvSpPr>
            <a:spLocks noGrp="1"/>
          </p:cNvSpPr>
          <p:nvPr>
            <p:ph type="sldNum" sz="quarter" idx="12"/>
          </p:nvPr>
        </p:nvSpPr>
        <p:spPr/>
        <p:txBody>
          <a:bodyPr/>
          <a:lstStyle/>
          <a:p>
            <a:fld id="{EEAD9179-7A6B-4268-BEB2-F3B8EB06115B}" type="slidenum">
              <a:rPr lang="en-US" smtClean="0"/>
              <a:t>15</a:t>
            </a:fld>
            <a:endParaRPr lang="en-US" dirty="0"/>
          </a:p>
        </p:txBody>
      </p:sp>
      <p:sp>
        <p:nvSpPr>
          <p:cNvPr id="7" name="Text Placeholder 2">
            <a:extLst>
              <a:ext uri="{FF2B5EF4-FFF2-40B4-BE49-F238E27FC236}">
                <a16:creationId xmlns:a16="http://schemas.microsoft.com/office/drawing/2014/main" id="{1A456DDA-E332-47AA-9E16-BB1362F722FA}"/>
              </a:ext>
            </a:extLst>
          </p:cNvPr>
          <p:cNvSpPr txBox="1">
            <a:spLocks/>
          </p:cNvSpPr>
          <p:nvPr/>
        </p:nvSpPr>
        <p:spPr bwMode="gray">
          <a:xfrm>
            <a:off x="7759733" y="1973934"/>
            <a:ext cx="4136992" cy="4751999"/>
          </a:xfrm>
          <a:prstGeom prst="rect">
            <a:avLst/>
          </a:prstGeom>
        </p:spPr>
        <p:txBody>
          <a:bodyPr vert="horz" lIns="0" tIns="0" rIns="0" bIns="0" rtlCol="0">
            <a:noAutofit/>
          </a:bodyPr>
          <a:lstStyle>
            <a:lvl1pPr marL="0" indent="0" algn="l" defTabSz="914400" rtl="0" eaLnBrk="1" latinLnBrk="0" hangingPunct="1">
              <a:spcBef>
                <a:spcPts val="1200"/>
              </a:spcBef>
              <a:spcAft>
                <a:spcPts val="600"/>
              </a:spcAft>
              <a:buFont typeface="Arial" panose="020B0604020202020204" pitchFamily="34" charset="0"/>
              <a:buNone/>
              <a:defRPr sz="1800" kern="1200">
                <a:solidFill>
                  <a:schemeClr val="accent1"/>
                </a:solidFill>
                <a:latin typeface="+mn-lt"/>
                <a:ea typeface="+mn-ea"/>
                <a:cs typeface="+mn-cs"/>
              </a:defRPr>
            </a:lvl1pPr>
            <a:lvl2pPr marL="270000" indent="-270000" algn="l" defTabSz="914400" rtl="0" eaLnBrk="1" latinLnBrk="0" hangingPunct="1">
              <a:spcBef>
                <a:spcPts val="300"/>
              </a:spcBef>
              <a:spcAft>
                <a:spcPts val="600"/>
              </a:spcAft>
              <a:buFontTx/>
              <a:buBlip>
                <a:blip r:embed="rId3"/>
              </a:buBlip>
              <a:defRPr sz="1800" kern="1200">
                <a:solidFill>
                  <a:schemeClr val="accent1"/>
                </a:solidFill>
                <a:latin typeface="+mn-lt"/>
                <a:ea typeface="+mn-ea"/>
                <a:cs typeface="+mn-cs"/>
              </a:defRPr>
            </a:lvl2pPr>
            <a:lvl3pPr marL="540000" indent="-270000" algn="l" defTabSz="914400" rtl="0" eaLnBrk="1" latinLnBrk="0" hangingPunct="1">
              <a:spcBef>
                <a:spcPts val="300"/>
              </a:spcBef>
              <a:spcAft>
                <a:spcPts val="600"/>
              </a:spcAft>
              <a:buFontTx/>
              <a:buBlip>
                <a:blip r:embed="rId4"/>
              </a:buBlip>
              <a:defRPr sz="1800" kern="1200">
                <a:solidFill>
                  <a:schemeClr val="accent1"/>
                </a:solidFill>
                <a:latin typeface="+mn-lt"/>
                <a:ea typeface="+mn-ea"/>
                <a:cs typeface="+mn-cs"/>
              </a:defRPr>
            </a:lvl3pPr>
            <a:lvl4pPr marL="810000" indent="-270000" algn="l" defTabSz="914400" rtl="0" eaLnBrk="1" latinLnBrk="0" hangingPunct="1">
              <a:spcBef>
                <a:spcPts val="300"/>
              </a:spcBef>
              <a:spcAft>
                <a:spcPts val="600"/>
              </a:spcAft>
              <a:buFontTx/>
              <a:buBlip>
                <a:blip r:embed="rId5"/>
              </a:buBlip>
              <a:defRPr sz="1800" kern="1200">
                <a:solidFill>
                  <a:schemeClr val="accent1"/>
                </a:solidFill>
                <a:latin typeface="+mn-lt"/>
                <a:ea typeface="+mn-ea"/>
                <a:cs typeface="+mn-cs"/>
              </a:defRPr>
            </a:lvl4pPr>
            <a:lvl5pPr marL="1080000" indent="-270000" algn="l" defTabSz="914400" rtl="0" eaLnBrk="1" latinLnBrk="0" hangingPunct="1">
              <a:spcBef>
                <a:spcPts val="300"/>
              </a:spcBef>
              <a:spcAft>
                <a:spcPts val="600"/>
              </a:spcAft>
              <a:buFontTx/>
              <a:buBlip>
                <a:blip r:embed="rId6"/>
              </a:buBlip>
              <a:defRPr sz="1800" kern="1200">
                <a:solidFill>
                  <a:schemeClr val="accent1"/>
                </a:solidFill>
                <a:latin typeface="+mn-lt"/>
                <a:ea typeface="+mn-ea"/>
                <a:cs typeface="+mn-cs"/>
              </a:defRPr>
            </a:lvl5pPr>
            <a:lvl6pPr marL="1080000" indent="-270000" algn="l" defTabSz="914400" rtl="0" eaLnBrk="1" latinLnBrk="0" hangingPunct="1">
              <a:spcBef>
                <a:spcPts val="300"/>
              </a:spcBef>
              <a:spcAft>
                <a:spcPts val="600"/>
              </a:spcAft>
              <a:buFontTx/>
              <a:buBlip>
                <a:blip r:embed="rId6"/>
              </a:buBlip>
              <a:defRPr sz="1800" kern="1200">
                <a:solidFill>
                  <a:schemeClr val="tx1"/>
                </a:solidFill>
                <a:latin typeface="+mn-lt"/>
                <a:ea typeface="+mn-ea"/>
                <a:cs typeface="+mn-cs"/>
              </a:defRPr>
            </a:lvl6pPr>
            <a:lvl7pPr marL="1080000" indent="-270000" algn="l" defTabSz="914400" rtl="0" eaLnBrk="1" latinLnBrk="0" hangingPunct="1">
              <a:spcBef>
                <a:spcPts val="300"/>
              </a:spcBef>
              <a:spcAft>
                <a:spcPts val="600"/>
              </a:spcAft>
              <a:buFontTx/>
              <a:buBlip>
                <a:blip r:embed="rId6"/>
              </a:buBlip>
              <a:defRPr sz="1800" kern="1200">
                <a:solidFill>
                  <a:schemeClr val="tx1"/>
                </a:solidFill>
                <a:latin typeface="+mn-lt"/>
                <a:ea typeface="+mn-ea"/>
                <a:cs typeface="+mn-cs"/>
              </a:defRPr>
            </a:lvl7pPr>
            <a:lvl8pPr marL="1080000" indent="-270000" algn="l" defTabSz="914400" rtl="0" eaLnBrk="1" latinLnBrk="0" hangingPunct="1">
              <a:spcBef>
                <a:spcPts val="300"/>
              </a:spcBef>
              <a:spcAft>
                <a:spcPts val="600"/>
              </a:spcAft>
              <a:buFontTx/>
              <a:buBlip>
                <a:blip r:embed="rId6"/>
              </a:buBlip>
              <a:defRPr sz="1800" kern="1200">
                <a:solidFill>
                  <a:schemeClr val="tx1"/>
                </a:solidFill>
                <a:latin typeface="+mn-lt"/>
                <a:ea typeface="+mn-ea"/>
                <a:cs typeface="+mn-cs"/>
              </a:defRPr>
            </a:lvl8pPr>
            <a:lvl9pPr marL="1080000" indent="-270000" algn="l" defTabSz="914400" rtl="0" eaLnBrk="1" latinLnBrk="0" hangingPunct="1">
              <a:spcBef>
                <a:spcPts val="300"/>
              </a:spcBef>
              <a:spcAft>
                <a:spcPts val="600"/>
              </a:spcAft>
              <a:buFontTx/>
              <a:buBlip>
                <a:blip r:embed="rId6"/>
              </a:buBlip>
              <a:defRPr sz="1800" kern="1200">
                <a:solidFill>
                  <a:schemeClr val="tx1"/>
                </a:solidFill>
                <a:latin typeface="+mn-lt"/>
                <a:ea typeface="+mn-ea"/>
                <a:cs typeface="+mn-cs"/>
              </a:defRPr>
            </a:lvl9pPr>
          </a:lstStyle>
          <a:p>
            <a:endParaRPr lang="en-US" dirty="0"/>
          </a:p>
        </p:txBody>
      </p:sp>
      <p:cxnSp>
        <p:nvCxnSpPr>
          <p:cNvPr id="20" name="Straight Connector 19">
            <a:extLst>
              <a:ext uri="{FF2B5EF4-FFF2-40B4-BE49-F238E27FC236}">
                <a16:creationId xmlns:a16="http://schemas.microsoft.com/office/drawing/2014/main" id="{17E5160F-7523-4A4F-9C83-6A67838AB2F5}"/>
              </a:ext>
            </a:extLst>
          </p:cNvPr>
          <p:cNvCxnSpPr>
            <a:cxnSpLocks/>
          </p:cNvCxnSpPr>
          <p:nvPr/>
        </p:nvCxnSpPr>
        <p:spPr>
          <a:xfrm>
            <a:off x="1161326" y="1631704"/>
            <a:ext cx="1007869" cy="0"/>
          </a:xfrm>
          <a:prstGeom prst="line">
            <a:avLst/>
          </a:prstGeom>
          <a:ln w="68580">
            <a:solidFill>
              <a:schemeClr val="accent2"/>
            </a:solidFill>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55D85405-5B08-46E0-81B3-97217DA87B79}"/>
              </a:ext>
            </a:extLst>
          </p:cNvPr>
          <p:cNvSpPr/>
          <p:nvPr/>
        </p:nvSpPr>
        <p:spPr>
          <a:xfrm>
            <a:off x="1186730" y="1450844"/>
            <a:ext cx="613951" cy="246221"/>
          </a:xfrm>
          <a:prstGeom prst="rect">
            <a:avLst/>
          </a:prstGeom>
          <a:ln>
            <a:noFill/>
          </a:ln>
        </p:spPr>
        <p:txBody>
          <a:bodyPr wrap="none" lIns="0" tIns="0" rIns="0" bIns="0">
            <a:spAutoFit/>
          </a:bodyPr>
          <a:lstStyle/>
          <a:p>
            <a:pPr marL="0" marR="0" lvl="0" indent="0" algn="l" defTabSz="914309"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mj-lt"/>
                <a:ea typeface="Arial Unicode MS"/>
                <a:cs typeface="Arial"/>
              </a:rPr>
              <a:t>Scope</a:t>
            </a:r>
          </a:p>
        </p:txBody>
      </p:sp>
      <p:sp>
        <p:nvSpPr>
          <p:cNvPr id="22" name="myP_Gear">
            <a:extLst>
              <a:ext uri="{FF2B5EF4-FFF2-40B4-BE49-F238E27FC236}">
                <a16:creationId xmlns:a16="http://schemas.microsoft.com/office/drawing/2014/main" id="{D8B9140C-1B56-4C1A-8ED8-A4DC769D3828}"/>
              </a:ext>
            </a:extLst>
          </p:cNvPr>
          <p:cNvSpPr>
            <a:spLocks noEditPoints="1"/>
          </p:cNvSpPr>
          <p:nvPr/>
        </p:nvSpPr>
        <p:spPr bwMode="auto">
          <a:xfrm>
            <a:off x="653245" y="1420163"/>
            <a:ext cx="249047" cy="375529"/>
          </a:xfrm>
          <a:custGeom>
            <a:avLst/>
            <a:gdLst>
              <a:gd name="T0" fmla="*/ 328 w 505"/>
              <a:gd name="T1" fmla="*/ 712 h 763"/>
              <a:gd name="T2" fmla="*/ 382 w 505"/>
              <a:gd name="T3" fmla="*/ 636 h 763"/>
              <a:gd name="T4" fmla="*/ 442 w 505"/>
              <a:gd name="T5" fmla="*/ 763 h 763"/>
              <a:gd name="T6" fmla="*/ 504 w 505"/>
              <a:gd name="T7" fmla="*/ 634 h 763"/>
              <a:gd name="T8" fmla="*/ 505 w 505"/>
              <a:gd name="T9" fmla="*/ 631 h 763"/>
              <a:gd name="T10" fmla="*/ 505 w 505"/>
              <a:gd name="T11" fmla="*/ 628 h 763"/>
              <a:gd name="T12" fmla="*/ 505 w 505"/>
              <a:gd name="T13" fmla="*/ 16 h 763"/>
              <a:gd name="T14" fmla="*/ 426 w 505"/>
              <a:gd name="T15" fmla="*/ 0 h 763"/>
              <a:gd name="T16" fmla="*/ 300 w 505"/>
              <a:gd name="T17" fmla="*/ 0 h 763"/>
              <a:gd name="T18" fmla="*/ 279 w 505"/>
              <a:gd name="T19" fmla="*/ 98 h 763"/>
              <a:gd name="T20" fmla="*/ 203 w 505"/>
              <a:gd name="T21" fmla="*/ 48 h 763"/>
              <a:gd name="T22" fmla="*/ 85 w 505"/>
              <a:gd name="T23" fmla="*/ 127 h 763"/>
              <a:gd name="T24" fmla="*/ 132 w 505"/>
              <a:gd name="T25" fmla="*/ 218 h 763"/>
              <a:gd name="T26" fmla="*/ 41 w 505"/>
              <a:gd name="T27" fmla="*/ 227 h 763"/>
              <a:gd name="T28" fmla="*/ 2 w 505"/>
              <a:gd name="T29" fmla="*/ 363 h 763"/>
              <a:gd name="T30" fmla="*/ 97 w 505"/>
              <a:gd name="T31" fmla="*/ 403 h 763"/>
              <a:gd name="T32" fmla="*/ 32 w 505"/>
              <a:gd name="T33" fmla="*/ 468 h 763"/>
              <a:gd name="T34" fmla="*/ 89 w 505"/>
              <a:gd name="T35" fmla="*/ 598 h 763"/>
              <a:gd name="T36" fmla="*/ 187 w 505"/>
              <a:gd name="T37" fmla="*/ 567 h 763"/>
              <a:gd name="T38" fmla="*/ 180 w 505"/>
              <a:gd name="T39" fmla="*/ 659 h 763"/>
              <a:gd name="T40" fmla="*/ 308 w 505"/>
              <a:gd name="T41" fmla="*/ 721 h 763"/>
              <a:gd name="T42" fmla="*/ 236 w 505"/>
              <a:gd name="T43" fmla="*/ 578 h 763"/>
              <a:gd name="T44" fmla="*/ 201 w 505"/>
              <a:gd name="T45" fmla="*/ 536 h 763"/>
              <a:gd name="T46" fmla="*/ 110 w 505"/>
              <a:gd name="T47" fmla="*/ 569 h 763"/>
              <a:gd name="T48" fmla="*/ 128 w 505"/>
              <a:gd name="T49" fmla="*/ 442 h 763"/>
              <a:gd name="T50" fmla="*/ 127 w 505"/>
              <a:gd name="T51" fmla="*/ 388 h 763"/>
              <a:gd name="T52" fmla="*/ 36 w 505"/>
              <a:gd name="T53" fmla="*/ 354 h 763"/>
              <a:gd name="T54" fmla="*/ 131 w 505"/>
              <a:gd name="T55" fmla="*/ 269 h 763"/>
              <a:gd name="T56" fmla="*/ 165 w 505"/>
              <a:gd name="T57" fmla="*/ 226 h 763"/>
              <a:gd name="T58" fmla="*/ 117 w 505"/>
              <a:gd name="T59" fmla="*/ 142 h 763"/>
              <a:gd name="T60" fmla="*/ 243 w 505"/>
              <a:gd name="T61" fmla="*/ 136 h 763"/>
              <a:gd name="T62" fmla="*/ 299 w 505"/>
              <a:gd name="T63" fmla="*/ 125 h 763"/>
              <a:gd name="T64" fmla="*/ 315 w 505"/>
              <a:gd name="T65" fmla="*/ 32 h 763"/>
              <a:gd name="T66" fmla="*/ 379 w 505"/>
              <a:gd name="T67" fmla="*/ 135 h 763"/>
              <a:gd name="T68" fmla="*/ 371 w 505"/>
              <a:gd name="T69" fmla="*/ 159 h 763"/>
              <a:gd name="T70" fmla="*/ 371 w 505"/>
              <a:gd name="T71" fmla="*/ 560 h 763"/>
              <a:gd name="T72" fmla="*/ 379 w 505"/>
              <a:gd name="T73" fmla="*/ 604 h 763"/>
              <a:gd name="T74" fmla="*/ 353 w 505"/>
              <a:gd name="T75" fmla="*/ 604 h 763"/>
              <a:gd name="T76" fmla="*/ 304 w 505"/>
              <a:gd name="T77" fmla="*/ 686 h 763"/>
              <a:gd name="T78" fmla="*/ 236 w 505"/>
              <a:gd name="T79" fmla="*/ 578 h 763"/>
              <a:gd name="T80" fmla="*/ 466 w 505"/>
              <a:gd name="T81" fmla="*/ 644 h 763"/>
              <a:gd name="T82" fmla="*/ 419 w 505"/>
              <a:gd name="T83" fmla="*/ 644 h 763"/>
              <a:gd name="T84" fmla="*/ 371 w 505"/>
              <a:gd name="T85" fmla="*/ 469 h 763"/>
              <a:gd name="T86" fmla="*/ 371 w 505"/>
              <a:gd name="T87" fmla="*/ 250 h 763"/>
              <a:gd name="T88" fmla="*/ 379 w 505"/>
              <a:gd name="T89" fmla="*/ 468 h 763"/>
              <a:gd name="T90" fmla="*/ 371 w 505"/>
              <a:gd name="T91" fmla="*/ 218 h 763"/>
              <a:gd name="T92" fmla="*/ 371 w 505"/>
              <a:gd name="T93" fmla="*/ 501 h 763"/>
              <a:gd name="T94" fmla="*/ 379 w 505"/>
              <a:gd name="T95" fmla="*/ 527 h 763"/>
              <a:gd name="T96" fmla="*/ 203 w 505"/>
              <a:gd name="T97" fmla="*/ 359 h 763"/>
              <a:gd name="T98" fmla="*/ 379 w 505"/>
              <a:gd name="T99" fmla="*/ 191 h 763"/>
              <a:gd name="T100" fmla="*/ 411 w 505"/>
              <a:gd name="T101" fmla="*/ 555 h 763"/>
              <a:gd name="T102" fmla="*/ 411 w 505"/>
              <a:gd name="T103" fmla="*/ 526 h 763"/>
              <a:gd name="T104" fmla="*/ 411 w 505"/>
              <a:gd name="T105" fmla="*/ 478 h 763"/>
              <a:gd name="T106" fmla="*/ 411 w 505"/>
              <a:gd name="T107" fmla="*/ 406 h 763"/>
              <a:gd name="T108" fmla="*/ 411 w 505"/>
              <a:gd name="T109" fmla="*/ 289 h 763"/>
              <a:gd name="T110" fmla="*/ 411 w 505"/>
              <a:gd name="T111" fmla="*/ 224 h 763"/>
              <a:gd name="T112" fmla="*/ 420 w 505"/>
              <a:gd name="T113" fmla="*/ 151 h 763"/>
              <a:gd name="T114" fmla="*/ 473 w 505"/>
              <a:gd name="T115" fmla="*/ 612 h 763"/>
              <a:gd name="T116" fmla="*/ 411 w 505"/>
              <a:gd name="T117" fmla="*/ 555 h 763"/>
              <a:gd name="T118" fmla="*/ 422 w 505"/>
              <a:gd name="T119" fmla="*/ 119 h 763"/>
              <a:gd name="T120" fmla="*/ 411 w 505"/>
              <a:gd name="T121" fmla="*/ 32 h 763"/>
              <a:gd name="T122" fmla="*/ 426 w 505"/>
              <a:gd name="T123" fmla="*/ 32 h 763"/>
              <a:gd name="T124" fmla="*/ 473 w 505"/>
              <a:gd name="T125" fmla="*/ 119 h 7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05" h="763">
                <a:moveTo>
                  <a:pt x="313" y="722"/>
                </a:moveTo>
                <a:cubicBezTo>
                  <a:pt x="319" y="722"/>
                  <a:pt x="325" y="718"/>
                  <a:pt x="328" y="712"/>
                </a:cubicBezTo>
                <a:cubicBezTo>
                  <a:pt x="362" y="636"/>
                  <a:pt x="362" y="636"/>
                  <a:pt x="362" y="636"/>
                </a:cubicBezTo>
                <a:cubicBezTo>
                  <a:pt x="369" y="637"/>
                  <a:pt x="375" y="637"/>
                  <a:pt x="382" y="636"/>
                </a:cubicBezTo>
                <a:cubicBezTo>
                  <a:pt x="427" y="753"/>
                  <a:pt x="427" y="753"/>
                  <a:pt x="427" y="753"/>
                </a:cubicBezTo>
                <a:cubicBezTo>
                  <a:pt x="430" y="759"/>
                  <a:pt x="436" y="763"/>
                  <a:pt x="442" y="763"/>
                </a:cubicBezTo>
                <a:cubicBezTo>
                  <a:pt x="449" y="763"/>
                  <a:pt x="455" y="759"/>
                  <a:pt x="457" y="753"/>
                </a:cubicBezTo>
                <a:cubicBezTo>
                  <a:pt x="504" y="634"/>
                  <a:pt x="504" y="634"/>
                  <a:pt x="504" y="634"/>
                </a:cubicBezTo>
                <a:cubicBezTo>
                  <a:pt x="504" y="633"/>
                  <a:pt x="505" y="632"/>
                  <a:pt x="505" y="631"/>
                </a:cubicBezTo>
                <a:cubicBezTo>
                  <a:pt x="505" y="631"/>
                  <a:pt x="505" y="631"/>
                  <a:pt x="505" y="631"/>
                </a:cubicBezTo>
                <a:cubicBezTo>
                  <a:pt x="505" y="630"/>
                  <a:pt x="505" y="629"/>
                  <a:pt x="505" y="628"/>
                </a:cubicBezTo>
                <a:cubicBezTo>
                  <a:pt x="505" y="628"/>
                  <a:pt x="505" y="628"/>
                  <a:pt x="505" y="628"/>
                </a:cubicBezTo>
                <a:cubicBezTo>
                  <a:pt x="505" y="135"/>
                  <a:pt x="505" y="135"/>
                  <a:pt x="505" y="135"/>
                </a:cubicBezTo>
                <a:cubicBezTo>
                  <a:pt x="505" y="16"/>
                  <a:pt x="505" y="16"/>
                  <a:pt x="505" y="16"/>
                </a:cubicBezTo>
                <a:cubicBezTo>
                  <a:pt x="505" y="7"/>
                  <a:pt x="498" y="0"/>
                  <a:pt x="489" y="0"/>
                </a:cubicBezTo>
                <a:cubicBezTo>
                  <a:pt x="426" y="0"/>
                  <a:pt x="426" y="0"/>
                  <a:pt x="426" y="0"/>
                </a:cubicBezTo>
                <a:cubicBezTo>
                  <a:pt x="395" y="0"/>
                  <a:pt x="395" y="0"/>
                  <a:pt x="395" y="0"/>
                </a:cubicBezTo>
                <a:cubicBezTo>
                  <a:pt x="300" y="0"/>
                  <a:pt x="300" y="0"/>
                  <a:pt x="300" y="0"/>
                </a:cubicBezTo>
                <a:cubicBezTo>
                  <a:pt x="292" y="0"/>
                  <a:pt x="285" y="7"/>
                  <a:pt x="284" y="15"/>
                </a:cubicBezTo>
                <a:cubicBezTo>
                  <a:pt x="279" y="98"/>
                  <a:pt x="279" y="98"/>
                  <a:pt x="279" y="98"/>
                </a:cubicBezTo>
                <a:cubicBezTo>
                  <a:pt x="272" y="100"/>
                  <a:pt x="265" y="103"/>
                  <a:pt x="258" y="106"/>
                </a:cubicBezTo>
                <a:cubicBezTo>
                  <a:pt x="203" y="48"/>
                  <a:pt x="203" y="48"/>
                  <a:pt x="203" y="48"/>
                </a:cubicBezTo>
                <a:cubicBezTo>
                  <a:pt x="197" y="42"/>
                  <a:pt x="187" y="42"/>
                  <a:pt x="181" y="47"/>
                </a:cubicBezTo>
                <a:cubicBezTo>
                  <a:pt x="85" y="127"/>
                  <a:pt x="85" y="127"/>
                  <a:pt x="85" y="127"/>
                </a:cubicBezTo>
                <a:cubicBezTo>
                  <a:pt x="78" y="133"/>
                  <a:pt x="77" y="142"/>
                  <a:pt x="82" y="149"/>
                </a:cubicBezTo>
                <a:cubicBezTo>
                  <a:pt x="132" y="218"/>
                  <a:pt x="132" y="218"/>
                  <a:pt x="132" y="218"/>
                </a:cubicBezTo>
                <a:cubicBezTo>
                  <a:pt x="129" y="224"/>
                  <a:pt x="126" y="230"/>
                  <a:pt x="123" y="236"/>
                </a:cubicBezTo>
                <a:cubicBezTo>
                  <a:pt x="41" y="227"/>
                  <a:pt x="41" y="227"/>
                  <a:pt x="41" y="227"/>
                </a:cubicBezTo>
                <a:cubicBezTo>
                  <a:pt x="32" y="226"/>
                  <a:pt x="25" y="232"/>
                  <a:pt x="23" y="240"/>
                </a:cubicBezTo>
                <a:cubicBezTo>
                  <a:pt x="2" y="363"/>
                  <a:pt x="2" y="363"/>
                  <a:pt x="2" y="363"/>
                </a:cubicBezTo>
                <a:cubicBezTo>
                  <a:pt x="0" y="372"/>
                  <a:pt x="5" y="380"/>
                  <a:pt x="13" y="382"/>
                </a:cubicBezTo>
                <a:cubicBezTo>
                  <a:pt x="97" y="403"/>
                  <a:pt x="97" y="403"/>
                  <a:pt x="97" y="403"/>
                </a:cubicBezTo>
                <a:cubicBezTo>
                  <a:pt x="98" y="409"/>
                  <a:pt x="99" y="415"/>
                  <a:pt x="101" y="422"/>
                </a:cubicBezTo>
                <a:cubicBezTo>
                  <a:pt x="32" y="468"/>
                  <a:pt x="32" y="468"/>
                  <a:pt x="32" y="468"/>
                </a:cubicBezTo>
                <a:cubicBezTo>
                  <a:pt x="25" y="473"/>
                  <a:pt x="23" y="482"/>
                  <a:pt x="27" y="490"/>
                </a:cubicBezTo>
                <a:cubicBezTo>
                  <a:pt x="89" y="598"/>
                  <a:pt x="89" y="598"/>
                  <a:pt x="89" y="598"/>
                </a:cubicBezTo>
                <a:cubicBezTo>
                  <a:pt x="94" y="605"/>
                  <a:pt x="103" y="608"/>
                  <a:pt x="110" y="604"/>
                </a:cubicBezTo>
                <a:cubicBezTo>
                  <a:pt x="187" y="567"/>
                  <a:pt x="187" y="567"/>
                  <a:pt x="187" y="567"/>
                </a:cubicBezTo>
                <a:cubicBezTo>
                  <a:pt x="192" y="571"/>
                  <a:pt x="197" y="576"/>
                  <a:pt x="203" y="580"/>
                </a:cubicBezTo>
                <a:cubicBezTo>
                  <a:pt x="180" y="659"/>
                  <a:pt x="180" y="659"/>
                  <a:pt x="180" y="659"/>
                </a:cubicBezTo>
                <a:cubicBezTo>
                  <a:pt x="178" y="667"/>
                  <a:pt x="182" y="675"/>
                  <a:pt x="190" y="678"/>
                </a:cubicBezTo>
                <a:cubicBezTo>
                  <a:pt x="308" y="721"/>
                  <a:pt x="308" y="721"/>
                  <a:pt x="308" y="721"/>
                </a:cubicBezTo>
                <a:cubicBezTo>
                  <a:pt x="309" y="722"/>
                  <a:pt x="311" y="722"/>
                  <a:pt x="313" y="722"/>
                </a:cubicBezTo>
                <a:close/>
                <a:moveTo>
                  <a:pt x="236" y="578"/>
                </a:moveTo>
                <a:cubicBezTo>
                  <a:pt x="238" y="571"/>
                  <a:pt x="236" y="564"/>
                  <a:pt x="230" y="560"/>
                </a:cubicBezTo>
                <a:cubicBezTo>
                  <a:pt x="220" y="553"/>
                  <a:pt x="210" y="545"/>
                  <a:pt x="201" y="536"/>
                </a:cubicBezTo>
                <a:cubicBezTo>
                  <a:pt x="196" y="532"/>
                  <a:pt x="189" y="530"/>
                  <a:pt x="183" y="533"/>
                </a:cubicBezTo>
                <a:cubicBezTo>
                  <a:pt x="110" y="569"/>
                  <a:pt x="110" y="569"/>
                  <a:pt x="110" y="569"/>
                </a:cubicBezTo>
                <a:cubicBezTo>
                  <a:pt x="62" y="486"/>
                  <a:pt x="62" y="486"/>
                  <a:pt x="62" y="486"/>
                </a:cubicBezTo>
                <a:cubicBezTo>
                  <a:pt x="128" y="442"/>
                  <a:pt x="128" y="442"/>
                  <a:pt x="128" y="442"/>
                </a:cubicBezTo>
                <a:cubicBezTo>
                  <a:pt x="133" y="438"/>
                  <a:pt x="136" y="431"/>
                  <a:pt x="134" y="424"/>
                </a:cubicBezTo>
                <a:cubicBezTo>
                  <a:pt x="131" y="412"/>
                  <a:pt x="129" y="400"/>
                  <a:pt x="127" y="388"/>
                </a:cubicBezTo>
                <a:cubicBezTo>
                  <a:pt x="126" y="381"/>
                  <a:pt x="122" y="376"/>
                  <a:pt x="115" y="374"/>
                </a:cubicBezTo>
                <a:cubicBezTo>
                  <a:pt x="36" y="354"/>
                  <a:pt x="36" y="354"/>
                  <a:pt x="36" y="354"/>
                </a:cubicBezTo>
                <a:cubicBezTo>
                  <a:pt x="52" y="260"/>
                  <a:pt x="52" y="260"/>
                  <a:pt x="52" y="260"/>
                </a:cubicBezTo>
                <a:cubicBezTo>
                  <a:pt x="131" y="269"/>
                  <a:pt x="131" y="269"/>
                  <a:pt x="131" y="269"/>
                </a:cubicBezTo>
                <a:cubicBezTo>
                  <a:pt x="137" y="269"/>
                  <a:pt x="144" y="266"/>
                  <a:pt x="147" y="259"/>
                </a:cubicBezTo>
                <a:cubicBezTo>
                  <a:pt x="152" y="248"/>
                  <a:pt x="158" y="237"/>
                  <a:pt x="165" y="226"/>
                </a:cubicBezTo>
                <a:cubicBezTo>
                  <a:pt x="168" y="220"/>
                  <a:pt x="168" y="213"/>
                  <a:pt x="164" y="208"/>
                </a:cubicBezTo>
                <a:cubicBezTo>
                  <a:pt x="117" y="142"/>
                  <a:pt x="117" y="142"/>
                  <a:pt x="117" y="142"/>
                </a:cubicBezTo>
                <a:cubicBezTo>
                  <a:pt x="190" y="81"/>
                  <a:pt x="190" y="81"/>
                  <a:pt x="190" y="81"/>
                </a:cubicBezTo>
                <a:cubicBezTo>
                  <a:pt x="243" y="136"/>
                  <a:pt x="243" y="136"/>
                  <a:pt x="243" y="136"/>
                </a:cubicBezTo>
                <a:cubicBezTo>
                  <a:pt x="248" y="141"/>
                  <a:pt x="256" y="142"/>
                  <a:pt x="262" y="139"/>
                </a:cubicBezTo>
                <a:cubicBezTo>
                  <a:pt x="274" y="133"/>
                  <a:pt x="286" y="129"/>
                  <a:pt x="299" y="125"/>
                </a:cubicBezTo>
                <a:cubicBezTo>
                  <a:pt x="305" y="123"/>
                  <a:pt x="309" y="117"/>
                  <a:pt x="310" y="111"/>
                </a:cubicBezTo>
                <a:cubicBezTo>
                  <a:pt x="315" y="32"/>
                  <a:pt x="315" y="32"/>
                  <a:pt x="315" y="32"/>
                </a:cubicBezTo>
                <a:cubicBezTo>
                  <a:pt x="379" y="32"/>
                  <a:pt x="379" y="32"/>
                  <a:pt x="379" y="32"/>
                </a:cubicBezTo>
                <a:cubicBezTo>
                  <a:pt x="379" y="135"/>
                  <a:pt x="379" y="135"/>
                  <a:pt x="379" y="135"/>
                </a:cubicBezTo>
                <a:cubicBezTo>
                  <a:pt x="379" y="159"/>
                  <a:pt x="379" y="159"/>
                  <a:pt x="379" y="159"/>
                </a:cubicBezTo>
                <a:cubicBezTo>
                  <a:pt x="377" y="159"/>
                  <a:pt x="374" y="159"/>
                  <a:pt x="371" y="159"/>
                </a:cubicBezTo>
                <a:cubicBezTo>
                  <a:pt x="260" y="159"/>
                  <a:pt x="171" y="249"/>
                  <a:pt x="171" y="359"/>
                </a:cubicBezTo>
                <a:cubicBezTo>
                  <a:pt x="171" y="470"/>
                  <a:pt x="260" y="560"/>
                  <a:pt x="371" y="560"/>
                </a:cubicBezTo>
                <a:cubicBezTo>
                  <a:pt x="374" y="560"/>
                  <a:pt x="377" y="559"/>
                  <a:pt x="379" y="559"/>
                </a:cubicBezTo>
                <a:cubicBezTo>
                  <a:pt x="379" y="604"/>
                  <a:pt x="379" y="604"/>
                  <a:pt x="379" y="604"/>
                </a:cubicBezTo>
                <a:cubicBezTo>
                  <a:pt x="377" y="605"/>
                  <a:pt x="374" y="605"/>
                  <a:pt x="371" y="605"/>
                </a:cubicBezTo>
                <a:cubicBezTo>
                  <a:pt x="365" y="605"/>
                  <a:pt x="360" y="604"/>
                  <a:pt x="353" y="604"/>
                </a:cubicBezTo>
                <a:cubicBezTo>
                  <a:pt x="346" y="603"/>
                  <a:pt x="340" y="607"/>
                  <a:pt x="337" y="613"/>
                </a:cubicBezTo>
                <a:cubicBezTo>
                  <a:pt x="304" y="686"/>
                  <a:pt x="304" y="686"/>
                  <a:pt x="304" y="686"/>
                </a:cubicBezTo>
                <a:cubicBezTo>
                  <a:pt x="215" y="653"/>
                  <a:pt x="215" y="653"/>
                  <a:pt x="215" y="653"/>
                </a:cubicBezTo>
                <a:lnTo>
                  <a:pt x="236" y="578"/>
                </a:lnTo>
                <a:close/>
                <a:moveTo>
                  <a:pt x="419" y="644"/>
                </a:moveTo>
                <a:cubicBezTo>
                  <a:pt x="466" y="644"/>
                  <a:pt x="466" y="644"/>
                  <a:pt x="466" y="644"/>
                </a:cubicBezTo>
                <a:cubicBezTo>
                  <a:pt x="442" y="703"/>
                  <a:pt x="442" y="703"/>
                  <a:pt x="442" y="703"/>
                </a:cubicBezTo>
                <a:lnTo>
                  <a:pt x="419" y="644"/>
                </a:lnTo>
                <a:close/>
                <a:moveTo>
                  <a:pt x="379" y="468"/>
                </a:moveTo>
                <a:cubicBezTo>
                  <a:pt x="377" y="469"/>
                  <a:pt x="374" y="469"/>
                  <a:pt x="371" y="469"/>
                </a:cubicBezTo>
                <a:cubicBezTo>
                  <a:pt x="310" y="469"/>
                  <a:pt x="261" y="420"/>
                  <a:pt x="261" y="359"/>
                </a:cubicBezTo>
                <a:cubicBezTo>
                  <a:pt x="261" y="299"/>
                  <a:pt x="310" y="250"/>
                  <a:pt x="371" y="250"/>
                </a:cubicBezTo>
                <a:cubicBezTo>
                  <a:pt x="374" y="250"/>
                  <a:pt x="377" y="250"/>
                  <a:pt x="379" y="250"/>
                </a:cubicBezTo>
                <a:lnTo>
                  <a:pt x="379" y="468"/>
                </a:lnTo>
                <a:close/>
                <a:moveTo>
                  <a:pt x="379" y="218"/>
                </a:moveTo>
                <a:cubicBezTo>
                  <a:pt x="377" y="218"/>
                  <a:pt x="374" y="218"/>
                  <a:pt x="371" y="218"/>
                </a:cubicBezTo>
                <a:cubicBezTo>
                  <a:pt x="293" y="218"/>
                  <a:pt x="229" y="281"/>
                  <a:pt x="229" y="359"/>
                </a:cubicBezTo>
                <a:cubicBezTo>
                  <a:pt x="229" y="437"/>
                  <a:pt x="293" y="501"/>
                  <a:pt x="371" y="501"/>
                </a:cubicBezTo>
                <a:cubicBezTo>
                  <a:pt x="374" y="501"/>
                  <a:pt x="377" y="501"/>
                  <a:pt x="379" y="501"/>
                </a:cubicBezTo>
                <a:cubicBezTo>
                  <a:pt x="379" y="527"/>
                  <a:pt x="379" y="527"/>
                  <a:pt x="379" y="527"/>
                </a:cubicBezTo>
                <a:cubicBezTo>
                  <a:pt x="377" y="527"/>
                  <a:pt x="374" y="528"/>
                  <a:pt x="371" y="528"/>
                </a:cubicBezTo>
                <a:cubicBezTo>
                  <a:pt x="278" y="528"/>
                  <a:pt x="203" y="452"/>
                  <a:pt x="203" y="359"/>
                </a:cubicBezTo>
                <a:cubicBezTo>
                  <a:pt x="203" y="266"/>
                  <a:pt x="278" y="191"/>
                  <a:pt x="371" y="191"/>
                </a:cubicBezTo>
                <a:cubicBezTo>
                  <a:pt x="374" y="191"/>
                  <a:pt x="377" y="191"/>
                  <a:pt x="379" y="191"/>
                </a:cubicBezTo>
                <a:lnTo>
                  <a:pt x="379" y="218"/>
                </a:lnTo>
                <a:close/>
                <a:moveTo>
                  <a:pt x="411" y="555"/>
                </a:moveTo>
                <a:cubicBezTo>
                  <a:pt x="411" y="539"/>
                  <a:pt x="411" y="539"/>
                  <a:pt x="411" y="539"/>
                </a:cubicBezTo>
                <a:cubicBezTo>
                  <a:pt x="411" y="526"/>
                  <a:pt x="411" y="526"/>
                  <a:pt x="411" y="526"/>
                </a:cubicBezTo>
                <a:cubicBezTo>
                  <a:pt x="411" y="495"/>
                  <a:pt x="411" y="495"/>
                  <a:pt x="411" y="495"/>
                </a:cubicBezTo>
                <a:cubicBezTo>
                  <a:pt x="411" y="478"/>
                  <a:pt x="411" y="478"/>
                  <a:pt x="411" y="478"/>
                </a:cubicBezTo>
                <a:cubicBezTo>
                  <a:pt x="411" y="461"/>
                  <a:pt x="411" y="461"/>
                  <a:pt x="411" y="461"/>
                </a:cubicBezTo>
                <a:cubicBezTo>
                  <a:pt x="411" y="406"/>
                  <a:pt x="411" y="406"/>
                  <a:pt x="411" y="406"/>
                </a:cubicBezTo>
                <a:cubicBezTo>
                  <a:pt x="411" y="382"/>
                  <a:pt x="411" y="382"/>
                  <a:pt x="411" y="382"/>
                </a:cubicBezTo>
                <a:cubicBezTo>
                  <a:pt x="411" y="289"/>
                  <a:pt x="411" y="289"/>
                  <a:pt x="411" y="289"/>
                </a:cubicBezTo>
                <a:cubicBezTo>
                  <a:pt x="411" y="227"/>
                  <a:pt x="411" y="227"/>
                  <a:pt x="411" y="227"/>
                </a:cubicBezTo>
                <a:cubicBezTo>
                  <a:pt x="411" y="224"/>
                  <a:pt x="411" y="224"/>
                  <a:pt x="411" y="224"/>
                </a:cubicBezTo>
                <a:cubicBezTo>
                  <a:pt x="411" y="151"/>
                  <a:pt x="411" y="151"/>
                  <a:pt x="411" y="151"/>
                </a:cubicBezTo>
                <a:cubicBezTo>
                  <a:pt x="420" y="151"/>
                  <a:pt x="420" y="151"/>
                  <a:pt x="420" y="151"/>
                </a:cubicBezTo>
                <a:cubicBezTo>
                  <a:pt x="473" y="151"/>
                  <a:pt x="473" y="151"/>
                  <a:pt x="473" y="151"/>
                </a:cubicBezTo>
                <a:cubicBezTo>
                  <a:pt x="473" y="612"/>
                  <a:pt x="473" y="612"/>
                  <a:pt x="473" y="612"/>
                </a:cubicBezTo>
                <a:cubicBezTo>
                  <a:pt x="411" y="612"/>
                  <a:pt x="411" y="612"/>
                  <a:pt x="411" y="612"/>
                </a:cubicBezTo>
                <a:lnTo>
                  <a:pt x="411" y="555"/>
                </a:lnTo>
                <a:close/>
                <a:moveTo>
                  <a:pt x="473" y="119"/>
                </a:moveTo>
                <a:cubicBezTo>
                  <a:pt x="422" y="119"/>
                  <a:pt x="422" y="119"/>
                  <a:pt x="422" y="119"/>
                </a:cubicBezTo>
                <a:cubicBezTo>
                  <a:pt x="411" y="119"/>
                  <a:pt x="411" y="119"/>
                  <a:pt x="411" y="119"/>
                </a:cubicBezTo>
                <a:cubicBezTo>
                  <a:pt x="411" y="32"/>
                  <a:pt x="411" y="32"/>
                  <a:pt x="411" y="32"/>
                </a:cubicBezTo>
                <a:cubicBezTo>
                  <a:pt x="425" y="32"/>
                  <a:pt x="425" y="32"/>
                  <a:pt x="425" y="32"/>
                </a:cubicBezTo>
                <a:cubicBezTo>
                  <a:pt x="426" y="32"/>
                  <a:pt x="426" y="32"/>
                  <a:pt x="426" y="32"/>
                </a:cubicBezTo>
                <a:cubicBezTo>
                  <a:pt x="473" y="32"/>
                  <a:pt x="473" y="32"/>
                  <a:pt x="473" y="32"/>
                </a:cubicBezTo>
                <a:lnTo>
                  <a:pt x="473" y="119"/>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400" rtl="0"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Arial Unicode MS"/>
              <a:cs typeface="Arial"/>
            </a:endParaRPr>
          </a:p>
        </p:txBody>
      </p:sp>
      <p:cxnSp>
        <p:nvCxnSpPr>
          <p:cNvPr id="24" name="Straight Connector 23">
            <a:extLst>
              <a:ext uri="{FF2B5EF4-FFF2-40B4-BE49-F238E27FC236}">
                <a16:creationId xmlns:a16="http://schemas.microsoft.com/office/drawing/2014/main" id="{266E8203-2E98-4C83-A3BF-F9FFA097F258}"/>
              </a:ext>
            </a:extLst>
          </p:cNvPr>
          <p:cNvCxnSpPr>
            <a:cxnSpLocks/>
          </p:cNvCxnSpPr>
          <p:nvPr/>
        </p:nvCxnSpPr>
        <p:spPr>
          <a:xfrm>
            <a:off x="6215187" y="1654543"/>
            <a:ext cx="1007869" cy="0"/>
          </a:xfrm>
          <a:prstGeom prst="line">
            <a:avLst/>
          </a:prstGeom>
          <a:ln w="68580">
            <a:solidFill>
              <a:schemeClr val="accent2"/>
            </a:solidFill>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CB794D05-9BAD-43BB-9C08-B29505EBCA48}"/>
              </a:ext>
            </a:extLst>
          </p:cNvPr>
          <p:cNvSpPr/>
          <p:nvPr/>
        </p:nvSpPr>
        <p:spPr>
          <a:xfrm>
            <a:off x="6240591" y="1473683"/>
            <a:ext cx="829843" cy="246221"/>
          </a:xfrm>
          <a:prstGeom prst="rect">
            <a:avLst/>
          </a:prstGeom>
          <a:ln>
            <a:noFill/>
          </a:ln>
        </p:spPr>
        <p:txBody>
          <a:bodyPr wrap="none" lIns="0" tIns="0" rIns="0" bIns="0">
            <a:spAutoFit/>
          </a:bodyPr>
          <a:lstStyle/>
          <a:p>
            <a:pPr marL="0" marR="0" lvl="0" indent="0" algn="l" defTabSz="914309"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mj-lt"/>
                <a:ea typeface="Arial Unicode MS"/>
                <a:cs typeface="Arial"/>
              </a:rPr>
              <a:t>Timeline</a:t>
            </a:r>
          </a:p>
        </p:txBody>
      </p:sp>
      <p:sp>
        <p:nvSpPr>
          <p:cNvPr id="28" name="Text Placeholder 2">
            <a:extLst>
              <a:ext uri="{FF2B5EF4-FFF2-40B4-BE49-F238E27FC236}">
                <a16:creationId xmlns:a16="http://schemas.microsoft.com/office/drawing/2014/main" id="{E1E3B5D7-0C69-4257-BED3-9457C23CED46}"/>
              </a:ext>
            </a:extLst>
          </p:cNvPr>
          <p:cNvSpPr txBox="1">
            <a:spLocks/>
          </p:cNvSpPr>
          <p:nvPr/>
        </p:nvSpPr>
        <p:spPr bwMode="gray">
          <a:xfrm>
            <a:off x="5842581" y="1805796"/>
            <a:ext cx="4837637" cy="318156"/>
          </a:xfrm>
          <a:prstGeom prst="rect">
            <a:avLst/>
          </a:prstGeom>
        </p:spPr>
        <p:txBody>
          <a:bodyPr vert="horz" lIns="0" tIns="0" rIns="0" bIns="0" rtlCol="0">
            <a:noAutofit/>
          </a:bodyPr>
          <a:lstStyle>
            <a:lvl1pPr marL="0" indent="0" algn="l" defTabSz="914400" rtl="0" eaLnBrk="1" latinLnBrk="0" hangingPunct="1">
              <a:spcBef>
                <a:spcPts val="1200"/>
              </a:spcBef>
              <a:spcAft>
                <a:spcPts val="600"/>
              </a:spcAft>
              <a:buFont typeface="Arial" panose="020B0604020202020204" pitchFamily="34" charset="0"/>
              <a:buNone/>
              <a:defRPr sz="1800" kern="1200">
                <a:solidFill>
                  <a:schemeClr val="accent1"/>
                </a:solidFill>
                <a:latin typeface="+mn-lt"/>
                <a:ea typeface="+mn-ea"/>
                <a:cs typeface="+mn-cs"/>
              </a:defRPr>
            </a:lvl1pPr>
            <a:lvl2pPr marL="270000" indent="-270000" algn="l" defTabSz="914400" rtl="0" eaLnBrk="1" latinLnBrk="0" hangingPunct="1">
              <a:spcBef>
                <a:spcPts val="300"/>
              </a:spcBef>
              <a:spcAft>
                <a:spcPts val="600"/>
              </a:spcAft>
              <a:buFontTx/>
              <a:buBlip>
                <a:blip r:embed="rId3"/>
              </a:buBlip>
              <a:defRPr sz="1800" kern="1200">
                <a:solidFill>
                  <a:schemeClr val="accent1"/>
                </a:solidFill>
                <a:latin typeface="+mn-lt"/>
                <a:ea typeface="+mn-ea"/>
                <a:cs typeface="+mn-cs"/>
              </a:defRPr>
            </a:lvl2pPr>
            <a:lvl3pPr marL="540000" indent="-270000" algn="l" defTabSz="914400" rtl="0" eaLnBrk="1" latinLnBrk="0" hangingPunct="1">
              <a:spcBef>
                <a:spcPts val="300"/>
              </a:spcBef>
              <a:spcAft>
                <a:spcPts val="600"/>
              </a:spcAft>
              <a:buFontTx/>
              <a:buBlip>
                <a:blip r:embed="rId4"/>
              </a:buBlip>
              <a:defRPr sz="1800" kern="1200">
                <a:solidFill>
                  <a:schemeClr val="accent1"/>
                </a:solidFill>
                <a:latin typeface="+mn-lt"/>
                <a:ea typeface="+mn-ea"/>
                <a:cs typeface="+mn-cs"/>
              </a:defRPr>
            </a:lvl3pPr>
            <a:lvl4pPr marL="810000" indent="-270000" algn="l" defTabSz="914400" rtl="0" eaLnBrk="1" latinLnBrk="0" hangingPunct="1">
              <a:spcBef>
                <a:spcPts val="300"/>
              </a:spcBef>
              <a:spcAft>
                <a:spcPts val="600"/>
              </a:spcAft>
              <a:buFontTx/>
              <a:buBlip>
                <a:blip r:embed="rId5"/>
              </a:buBlip>
              <a:defRPr sz="1800" kern="1200">
                <a:solidFill>
                  <a:schemeClr val="accent1"/>
                </a:solidFill>
                <a:latin typeface="+mn-lt"/>
                <a:ea typeface="+mn-ea"/>
                <a:cs typeface="+mn-cs"/>
              </a:defRPr>
            </a:lvl4pPr>
            <a:lvl5pPr marL="1080000" indent="-270000" algn="l" defTabSz="914400" rtl="0" eaLnBrk="1" latinLnBrk="0" hangingPunct="1">
              <a:spcBef>
                <a:spcPts val="300"/>
              </a:spcBef>
              <a:spcAft>
                <a:spcPts val="600"/>
              </a:spcAft>
              <a:buFontTx/>
              <a:buBlip>
                <a:blip r:embed="rId6"/>
              </a:buBlip>
              <a:defRPr sz="1800" kern="1200">
                <a:solidFill>
                  <a:schemeClr val="accent1"/>
                </a:solidFill>
                <a:latin typeface="+mn-lt"/>
                <a:ea typeface="+mn-ea"/>
                <a:cs typeface="+mn-cs"/>
              </a:defRPr>
            </a:lvl5pPr>
            <a:lvl6pPr marL="1080000" indent="-270000" algn="l" defTabSz="914400" rtl="0" eaLnBrk="1" latinLnBrk="0" hangingPunct="1">
              <a:spcBef>
                <a:spcPts val="300"/>
              </a:spcBef>
              <a:spcAft>
                <a:spcPts val="600"/>
              </a:spcAft>
              <a:buFontTx/>
              <a:buBlip>
                <a:blip r:embed="rId6"/>
              </a:buBlip>
              <a:defRPr sz="1800" kern="1200">
                <a:solidFill>
                  <a:schemeClr val="tx1"/>
                </a:solidFill>
                <a:latin typeface="+mn-lt"/>
                <a:ea typeface="+mn-ea"/>
                <a:cs typeface="+mn-cs"/>
              </a:defRPr>
            </a:lvl6pPr>
            <a:lvl7pPr marL="1080000" indent="-270000" algn="l" defTabSz="914400" rtl="0" eaLnBrk="1" latinLnBrk="0" hangingPunct="1">
              <a:spcBef>
                <a:spcPts val="300"/>
              </a:spcBef>
              <a:spcAft>
                <a:spcPts val="600"/>
              </a:spcAft>
              <a:buFontTx/>
              <a:buBlip>
                <a:blip r:embed="rId6"/>
              </a:buBlip>
              <a:defRPr sz="1800" kern="1200">
                <a:solidFill>
                  <a:schemeClr val="tx1"/>
                </a:solidFill>
                <a:latin typeface="+mn-lt"/>
                <a:ea typeface="+mn-ea"/>
                <a:cs typeface="+mn-cs"/>
              </a:defRPr>
            </a:lvl7pPr>
            <a:lvl8pPr marL="1080000" indent="-270000" algn="l" defTabSz="914400" rtl="0" eaLnBrk="1" latinLnBrk="0" hangingPunct="1">
              <a:spcBef>
                <a:spcPts val="300"/>
              </a:spcBef>
              <a:spcAft>
                <a:spcPts val="600"/>
              </a:spcAft>
              <a:buFontTx/>
              <a:buBlip>
                <a:blip r:embed="rId6"/>
              </a:buBlip>
              <a:defRPr sz="1800" kern="1200">
                <a:solidFill>
                  <a:schemeClr val="tx1"/>
                </a:solidFill>
                <a:latin typeface="+mn-lt"/>
                <a:ea typeface="+mn-ea"/>
                <a:cs typeface="+mn-cs"/>
              </a:defRPr>
            </a:lvl8pPr>
            <a:lvl9pPr marL="1080000" indent="-270000" algn="l" defTabSz="914400" rtl="0" eaLnBrk="1" latinLnBrk="0" hangingPunct="1">
              <a:spcBef>
                <a:spcPts val="300"/>
              </a:spcBef>
              <a:spcAft>
                <a:spcPts val="600"/>
              </a:spcAft>
              <a:buFontTx/>
              <a:buBlip>
                <a:blip r:embed="rId6"/>
              </a:buBlip>
              <a:defRPr sz="1800" kern="1200">
                <a:solidFill>
                  <a:schemeClr val="tx1"/>
                </a:solidFill>
                <a:latin typeface="+mn-lt"/>
                <a:ea typeface="+mn-ea"/>
                <a:cs typeface="+mn-cs"/>
              </a:defRPr>
            </a:lvl9pPr>
          </a:lstStyle>
          <a:p>
            <a:pPr marL="0" lvl="1" indent="0">
              <a:buNone/>
            </a:pPr>
            <a:r>
              <a:rPr lang="en-US" altLang="zh-CN" dirty="0"/>
              <a:t>2021Q1</a:t>
            </a:r>
          </a:p>
        </p:txBody>
      </p:sp>
      <p:grpSp>
        <p:nvGrpSpPr>
          <p:cNvPr id="29" name="myP_Calendar">
            <a:extLst>
              <a:ext uri="{FF2B5EF4-FFF2-40B4-BE49-F238E27FC236}">
                <a16:creationId xmlns:a16="http://schemas.microsoft.com/office/drawing/2014/main" id="{F11450ED-C0B3-4EBE-9934-E24C189F2342}"/>
              </a:ext>
            </a:extLst>
          </p:cNvPr>
          <p:cNvGrpSpPr/>
          <p:nvPr/>
        </p:nvGrpSpPr>
        <p:grpSpPr>
          <a:xfrm>
            <a:off x="5736772" y="1446319"/>
            <a:ext cx="356658" cy="311480"/>
            <a:chOff x="2039938" y="4911726"/>
            <a:chExt cx="952500" cy="831850"/>
          </a:xfrm>
          <a:solidFill>
            <a:schemeClr val="accent1"/>
          </a:solidFill>
        </p:grpSpPr>
        <p:sp>
          <p:nvSpPr>
            <p:cNvPr id="30" name="Freeform 343">
              <a:extLst>
                <a:ext uri="{FF2B5EF4-FFF2-40B4-BE49-F238E27FC236}">
                  <a16:creationId xmlns:a16="http://schemas.microsoft.com/office/drawing/2014/main" id="{07B59C92-3B72-47D8-AF13-B89F67F3F2C2}"/>
                </a:ext>
              </a:extLst>
            </p:cNvPr>
            <p:cNvSpPr>
              <a:spLocks noEditPoints="1"/>
            </p:cNvSpPr>
            <p:nvPr/>
          </p:nvSpPr>
          <p:spPr bwMode="auto">
            <a:xfrm>
              <a:off x="2039938" y="5003801"/>
              <a:ext cx="952500" cy="739775"/>
            </a:xfrm>
            <a:custGeom>
              <a:avLst/>
              <a:gdLst>
                <a:gd name="T0" fmla="*/ 272 w 300"/>
                <a:gd name="T1" fmla="*/ 0 h 233"/>
                <a:gd name="T2" fmla="*/ 245 w 300"/>
                <a:gd name="T3" fmla="*/ 0 h 233"/>
                <a:gd name="T4" fmla="*/ 245 w 300"/>
                <a:gd name="T5" fmla="*/ 16 h 233"/>
                <a:gd name="T6" fmla="*/ 226 w 300"/>
                <a:gd name="T7" fmla="*/ 36 h 233"/>
                <a:gd name="T8" fmla="*/ 206 w 300"/>
                <a:gd name="T9" fmla="*/ 16 h 233"/>
                <a:gd name="T10" fmla="*/ 206 w 300"/>
                <a:gd name="T11" fmla="*/ 0 h 233"/>
                <a:gd name="T12" fmla="*/ 94 w 300"/>
                <a:gd name="T13" fmla="*/ 0 h 233"/>
                <a:gd name="T14" fmla="*/ 94 w 300"/>
                <a:gd name="T15" fmla="*/ 16 h 233"/>
                <a:gd name="T16" fmla="*/ 74 w 300"/>
                <a:gd name="T17" fmla="*/ 36 h 233"/>
                <a:gd name="T18" fmla="*/ 55 w 300"/>
                <a:gd name="T19" fmla="*/ 16 h 233"/>
                <a:gd name="T20" fmla="*/ 55 w 300"/>
                <a:gd name="T21" fmla="*/ 0 h 233"/>
                <a:gd name="T22" fmla="*/ 28 w 300"/>
                <a:gd name="T23" fmla="*/ 0 h 233"/>
                <a:gd name="T24" fmla="*/ 0 w 300"/>
                <a:gd name="T25" fmla="*/ 27 h 233"/>
                <a:gd name="T26" fmla="*/ 0 w 300"/>
                <a:gd name="T27" fmla="*/ 204 h 233"/>
                <a:gd name="T28" fmla="*/ 28 w 300"/>
                <a:gd name="T29" fmla="*/ 233 h 233"/>
                <a:gd name="T30" fmla="*/ 272 w 300"/>
                <a:gd name="T31" fmla="*/ 233 h 233"/>
                <a:gd name="T32" fmla="*/ 300 w 300"/>
                <a:gd name="T33" fmla="*/ 204 h 233"/>
                <a:gd name="T34" fmla="*/ 300 w 300"/>
                <a:gd name="T35" fmla="*/ 27 h 233"/>
                <a:gd name="T36" fmla="*/ 272 w 300"/>
                <a:gd name="T37" fmla="*/ 0 h 233"/>
                <a:gd name="T38" fmla="*/ 276 w 300"/>
                <a:gd name="T39" fmla="*/ 207 h 233"/>
                <a:gd name="T40" fmla="*/ 23 w 300"/>
                <a:gd name="T41" fmla="*/ 207 h 233"/>
                <a:gd name="T42" fmla="*/ 23 w 300"/>
                <a:gd name="T43" fmla="*/ 81 h 233"/>
                <a:gd name="T44" fmla="*/ 276 w 300"/>
                <a:gd name="T45" fmla="*/ 81 h 233"/>
                <a:gd name="T46" fmla="*/ 276 w 300"/>
                <a:gd name="T47" fmla="*/ 207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0" h="233">
                  <a:moveTo>
                    <a:pt x="272" y="0"/>
                  </a:moveTo>
                  <a:cubicBezTo>
                    <a:pt x="245" y="0"/>
                    <a:pt x="245" y="0"/>
                    <a:pt x="245" y="0"/>
                  </a:cubicBezTo>
                  <a:cubicBezTo>
                    <a:pt x="245" y="16"/>
                    <a:pt x="245" y="16"/>
                    <a:pt x="245" y="16"/>
                  </a:cubicBezTo>
                  <a:cubicBezTo>
                    <a:pt x="245" y="27"/>
                    <a:pt x="236" y="36"/>
                    <a:pt x="226" y="36"/>
                  </a:cubicBezTo>
                  <a:cubicBezTo>
                    <a:pt x="215" y="36"/>
                    <a:pt x="206" y="27"/>
                    <a:pt x="206" y="16"/>
                  </a:cubicBezTo>
                  <a:cubicBezTo>
                    <a:pt x="206" y="0"/>
                    <a:pt x="206" y="0"/>
                    <a:pt x="206" y="0"/>
                  </a:cubicBezTo>
                  <a:cubicBezTo>
                    <a:pt x="94" y="0"/>
                    <a:pt x="94" y="0"/>
                    <a:pt x="94" y="0"/>
                  </a:cubicBezTo>
                  <a:cubicBezTo>
                    <a:pt x="94" y="16"/>
                    <a:pt x="94" y="16"/>
                    <a:pt x="94" y="16"/>
                  </a:cubicBezTo>
                  <a:cubicBezTo>
                    <a:pt x="94" y="27"/>
                    <a:pt x="85" y="36"/>
                    <a:pt x="74" y="36"/>
                  </a:cubicBezTo>
                  <a:cubicBezTo>
                    <a:pt x="63" y="36"/>
                    <a:pt x="55" y="27"/>
                    <a:pt x="55" y="16"/>
                  </a:cubicBezTo>
                  <a:cubicBezTo>
                    <a:pt x="55" y="0"/>
                    <a:pt x="55" y="0"/>
                    <a:pt x="55" y="0"/>
                  </a:cubicBezTo>
                  <a:cubicBezTo>
                    <a:pt x="28" y="0"/>
                    <a:pt x="28" y="0"/>
                    <a:pt x="28" y="0"/>
                  </a:cubicBezTo>
                  <a:cubicBezTo>
                    <a:pt x="12" y="0"/>
                    <a:pt x="0" y="11"/>
                    <a:pt x="0" y="27"/>
                  </a:cubicBezTo>
                  <a:cubicBezTo>
                    <a:pt x="0" y="204"/>
                    <a:pt x="0" y="204"/>
                    <a:pt x="0" y="204"/>
                  </a:cubicBezTo>
                  <a:cubicBezTo>
                    <a:pt x="0" y="219"/>
                    <a:pt x="12" y="233"/>
                    <a:pt x="28" y="233"/>
                  </a:cubicBezTo>
                  <a:cubicBezTo>
                    <a:pt x="272" y="233"/>
                    <a:pt x="272" y="233"/>
                    <a:pt x="272" y="233"/>
                  </a:cubicBezTo>
                  <a:cubicBezTo>
                    <a:pt x="287" y="233"/>
                    <a:pt x="300" y="219"/>
                    <a:pt x="300" y="204"/>
                  </a:cubicBezTo>
                  <a:cubicBezTo>
                    <a:pt x="300" y="27"/>
                    <a:pt x="300" y="27"/>
                    <a:pt x="300" y="27"/>
                  </a:cubicBezTo>
                  <a:cubicBezTo>
                    <a:pt x="300" y="11"/>
                    <a:pt x="287" y="0"/>
                    <a:pt x="272" y="0"/>
                  </a:cubicBezTo>
                  <a:close/>
                  <a:moveTo>
                    <a:pt x="276" y="207"/>
                  </a:moveTo>
                  <a:cubicBezTo>
                    <a:pt x="23" y="207"/>
                    <a:pt x="23" y="207"/>
                    <a:pt x="23" y="207"/>
                  </a:cubicBezTo>
                  <a:cubicBezTo>
                    <a:pt x="23" y="81"/>
                    <a:pt x="23" y="81"/>
                    <a:pt x="23" y="81"/>
                  </a:cubicBezTo>
                  <a:cubicBezTo>
                    <a:pt x="276" y="81"/>
                    <a:pt x="276" y="81"/>
                    <a:pt x="276" y="81"/>
                  </a:cubicBezTo>
                  <a:lnTo>
                    <a:pt x="276" y="20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Arial Unicode MS"/>
                <a:cs typeface="Arial"/>
              </a:endParaRPr>
            </a:p>
          </p:txBody>
        </p:sp>
        <p:sp>
          <p:nvSpPr>
            <p:cNvPr id="31" name="Freeform 344">
              <a:extLst>
                <a:ext uri="{FF2B5EF4-FFF2-40B4-BE49-F238E27FC236}">
                  <a16:creationId xmlns:a16="http://schemas.microsoft.com/office/drawing/2014/main" id="{B0E037D7-3B21-41AE-9003-63FCC41E1310}"/>
                </a:ext>
              </a:extLst>
            </p:cNvPr>
            <p:cNvSpPr>
              <a:spLocks/>
            </p:cNvSpPr>
            <p:nvPr/>
          </p:nvSpPr>
          <p:spPr bwMode="auto">
            <a:xfrm>
              <a:off x="2224088" y="4911726"/>
              <a:ext cx="98425" cy="187325"/>
            </a:xfrm>
            <a:custGeom>
              <a:avLst/>
              <a:gdLst>
                <a:gd name="T0" fmla="*/ 18 w 31"/>
                <a:gd name="T1" fmla="*/ 59 h 59"/>
                <a:gd name="T2" fmla="*/ 14 w 31"/>
                <a:gd name="T3" fmla="*/ 59 h 59"/>
                <a:gd name="T4" fmla="*/ 0 w 31"/>
                <a:gd name="T5" fmla="*/ 46 h 59"/>
                <a:gd name="T6" fmla="*/ 0 w 31"/>
                <a:gd name="T7" fmla="*/ 13 h 59"/>
                <a:gd name="T8" fmla="*/ 14 w 31"/>
                <a:gd name="T9" fmla="*/ 0 h 59"/>
                <a:gd name="T10" fmla="*/ 18 w 31"/>
                <a:gd name="T11" fmla="*/ 0 h 59"/>
                <a:gd name="T12" fmla="*/ 31 w 31"/>
                <a:gd name="T13" fmla="*/ 13 h 59"/>
                <a:gd name="T14" fmla="*/ 31 w 31"/>
                <a:gd name="T15" fmla="*/ 46 h 59"/>
                <a:gd name="T16" fmla="*/ 18 w 31"/>
                <a:gd name="T17"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59">
                  <a:moveTo>
                    <a:pt x="18" y="59"/>
                  </a:moveTo>
                  <a:cubicBezTo>
                    <a:pt x="14" y="59"/>
                    <a:pt x="14" y="59"/>
                    <a:pt x="14" y="59"/>
                  </a:cubicBezTo>
                  <a:cubicBezTo>
                    <a:pt x="6" y="59"/>
                    <a:pt x="0" y="53"/>
                    <a:pt x="0" y="46"/>
                  </a:cubicBezTo>
                  <a:cubicBezTo>
                    <a:pt x="0" y="13"/>
                    <a:pt x="0" y="13"/>
                    <a:pt x="0" y="13"/>
                  </a:cubicBezTo>
                  <a:cubicBezTo>
                    <a:pt x="0" y="6"/>
                    <a:pt x="6" y="0"/>
                    <a:pt x="14" y="0"/>
                  </a:cubicBezTo>
                  <a:cubicBezTo>
                    <a:pt x="18" y="0"/>
                    <a:pt x="18" y="0"/>
                    <a:pt x="18" y="0"/>
                  </a:cubicBezTo>
                  <a:cubicBezTo>
                    <a:pt x="25" y="0"/>
                    <a:pt x="31" y="6"/>
                    <a:pt x="31" y="13"/>
                  </a:cubicBezTo>
                  <a:cubicBezTo>
                    <a:pt x="31" y="46"/>
                    <a:pt x="31" y="46"/>
                    <a:pt x="31" y="46"/>
                  </a:cubicBezTo>
                  <a:cubicBezTo>
                    <a:pt x="31" y="53"/>
                    <a:pt x="25" y="59"/>
                    <a:pt x="18"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Arial Unicode MS"/>
                <a:cs typeface="Arial"/>
              </a:endParaRPr>
            </a:p>
          </p:txBody>
        </p:sp>
        <p:sp>
          <p:nvSpPr>
            <p:cNvPr id="32" name="Freeform 345">
              <a:extLst>
                <a:ext uri="{FF2B5EF4-FFF2-40B4-BE49-F238E27FC236}">
                  <a16:creationId xmlns:a16="http://schemas.microsoft.com/office/drawing/2014/main" id="{4821DB36-6848-4AB6-880A-96D1FD7539A1}"/>
                </a:ext>
              </a:extLst>
            </p:cNvPr>
            <p:cNvSpPr>
              <a:spLocks/>
            </p:cNvSpPr>
            <p:nvPr/>
          </p:nvSpPr>
          <p:spPr bwMode="auto">
            <a:xfrm>
              <a:off x="2706688" y="4911726"/>
              <a:ext cx="98425" cy="187325"/>
            </a:xfrm>
            <a:custGeom>
              <a:avLst/>
              <a:gdLst>
                <a:gd name="T0" fmla="*/ 17 w 31"/>
                <a:gd name="T1" fmla="*/ 59 h 59"/>
                <a:gd name="T2" fmla="*/ 14 w 31"/>
                <a:gd name="T3" fmla="*/ 59 h 59"/>
                <a:gd name="T4" fmla="*/ 0 w 31"/>
                <a:gd name="T5" fmla="*/ 46 h 59"/>
                <a:gd name="T6" fmla="*/ 0 w 31"/>
                <a:gd name="T7" fmla="*/ 13 h 59"/>
                <a:gd name="T8" fmla="*/ 14 w 31"/>
                <a:gd name="T9" fmla="*/ 0 h 59"/>
                <a:gd name="T10" fmla="*/ 17 w 31"/>
                <a:gd name="T11" fmla="*/ 0 h 59"/>
                <a:gd name="T12" fmla="*/ 31 w 31"/>
                <a:gd name="T13" fmla="*/ 13 h 59"/>
                <a:gd name="T14" fmla="*/ 31 w 31"/>
                <a:gd name="T15" fmla="*/ 46 h 59"/>
                <a:gd name="T16" fmla="*/ 17 w 31"/>
                <a:gd name="T17"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59">
                  <a:moveTo>
                    <a:pt x="17" y="59"/>
                  </a:moveTo>
                  <a:cubicBezTo>
                    <a:pt x="14" y="59"/>
                    <a:pt x="14" y="59"/>
                    <a:pt x="14" y="59"/>
                  </a:cubicBezTo>
                  <a:cubicBezTo>
                    <a:pt x="6" y="59"/>
                    <a:pt x="0" y="53"/>
                    <a:pt x="0" y="46"/>
                  </a:cubicBezTo>
                  <a:cubicBezTo>
                    <a:pt x="0" y="13"/>
                    <a:pt x="0" y="13"/>
                    <a:pt x="0" y="13"/>
                  </a:cubicBezTo>
                  <a:cubicBezTo>
                    <a:pt x="0" y="6"/>
                    <a:pt x="6" y="0"/>
                    <a:pt x="14" y="0"/>
                  </a:cubicBezTo>
                  <a:cubicBezTo>
                    <a:pt x="17" y="0"/>
                    <a:pt x="17" y="0"/>
                    <a:pt x="17" y="0"/>
                  </a:cubicBezTo>
                  <a:cubicBezTo>
                    <a:pt x="25" y="0"/>
                    <a:pt x="31" y="6"/>
                    <a:pt x="31" y="13"/>
                  </a:cubicBezTo>
                  <a:cubicBezTo>
                    <a:pt x="31" y="46"/>
                    <a:pt x="31" y="46"/>
                    <a:pt x="31" y="46"/>
                  </a:cubicBezTo>
                  <a:cubicBezTo>
                    <a:pt x="31" y="53"/>
                    <a:pt x="25" y="59"/>
                    <a:pt x="17"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Arial Unicode MS"/>
                <a:cs typeface="Arial"/>
              </a:endParaRPr>
            </a:p>
          </p:txBody>
        </p:sp>
        <p:sp>
          <p:nvSpPr>
            <p:cNvPr id="33" name="Freeform 346">
              <a:extLst>
                <a:ext uri="{FF2B5EF4-FFF2-40B4-BE49-F238E27FC236}">
                  <a16:creationId xmlns:a16="http://schemas.microsoft.com/office/drawing/2014/main" id="{EDF53D18-F2BE-47E0-9CC6-FF43CB9A7686}"/>
                </a:ext>
              </a:extLst>
            </p:cNvPr>
            <p:cNvSpPr>
              <a:spLocks/>
            </p:cNvSpPr>
            <p:nvPr/>
          </p:nvSpPr>
          <p:spPr bwMode="auto">
            <a:xfrm>
              <a:off x="2293938" y="5311776"/>
              <a:ext cx="200025" cy="288925"/>
            </a:xfrm>
            <a:custGeom>
              <a:avLst/>
              <a:gdLst>
                <a:gd name="T0" fmla="*/ 0 w 63"/>
                <a:gd name="T1" fmla="*/ 91 h 91"/>
                <a:gd name="T2" fmla="*/ 0 w 63"/>
                <a:gd name="T3" fmla="*/ 79 h 91"/>
                <a:gd name="T4" fmla="*/ 12 w 63"/>
                <a:gd name="T5" fmla="*/ 68 h 91"/>
                <a:gd name="T6" fmla="*/ 41 w 63"/>
                <a:gd name="T7" fmla="*/ 30 h 91"/>
                <a:gd name="T8" fmla="*/ 26 w 63"/>
                <a:gd name="T9" fmla="*/ 17 h 91"/>
                <a:gd name="T10" fmla="*/ 7 w 63"/>
                <a:gd name="T11" fmla="*/ 25 h 91"/>
                <a:gd name="T12" fmla="*/ 1 w 63"/>
                <a:gd name="T13" fmla="*/ 10 h 91"/>
                <a:gd name="T14" fmla="*/ 30 w 63"/>
                <a:gd name="T15" fmla="*/ 0 h 91"/>
                <a:gd name="T16" fmla="*/ 62 w 63"/>
                <a:gd name="T17" fmla="*/ 28 h 91"/>
                <a:gd name="T18" fmla="*/ 38 w 63"/>
                <a:gd name="T19" fmla="*/ 67 h 91"/>
                <a:gd name="T20" fmla="*/ 30 w 63"/>
                <a:gd name="T21" fmla="*/ 74 h 91"/>
                <a:gd name="T22" fmla="*/ 30 w 63"/>
                <a:gd name="T23" fmla="*/ 74 h 91"/>
                <a:gd name="T24" fmla="*/ 63 w 63"/>
                <a:gd name="T25" fmla="*/ 74 h 91"/>
                <a:gd name="T26" fmla="*/ 63 w 63"/>
                <a:gd name="T27" fmla="*/ 91 h 91"/>
                <a:gd name="T28" fmla="*/ 0 w 63"/>
                <a:gd name="T29" fmla="*/ 91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3" h="91">
                  <a:moveTo>
                    <a:pt x="0" y="91"/>
                  </a:moveTo>
                  <a:cubicBezTo>
                    <a:pt x="0" y="79"/>
                    <a:pt x="0" y="79"/>
                    <a:pt x="0" y="79"/>
                  </a:cubicBezTo>
                  <a:cubicBezTo>
                    <a:pt x="12" y="68"/>
                    <a:pt x="12" y="68"/>
                    <a:pt x="12" y="68"/>
                  </a:cubicBezTo>
                  <a:cubicBezTo>
                    <a:pt x="31" y="51"/>
                    <a:pt x="41" y="41"/>
                    <a:pt x="41" y="30"/>
                  </a:cubicBezTo>
                  <a:cubicBezTo>
                    <a:pt x="41" y="23"/>
                    <a:pt x="36" y="17"/>
                    <a:pt x="26" y="17"/>
                  </a:cubicBezTo>
                  <a:cubicBezTo>
                    <a:pt x="18" y="17"/>
                    <a:pt x="12" y="21"/>
                    <a:pt x="7" y="25"/>
                  </a:cubicBezTo>
                  <a:cubicBezTo>
                    <a:pt x="1" y="10"/>
                    <a:pt x="1" y="10"/>
                    <a:pt x="1" y="10"/>
                  </a:cubicBezTo>
                  <a:cubicBezTo>
                    <a:pt x="8" y="5"/>
                    <a:pt x="18" y="0"/>
                    <a:pt x="30" y="0"/>
                  </a:cubicBezTo>
                  <a:cubicBezTo>
                    <a:pt x="51" y="0"/>
                    <a:pt x="62" y="12"/>
                    <a:pt x="62" y="28"/>
                  </a:cubicBezTo>
                  <a:cubicBezTo>
                    <a:pt x="62" y="43"/>
                    <a:pt x="51" y="55"/>
                    <a:pt x="38" y="67"/>
                  </a:cubicBezTo>
                  <a:cubicBezTo>
                    <a:pt x="30" y="74"/>
                    <a:pt x="30" y="74"/>
                    <a:pt x="30" y="74"/>
                  </a:cubicBezTo>
                  <a:cubicBezTo>
                    <a:pt x="30" y="74"/>
                    <a:pt x="30" y="74"/>
                    <a:pt x="30" y="74"/>
                  </a:cubicBezTo>
                  <a:cubicBezTo>
                    <a:pt x="63" y="74"/>
                    <a:pt x="63" y="74"/>
                    <a:pt x="63" y="74"/>
                  </a:cubicBezTo>
                  <a:cubicBezTo>
                    <a:pt x="63" y="91"/>
                    <a:pt x="63" y="91"/>
                    <a:pt x="63" y="91"/>
                  </a:cubicBezTo>
                  <a:lnTo>
                    <a:pt x="0" y="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Arial Unicode MS"/>
                <a:cs typeface="Arial"/>
              </a:endParaRPr>
            </a:p>
          </p:txBody>
        </p:sp>
        <p:sp>
          <p:nvSpPr>
            <p:cNvPr id="34" name="Freeform 347">
              <a:extLst>
                <a:ext uri="{FF2B5EF4-FFF2-40B4-BE49-F238E27FC236}">
                  <a16:creationId xmlns:a16="http://schemas.microsoft.com/office/drawing/2014/main" id="{92D17854-7DEB-47D8-99B0-CA2A8C7EECC2}"/>
                </a:ext>
              </a:extLst>
            </p:cNvPr>
            <p:cNvSpPr>
              <a:spLocks/>
            </p:cNvSpPr>
            <p:nvPr/>
          </p:nvSpPr>
          <p:spPr bwMode="auto">
            <a:xfrm>
              <a:off x="2535238" y="5318126"/>
              <a:ext cx="200025" cy="288925"/>
            </a:xfrm>
            <a:custGeom>
              <a:avLst/>
              <a:gdLst>
                <a:gd name="T0" fmla="*/ 60 w 63"/>
                <a:gd name="T1" fmla="*/ 17 h 91"/>
                <a:gd name="T2" fmla="*/ 25 w 63"/>
                <a:gd name="T3" fmla="*/ 17 h 91"/>
                <a:gd name="T4" fmla="*/ 23 w 63"/>
                <a:gd name="T5" fmla="*/ 31 h 91"/>
                <a:gd name="T6" fmla="*/ 29 w 63"/>
                <a:gd name="T7" fmla="*/ 31 h 91"/>
                <a:gd name="T8" fmla="*/ 53 w 63"/>
                <a:gd name="T9" fmla="*/ 37 h 91"/>
                <a:gd name="T10" fmla="*/ 63 w 63"/>
                <a:gd name="T11" fmla="*/ 59 h 91"/>
                <a:gd name="T12" fmla="*/ 25 w 63"/>
                <a:gd name="T13" fmla="*/ 91 h 91"/>
                <a:gd name="T14" fmla="*/ 0 w 63"/>
                <a:gd name="T15" fmla="*/ 86 h 91"/>
                <a:gd name="T16" fmla="*/ 4 w 63"/>
                <a:gd name="T17" fmla="*/ 70 h 91"/>
                <a:gd name="T18" fmla="*/ 24 w 63"/>
                <a:gd name="T19" fmla="*/ 74 h 91"/>
                <a:gd name="T20" fmla="*/ 42 w 63"/>
                <a:gd name="T21" fmla="*/ 61 h 91"/>
                <a:gd name="T22" fmla="*/ 17 w 63"/>
                <a:gd name="T23" fmla="*/ 46 h 91"/>
                <a:gd name="T24" fmla="*/ 5 w 63"/>
                <a:gd name="T25" fmla="*/ 47 h 91"/>
                <a:gd name="T26" fmla="*/ 11 w 63"/>
                <a:gd name="T27" fmla="*/ 0 h 91"/>
                <a:gd name="T28" fmla="*/ 60 w 63"/>
                <a:gd name="T29" fmla="*/ 0 h 91"/>
                <a:gd name="T30" fmla="*/ 60 w 63"/>
                <a:gd name="T31" fmla="*/ 17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3" h="91">
                  <a:moveTo>
                    <a:pt x="60" y="17"/>
                  </a:moveTo>
                  <a:cubicBezTo>
                    <a:pt x="25" y="17"/>
                    <a:pt x="25" y="17"/>
                    <a:pt x="25" y="17"/>
                  </a:cubicBezTo>
                  <a:cubicBezTo>
                    <a:pt x="23" y="31"/>
                    <a:pt x="23" y="31"/>
                    <a:pt x="23" y="31"/>
                  </a:cubicBezTo>
                  <a:cubicBezTo>
                    <a:pt x="25" y="31"/>
                    <a:pt x="27" y="31"/>
                    <a:pt x="29" y="31"/>
                  </a:cubicBezTo>
                  <a:cubicBezTo>
                    <a:pt x="38" y="31"/>
                    <a:pt x="46" y="32"/>
                    <a:pt x="53" y="37"/>
                  </a:cubicBezTo>
                  <a:cubicBezTo>
                    <a:pt x="59" y="42"/>
                    <a:pt x="63" y="49"/>
                    <a:pt x="63" y="59"/>
                  </a:cubicBezTo>
                  <a:cubicBezTo>
                    <a:pt x="63" y="76"/>
                    <a:pt x="49" y="91"/>
                    <a:pt x="25" y="91"/>
                  </a:cubicBezTo>
                  <a:cubicBezTo>
                    <a:pt x="14" y="91"/>
                    <a:pt x="5" y="88"/>
                    <a:pt x="0" y="86"/>
                  </a:cubicBezTo>
                  <a:cubicBezTo>
                    <a:pt x="4" y="70"/>
                    <a:pt x="4" y="70"/>
                    <a:pt x="4" y="70"/>
                  </a:cubicBezTo>
                  <a:cubicBezTo>
                    <a:pt x="8" y="72"/>
                    <a:pt x="16" y="74"/>
                    <a:pt x="24" y="74"/>
                  </a:cubicBezTo>
                  <a:cubicBezTo>
                    <a:pt x="33" y="74"/>
                    <a:pt x="42" y="70"/>
                    <a:pt x="42" y="61"/>
                  </a:cubicBezTo>
                  <a:cubicBezTo>
                    <a:pt x="42" y="52"/>
                    <a:pt x="35" y="46"/>
                    <a:pt x="17" y="46"/>
                  </a:cubicBezTo>
                  <a:cubicBezTo>
                    <a:pt x="12" y="46"/>
                    <a:pt x="9" y="46"/>
                    <a:pt x="5" y="47"/>
                  </a:cubicBezTo>
                  <a:cubicBezTo>
                    <a:pt x="11" y="0"/>
                    <a:pt x="11" y="0"/>
                    <a:pt x="11" y="0"/>
                  </a:cubicBezTo>
                  <a:cubicBezTo>
                    <a:pt x="60" y="0"/>
                    <a:pt x="60" y="0"/>
                    <a:pt x="60" y="0"/>
                  </a:cubicBezTo>
                  <a:lnTo>
                    <a:pt x="60"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Arial Unicode MS"/>
                <a:cs typeface="Arial"/>
              </a:endParaRPr>
            </a:p>
          </p:txBody>
        </p:sp>
      </p:grpSp>
      <p:sp>
        <p:nvSpPr>
          <p:cNvPr id="36" name="TextBox 35">
            <a:extLst>
              <a:ext uri="{FF2B5EF4-FFF2-40B4-BE49-F238E27FC236}">
                <a16:creationId xmlns:a16="http://schemas.microsoft.com/office/drawing/2014/main" id="{B2CFCD1A-1776-4FF9-9B28-F39446829BAE}"/>
              </a:ext>
            </a:extLst>
          </p:cNvPr>
          <p:cNvSpPr txBox="1"/>
          <p:nvPr/>
        </p:nvSpPr>
        <p:spPr bwMode="gray">
          <a:xfrm>
            <a:off x="8915865" y="2709796"/>
            <a:ext cx="2202037" cy="3256225"/>
          </a:xfrm>
          <a:prstGeom prst="rect">
            <a:avLst/>
          </a:prstGeom>
          <a:noFill/>
        </p:spPr>
        <p:txBody>
          <a:bodyPr vert="horz" wrap="square" lIns="0" tIns="0" rIns="0" bIns="0" rtlCol="0">
            <a:noAutofit/>
          </a:bodyPr>
          <a:lstStyle/>
          <a:p>
            <a:r>
              <a:rPr lang="en-US" altLang="zh-CN" sz="1200" dirty="0">
                <a:latin typeface="Microsoft YaHei" panose="020B0503020204020204" pitchFamily="34" charset="-122"/>
              </a:rPr>
              <a:t>“</a:t>
            </a:r>
            <a:r>
              <a:rPr lang="zh-CN" altLang="en-US" sz="1200" dirty="0">
                <a:latin typeface="华文"/>
              </a:rPr>
              <a:t>对于心衰以及慢病领域，很多患者都分布在社区卫生中心，可以通过市场部走进社区的活动，进一步推荐患者</a:t>
            </a:r>
            <a:r>
              <a:rPr lang="en-US" altLang="zh-CN" sz="1200" dirty="0">
                <a:latin typeface="Microsoft YaHei" panose="020B0503020204020204" pitchFamily="34" charset="-122"/>
              </a:rPr>
              <a:t>“</a:t>
            </a:r>
            <a:endParaRPr lang="en-US" altLang="zh-CN" sz="1200" dirty="0">
              <a:latin typeface="华文"/>
            </a:endParaRPr>
          </a:p>
          <a:p>
            <a:pPr algn="l" rtl="0" eaLnBrk="1" fontAlgn="auto" hangingPunct="1">
              <a:lnSpc>
                <a:spcPct val="100000"/>
              </a:lnSpc>
              <a:spcBef>
                <a:spcPts val="0"/>
              </a:spcBef>
              <a:spcAft>
                <a:spcPts val="0"/>
              </a:spcAft>
            </a:pPr>
            <a:endParaRPr lang="en-US" altLang="zh-CN" sz="1200" dirty="0">
              <a:latin typeface="华文"/>
            </a:endParaRPr>
          </a:p>
          <a:p>
            <a:pPr algn="l" rtl="0" eaLnBrk="1" fontAlgn="auto" hangingPunct="1">
              <a:lnSpc>
                <a:spcPct val="100000"/>
              </a:lnSpc>
              <a:spcBef>
                <a:spcPts val="0"/>
              </a:spcBef>
              <a:spcAft>
                <a:spcPts val="0"/>
              </a:spcAft>
            </a:pPr>
            <a:endParaRPr lang="en-US" altLang="zh-CN" sz="1200" dirty="0">
              <a:latin typeface="华文"/>
            </a:endParaRPr>
          </a:p>
          <a:p>
            <a:r>
              <a:rPr lang="en-US" altLang="zh-CN" sz="1200" dirty="0">
                <a:latin typeface="Microsoft YaHei" panose="020B0503020204020204" pitchFamily="34" charset="-122"/>
              </a:rPr>
              <a:t>“</a:t>
            </a:r>
            <a:r>
              <a:rPr lang="zh-CN" altLang="en-US" sz="1200" dirty="0">
                <a:latin typeface="华文"/>
              </a:rPr>
              <a:t>肿瘤跟慢病不太一样，医生还是主要考虑患者的治疗获益的，并且患者特别认医生，有些医生的</a:t>
            </a:r>
            <a:r>
              <a:rPr lang="en-US" altLang="zh-CN" sz="1200" dirty="0">
                <a:latin typeface="华文"/>
              </a:rPr>
              <a:t>power</a:t>
            </a:r>
            <a:r>
              <a:rPr lang="zh-CN" altLang="en-US" sz="1200" dirty="0">
                <a:latin typeface="华文"/>
              </a:rPr>
              <a:t>非常大，会推荐到大的</a:t>
            </a:r>
            <a:r>
              <a:rPr lang="en-US" altLang="zh-CN" sz="1200" dirty="0">
                <a:latin typeface="华文"/>
              </a:rPr>
              <a:t>PI</a:t>
            </a:r>
            <a:r>
              <a:rPr lang="zh-CN" altLang="en-US" sz="1200" dirty="0">
                <a:latin typeface="华文"/>
              </a:rPr>
              <a:t>，比如沈琳，并且现在主要想通过更集中的</a:t>
            </a:r>
            <a:r>
              <a:rPr lang="en-US" altLang="zh-CN" sz="1200" dirty="0">
                <a:latin typeface="华文"/>
              </a:rPr>
              <a:t>site</a:t>
            </a:r>
            <a:r>
              <a:rPr lang="zh-CN" altLang="en-US" sz="1200" dirty="0">
                <a:latin typeface="华文"/>
              </a:rPr>
              <a:t>，更深度的合作来收集更多的患者，不把时间和精力放在开关</a:t>
            </a:r>
            <a:r>
              <a:rPr lang="en-US" altLang="zh-CN" sz="1200" dirty="0">
                <a:latin typeface="华文"/>
              </a:rPr>
              <a:t>sties</a:t>
            </a:r>
            <a:r>
              <a:rPr lang="zh-CN" altLang="en-US" sz="1200" dirty="0">
                <a:latin typeface="华文"/>
              </a:rPr>
              <a:t>上</a:t>
            </a:r>
            <a:r>
              <a:rPr lang="en-US" altLang="zh-CN" sz="1200" dirty="0">
                <a:latin typeface="Microsoft YaHei" panose="020B0503020204020204" pitchFamily="34" charset="-122"/>
              </a:rPr>
              <a:t>“</a:t>
            </a:r>
            <a:endParaRPr lang="en-US" sz="1200" dirty="0">
              <a:latin typeface="华文"/>
            </a:endParaRPr>
          </a:p>
          <a:p>
            <a:pPr algn="l" rtl="0" eaLnBrk="1" fontAlgn="auto" hangingPunct="1">
              <a:lnSpc>
                <a:spcPct val="100000"/>
              </a:lnSpc>
              <a:spcBef>
                <a:spcPts val="0"/>
              </a:spcBef>
              <a:spcAft>
                <a:spcPts val="0"/>
              </a:spcAft>
            </a:pPr>
            <a:endParaRPr lang="en-US" sz="1200" dirty="0">
              <a:latin typeface="华文"/>
            </a:endParaRPr>
          </a:p>
          <a:p>
            <a:pPr algn="l" rtl="0" eaLnBrk="1" fontAlgn="auto" hangingPunct="1">
              <a:lnSpc>
                <a:spcPct val="100000"/>
              </a:lnSpc>
              <a:spcBef>
                <a:spcPts val="0"/>
              </a:spcBef>
              <a:spcAft>
                <a:spcPts val="0"/>
              </a:spcAft>
            </a:pPr>
            <a:endParaRPr lang="de-DE" sz="1200" u="none" baseline="0" dirty="0">
              <a:ln w="0"/>
              <a:solidFill>
                <a:schemeClr val="accent1"/>
              </a:solidFill>
              <a:effectLst>
                <a:outerShdw blurRad="38100" dist="25400" dir="5400000" algn="ctr" rotWithShape="0">
                  <a:srgbClr val="6E747A">
                    <a:alpha val="43000"/>
                  </a:srgbClr>
                </a:outerShdw>
              </a:effectLst>
              <a:latin typeface="华文"/>
            </a:endParaRPr>
          </a:p>
        </p:txBody>
      </p:sp>
      <p:pic>
        <p:nvPicPr>
          <p:cNvPr id="37" name="Picture 36">
            <a:extLst>
              <a:ext uri="{FF2B5EF4-FFF2-40B4-BE49-F238E27FC236}">
                <a16:creationId xmlns:a16="http://schemas.microsoft.com/office/drawing/2014/main" id="{B83A0567-B59D-41F8-8859-211A3070E7EF}"/>
              </a:ext>
            </a:extLst>
          </p:cNvPr>
          <p:cNvPicPr>
            <a:picLocks noChangeAspect="1"/>
          </p:cNvPicPr>
          <p:nvPr/>
        </p:nvPicPr>
        <p:blipFill>
          <a:blip r:embed="rId7"/>
          <a:stretch>
            <a:fillRect/>
          </a:stretch>
        </p:blipFill>
        <p:spPr>
          <a:xfrm>
            <a:off x="8894658" y="1420163"/>
            <a:ext cx="895350" cy="933450"/>
          </a:xfrm>
          <a:prstGeom prst="rect">
            <a:avLst/>
          </a:prstGeom>
        </p:spPr>
      </p:pic>
      <p:pic>
        <p:nvPicPr>
          <p:cNvPr id="38" name="Picture 37">
            <a:extLst>
              <a:ext uri="{FF2B5EF4-FFF2-40B4-BE49-F238E27FC236}">
                <a16:creationId xmlns:a16="http://schemas.microsoft.com/office/drawing/2014/main" id="{BC4BF5A4-DE18-4516-9C94-104CBC37A352}"/>
              </a:ext>
            </a:extLst>
          </p:cNvPr>
          <p:cNvPicPr>
            <a:picLocks noChangeAspect="1"/>
          </p:cNvPicPr>
          <p:nvPr/>
        </p:nvPicPr>
        <p:blipFill>
          <a:blip r:embed="rId7"/>
          <a:stretch>
            <a:fillRect/>
          </a:stretch>
        </p:blipFill>
        <p:spPr>
          <a:xfrm>
            <a:off x="10094426" y="1421171"/>
            <a:ext cx="895350" cy="933450"/>
          </a:xfrm>
          <a:prstGeom prst="rect">
            <a:avLst/>
          </a:prstGeom>
        </p:spPr>
      </p:pic>
      <p:cxnSp>
        <p:nvCxnSpPr>
          <p:cNvPr id="39" name="Straight Connector 38">
            <a:extLst>
              <a:ext uri="{FF2B5EF4-FFF2-40B4-BE49-F238E27FC236}">
                <a16:creationId xmlns:a16="http://schemas.microsoft.com/office/drawing/2014/main" id="{56B3A0E1-6AE3-4187-AACB-DAB1ABA9791C}"/>
              </a:ext>
            </a:extLst>
          </p:cNvPr>
          <p:cNvCxnSpPr>
            <a:cxnSpLocks/>
          </p:cNvCxnSpPr>
          <p:nvPr/>
        </p:nvCxnSpPr>
        <p:spPr bwMode="gray">
          <a:xfrm>
            <a:off x="8282242" y="1337440"/>
            <a:ext cx="0" cy="4794205"/>
          </a:xfrm>
          <a:prstGeom prst="line">
            <a:avLst/>
          </a:prstGeom>
          <a:ln/>
        </p:spPr>
        <p:style>
          <a:lnRef idx="1">
            <a:schemeClr val="accent2"/>
          </a:lnRef>
          <a:fillRef idx="0">
            <a:schemeClr val="accent2"/>
          </a:fillRef>
          <a:effectRef idx="0">
            <a:schemeClr val="accent2"/>
          </a:effectRef>
          <a:fontRef idx="minor">
            <a:schemeClr val="tx1"/>
          </a:fontRef>
        </p:style>
      </p:cxnSp>
      <p:pic>
        <p:nvPicPr>
          <p:cNvPr id="35" name="Picture 34">
            <a:extLst>
              <a:ext uri="{FF2B5EF4-FFF2-40B4-BE49-F238E27FC236}">
                <a16:creationId xmlns:a16="http://schemas.microsoft.com/office/drawing/2014/main" id="{2DBC8A16-C543-41CB-85FF-DC571BB9C75D}"/>
              </a:ext>
            </a:extLst>
          </p:cNvPr>
          <p:cNvPicPr>
            <a:picLocks noChangeAspect="1"/>
          </p:cNvPicPr>
          <p:nvPr/>
        </p:nvPicPr>
        <p:blipFill>
          <a:blip r:embed="rId8"/>
          <a:stretch>
            <a:fillRect/>
          </a:stretch>
        </p:blipFill>
        <p:spPr>
          <a:xfrm>
            <a:off x="917757" y="3545604"/>
            <a:ext cx="3150595" cy="2901864"/>
          </a:xfrm>
          <a:prstGeom prst="rect">
            <a:avLst/>
          </a:prstGeom>
        </p:spPr>
      </p:pic>
      <p:grpSp>
        <p:nvGrpSpPr>
          <p:cNvPr id="41" name="Group 40">
            <a:extLst>
              <a:ext uri="{FF2B5EF4-FFF2-40B4-BE49-F238E27FC236}">
                <a16:creationId xmlns:a16="http://schemas.microsoft.com/office/drawing/2014/main" id="{5FBE5CAA-C62D-46AD-9C15-C6B9DE94D18C}"/>
              </a:ext>
            </a:extLst>
          </p:cNvPr>
          <p:cNvGrpSpPr/>
          <p:nvPr/>
        </p:nvGrpSpPr>
        <p:grpSpPr>
          <a:xfrm>
            <a:off x="4438295" y="3532391"/>
            <a:ext cx="3169986" cy="2952352"/>
            <a:chOff x="8418795" y="1501828"/>
            <a:chExt cx="3817531" cy="3561770"/>
          </a:xfrm>
        </p:grpSpPr>
        <p:pic>
          <p:nvPicPr>
            <p:cNvPr id="42" name="Picture 41" descr="Map&#10;&#10;Description automatically generated">
              <a:extLst>
                <a:ext uri="{FF2B5EF4-FFF2-40B4-BE49-F238E27FC236}">
                  <a16:creationId xmlns:a16="http://schemas.microsoft.com/office/drawing/2014/main" id="{02D4DE29-3E56-40B2-AE4B-83F346FB128F}"/>
                </a:ext>
              </a:extLst>
            </p:cNvPr>
            <p:cNvPicPr>
              <a:picLocks noChangeAspect="1"/>
            </p:cNvPicPr>
            <p:nvPr/>
          </p:nvPicPr>
          <p:blipFill rotWithShape="1">
            <a:blip r:embed="rId9"/>
            <a:srcRect l="33231" t="13659" r="17203" b="18040"/>
            <a:stretch/>
          </p:blipFill>
          <p:spPr>
            <a:xfrm>
              <a:off x="8418795" y="1501828"/>
              <a:ext cx="3817531" cy="3528383"/>
            </a:xfrm>
            <a:prstGeom prst="rect">
              <a:avLst/>
            </a:prstGeom>
          </p:spPr>
        </p:pic>
        <p:sp>
          <p:nvSpPr>
            <p:cNvPr id="43" name="Rectangle 42">
              <a:extLst>
                <a:ext uri="{FF2B5EF4-FFF2-40B4-BE49-F238E27FC236}">
                  <a16:creationId xmlns:a16="http://schemas.microsoft.com/office/drawing/2014/main" id="{777AAFE4-E340-4717-9C66-12FDBA1740C7}"/>
                </a:ext>
              </a:extLst>
            </p:cNvPr>
            <p:cNvSpPr/>
            <p:nvPr/>
          </p:nvSpPr>
          <p:spPr bwMode="gray">
            <a:xfrm>
              <a:off x="8418795" y="1507662"/>
              <a:ext cx="3817531" cy="3555936"/>
            </a:xfrm>
            <a:prstGeom prst="rect">
              <a:avLst/>
            </a:prstGeom>
            <a:solidFill>
              <a:schemeClr val="bg1">
                <a:lumMod val="65000"/>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fontAlgn="auto" hangingPunct="1">
                <a:lnSpc>
                  <a:spcPct val="100000"/>
                </a:lnSpc>
                <a:spcBef>
                  <a:spcPts val="0"/>
                </a:spcBef>
                <a:spcAft>
                  <a:spcPts val="0"/>
                </a:spcAft>
              </a:pPr>
              <a:endParaRPr lang="en-US" sz="1800" b="0" i="0" u="none" baseline="0" dirty="0">
                <a:solidFill>
                  <a:srgbClr val="FFFFFF"/>
                </a:solidFill>
                <a:latin typeface="Arial" panose="020B0604020202020204" pitchFamily="34" charset="0"/>
              </a:endParaRPr>
            </a:p>
          </p:txBody>
        </p:sp>
        <p:sp>
          <p:nvSpPr>
            <p:cNvPr id="44" name="Flowchart: Connector 43">
              <a:extLst>
                <a:ext uri="{FF2B5EF4-FFF2-40B4-BE49-F238E27FC236}">
                  <a16:creationId xmlns:a16="http://schemas.microsoft.com/office/drawing/2014/main" id="{5878BCA3-C8A9-41CB-A554-FE96F3A7AA73}"/>
                </a:ext>
              </a:extLst>
            </p:cNvPr>
            <p:cNvSpPr/>
            <p:nvPr/>
          </p:nvSpPr>
          <p:spPr bwMode="gray">
            <a:xfrm>
              <a:off x="9391958" y="1786265"/>
              <a:ext cx="2286000" cy="2286000"/>
            </a:xfrm>
            <a:prstGeom prst="flowChartConnector">
              <a:avLst/>
            </a:prstGeom>
            <a:solidFill>
              <a:schemeClr val="bg1">
                <a:lumMod val="50000"/>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fontAlgn="auto" hangingPunct="1">
                <a:lnSpc>
                  <a:spcPct val="100000"/>
                </a:lnSpc>
                <a:spcBef>
                  <a:spcPts val="0"/>
                </a:spcBef>
                <a:spcAft>
                  <a:spcPts val="0"/>
                </a:spcAft>
              </a:pPr>
              <a:endParaRPr lang="en-US" sz="1800" b="0" i="0" u="none" baseline="0" dirty="0">
                <a:solidFill>
                  <a:srgbClr val="FFFFFF"/>
                </a:solidFill>
                <a:latin typeface="Arial" panose="020B0604020202020204" pitchFamily="34" charset="0"/>
              </a:endParaRPr>
            </a:p>
          </p:txBody>
        </p:sp>
        <p:grpSp>
          <p:nvGrpSpPr>
            <p:cNvPr id="45" name="Group 44">
              <a:extLst>
                <a:ext uri="{FF2B5EF4-FFF2-40B4-BE49-F238E27FC236}">
                  <a16:creationId xmlns:a16="http://schemas.microsoft.com/office/drawing/2014/main" id="{C8CB6121-D14E-43C1-B98D-2075800A3A79}"/>
                </a:ext>
              </a:extLst>
            </p:cNvPr>
            <p:cNvGrpSpPr/>
            <p:nvPr/>
          </p:nvGrpSpPr>
          <p:grpSpPr>
            <a:xfrm>
              <a:off x="9764112" y="2167721"/>
              <a:ext cx="1487126" cy="1582786"/>
              <a:chOff x="7105670" y="2503710"/>
              <a:chExt cx="1487126" cy="1582786"/>
            </a:xfrm>
          </p:grpSpPr>
          <p:sp>
            <p:nvSpPr>
              <p:cNvPr id="48" name="Flowchart: Connector 47">
                <a:extLst>
                  <a:ext uri="{FF2B5EF4-FFF2-40B4-BE49-F238E27FC236}">
                    <a16:creationId xmlns:a16="http://schemas.microsoft.com/office/drawing/2014/main" id="{C667DEA5-0328-4403-A595-D7C18F739D70}"/>
                  </a:ext>
                </a:extLst>
              </p:cNvPr>
              <p:cNvSpPr/>
              <p:nvPr/>
            </p:nvSpPr>
            <p:spPr bwMode="gray">
              <a:xfrm>
                <a:off x="7739356" y="3233056"/>
                <a:ext cx="182880" cy="182880"/>
              </a:xfrm>
              <a:prstGeom prst="flowChartConnector">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fontAlgn="auto" hangingPunct="1">
                  <a:lnSpc>
                    <a:spcPct val="100000"/>
                  </a:lnSpc>
                  <a:spcBef>
                    <a:spcPts val="0"/>
                  </a:spcBef>
                  <a:spcAft>
                    <a:spcPts val="0"/>
                  </a:spcAft>
                </a:pPr>
                <a:endParaRPr lang="en-US" sz="1800" b="0" i="0" u="none" baseline="0" dirty="0">
                  <a:solidFill>
                    <a:srgbClr val="FFFFFF"/>
                  </a:solidFill>
                  <a:latin typeface="Arial" panose="020B0604020202020204" pitchFamily="34" charset="0"/>
                </a:endParaRPr>
              </a:p>
            </p:txBody>
          </p:sp>
          <p:sp>
            <p:nvSpPr>
              <p:cNvPr id="49" name="Flowchart: Connector 48">
                <a:extLst>
                  <a:ext uri="{FF2B5EF4-FFF2-40B4-BE49-F238E27FC236}">
                    <a16:creationId xmlns:a16="http://schemas.microsoft.com/office/drawing/2014/main" id="{C966759B-0C39-4830-93AC-AB5B340662E3}"/>
                  </a:ext>
                </a:extLst>
              </p:cNvPr>
              <p:cNvSpPr/>
              <p:nvPr/>
            </p:nvSpPr>
            <p:spPr bwMode="gray">
              <a:xfrm>
                <a:off x="7876516" y="2847019"/>
                <a:ext cx="91440" cy="91440"/>
              </a:xfrm>
              <a:prstGeom prst="flowChartConnector">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fontAlgn="auto" hangingPunct="1">
                  <a:lnSpc>
                    <a:spcPct val="100000"/>
                  </a:lnSpc>
                  <a:spcBef>
                    <a:spcPts val="0"/>
                  </a:spcBef>
                  <a:spcAft>
                    <a:spcPts val="0"/>
                  </a:spcAft>
                </a:pPr>
                <a:endParaRPr lang="en-US" sz="1800" b="0" i="0" u="none" baseline="0" dirty="0">
                  <a:solidFill>
                    <a:srgbClr val="FFFFFF"/>
                  </a:solidFill>
                  <a:latin typeface="Arial" panose="020B0604020202020204" pitchFamily="34" charset="0"/>
                </a:endParaRPr>
              </a:p>
            </p:txBody>
          </p:sp>
          <p:sp>
            <p:nvSpPr>
              <p:cNvPr id="50" name="Flowchart: Connector 49">
                <a:extLst>
                  <a:ext uri="{FF2B5EF4-FFF2-40B4-BE49-F238E27FC236}">
                    <a16:creationId xmlns:a16="http://schemas.microsoft.com/office/drawing/2014/main" id="{2467DCD2-7648-4C80-B641-C4590E054BBF}"/>
                  </a:ext>
                </a:extLst>
              </p:cNvPr>
              <p:cNvSpPr/>
              <p:nvPr/>
            </p:nvSpPr>
            <p:spPr bwMode="gray">
              <a:xfrm>
                <a:off x="8044156" y="3537856"/>
                <a:ext cx="91440" cy="91440"/>
              </a:xfrm>
              <a:prstGeom prst="flowChartConnector">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fontAlgn="auto" hangingPunct="1">
                  <a:lnSpc>
                    <a:spcPct val="100000"/>
                  </a:lnSpc>
                  <a:spcBef>
                    <a:spcPts val="0"/>
                  </a:spcBef>
                  <a:spcAft>
                    <a:spcPts val="0"/>
                  </a:spcAft>
                </a:pPr>
                <a:endParaRPr lang="en-US" sz="1800" b="0" i="0" u="none" baseline="0" dirty="0">
                  <a:solidFill>
                    <a:srgbClr val="FFFFFF"/>
                  </a:solidFill>
                  <a:latin typeface="Arial" panose="020B0604020202020204" pitchFamily="34" charset="0"/>
                </a:endParaRPr>
              </a:p>
            </p:txBody>
          </p:sp>
          <p:sp>
            <p:nvSpPr>
              <p:cNvPr id="51" name="Flowchart: Connector 50">
                <a:extLst>
                  <a:ext uri="{FF2B5EF4-FFF2-40B4-BE49-F238E27FC236}">
                    <a16:creationId xmlns:a16="http://schemas.microsoft.com/office/drawing/2014/main" id="{6C21D7AE-477A-46CE-AD4B-35961E479E95}"/>
                  </a:ext>
                </a:extLst>
              </p:cNvPr>
              <p:cNvSpPr/>
              <p:nvPr/>
            </p:nvSpPr>
            <p:spPr bwMode="gray">
              <a:xfrm>
                <a:off x="7105670" y="2996530"/>
                <a:ext cx="91440" cy="91440"/>
              </a:xfrm>
              <a:prstGeom prst="flowChartConnector">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fontAlgn="auto" hangingPunct="1">
                  <a:lnSpc>
                    <a:spcPct val="100000"/>
                  </a:lnSpc>
                  <a:spcBef>
                    <a:spcPts val="0"/>
                  </a:spcBef>
                  <a:spcAft>
                    <a:spcPts val="0"/>
                  </a:spcAft>
                </a:pPr>
                <a:endParaRPr lang="en-US" sz="1800" b="0" i="0" u="none" baseline="0" dirty="0">
                  <a:solidFill>
                    <a:srgbClr val="FFFFFF"/>
                  </a:solidFill>
                  <a:latin typeface="Arial" panose="020B0604020202020204" pitchFamily="34" charset="0"/>
                </a:endParaRPr>
              </a:p>
            </p:txBody>
          </p:sp>
          <p:sp>
            <p:nvSpPr>
              <p:cNvPr id="52" name="Flowchart: Connector 51">
                <a:extLst>
                  <a:ext uri="{FF2B5EF4-FFF2-40B4-BE49-F238E27FC236}">
                    <a16:creationId xmlns:a16="http://schemas.microsoft.com/office/drawing/2014/main" id="{4AAA2EC0-2631-434C-8504-E06E74593345}"/>
                  </a:ext>
                </a:extLst>
              </p:cNvPr>
              <p:cNvSpPr/>
              <p:nvPr/>
            </p:nvSpPr>
            <p:spPr bwMode="gray">
              <a:xfrm>
                <a:off x="7401764" y="3517155"/>
                <a:ext cx="91440" cy="91440"/>
              </a:xfrm>
              <a:prstGeom prst="flowChartConnector">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fontAlgn="auto" hangingPunct="1">
                  <a:lnSpc>
                    <a:spcPct val="100000"/>
                  </a:lnSpc>
                  <a:spcBef>
                    <a:spcPts val="0"/>
                  </a:spcBef>
                  <a:spcAft>
                    <a:spcPts val="0"/>
                  </a:spcAft>
                </a:pPr>
                <a:endParaRPr lang="en-US" sz="1800" b="0" i="0" u="none" baseline="0" dirty="0">
                  <a:solidFill>
                    <a:srgbClr val="FFFFFF"/>
                  </a:solidFill>
                  <a:latin typeface="Arial" panose="020B0604020202020204" pitchFamily="34" charset="0"/>
                </a:endParaRPr>
              </a:p>
            </p:txBody>
          </p:sp>
          <p:sp>
            <p:nvSpPr>
              <p:cNvPr id="53" name="Flowchart: Connector 52">
                <a:extLst>
                  <a:ext uri="{FF2B5EF4-FFF2-40B4-BE49-F238E27FC236}">
                    <a16:creationId xmlns:a16="http://schemas.microsoft.com/office/drawing/2014/main" id="{C0234958-2922-4B37-88E9-21E40A657905}"/>
                  </a:ext>
                </a:extLst>
              </p:cNvPr>
              <p:cNvSpPr/>
              <p:nvPr/>
            </p:nvSpPr>
            <p:spPr bwMode="gray">
              <a:xfrm>
                <a:off x="8501356" y="3995056"/>
                <a:ext cx="91440" cy="91440"/>
              </a:xfrm>
              <a:prstGeom prst="flowChartConnector">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fontAlgn="auto" hangingPunct="1">
                  <a:lnSpc>
                    <a:spcPct val="100000"/>
                  </a:lnSpc>
                  <a:spcBef>
                    <a:spcPts val="0"/>
                  </a:spcBef>
                  <a:spcAft>
                    <a:spcPts val="0"/>
                  </a:spcAft>
                </a:pPr>
                <a:endParaRPr lang="en-US" sz="1800" b="0" i="0" u="none" baseline="0" dirty="0">
                  <a:solidFill>
                    <a:srgbClr val="FFFFFF"/>
                  </a:solidFill>
                  <a:latin typeface="Arial" panose="020B0604020202020204" pitchFamily="34" charset="0"/>
                </a:endParaRPr>
              </a:p>
            </p:txBody>
          </p:sp>
          <p:sp>
            <p:nvSpPr>
              <p:cNvPr id="54" name="Flowchart: Connector 53">
                <a:extLst>
                  <a:ext uri="{FF2B5EF4-FFF2-40B4-BE49-F238E27FC236}">
                    <a16:creationId xmlns:a16="http://schemas.microsoft.com/office/drawing/2014/main" id="{0D60CAAD-926A-4DA9-AFF7-FAD4B35224F3}"/>
                  </a:ext>
                </a:extLst>
              </p:cNvPr>
              <p:cNvSpPr/>
              <p:nvPr/>
            </p:nvSpPr>
            <p:spPr bwMode="gray">
              <a:xfrm>
                <a:off x="7427503" y="3085398"/>
                <a:ext cx="91440" cy="91440"/>
              </a:xfrm>
              <a:prstGeom prst="flowChartConnector">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fontAlgn="auto" hangingPunct="1">
                  <a:lnSpc>
                    <a:spcPct val="100000"/>
                  </a:lnSpc>
                  <a:spcBef>
                    <a:spcPts val="0"/>
                  </a:spcBef>
                  <a:spcAft>
                    <a:spcPts val="0"/>
                  </a:spcAft>
                </a:pPr>
                <a:endParaRPr lang="en-US" sz="1800" b="0" i="0" u="none" baseline="0" dirty="0">
                  <a:solidFill>
                    <a:srgbClr val="FFFFFF"/>
                  </a:solidFill>
                  <a:latin typeface="Arial" panose="020B0604020202020204" pitchFamily="34" charset="0"/>
                </a:endParaRPr>
              </a:p>
            </p:txBody>
          </p:sp>
          <p:sp>
            <p:nvSpPr>
              <p:cNvPr id="55" name="Flowchart: Connector 54">
                <a:extLst>
                  <a:ext uri="{FF2B5EF4-FFF2-40B4-BE49-F238E27FC236}">
                    <a16:creationId xmlns:a16="http://schemas.microsoft.com/office/drawing/2014/main" id="{3FCD6AC6-57F2-4787-9EB1-BE3964ACB323}"/>
                  </a:ext>
                </a:extLst>
              </p:cNvPr>
              <p:cNvSpPr/>
              <p:nvPr/>
            </p:nvSpPr>
            <p:spPr bwMode="gray">
              <a:xfrm>
                <a:off x="8022381" y="2503710"/>
                <a:ext cx="91440" cy="91440"/>
              </a:xfrm>
              <a:prstGeom prst="flowChartConnector">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fontAlgn="auto" hangingPunct="1">
                  <a:lnSpc>
                    <a:spcPct val="100000"/>
                  </a:lnSpc>
                  <a:spcBef>
                    <a:spcPts val="0"/>
                  </a:spcBef>
                  <a:spcAft>
                    <a:spcPts val="0"/>
                  </a:spcAft>
                </a:pPr>
                <a:endParaRPr lang="en-US" sz="1800" b="0" i="0" u="none" baseline="0" dirty="0">
                  <a:solidFill>
                    <a:srgbClr val="FFFFFF"/>
                  </a:solidFill>
                  <a:latin typeface="Arial" panose="020B0604020202020204" pitchFamily="34" charset="0"/>
                </a:endParaRPr>
              </a:p>
            </p:txBody>
          </p:sp>
          <p:sp>
            <p:nvSpPr>
              <p:cNvPr id="56" name="Flowchart: Connector 55">
                <a:extLst>
                  <a:ext uri="{FF2B5EF4-FFF2-40B4-BE49-F238E27FC236}">
                    <a16:creationId xmlns:a16="http://schemas.microsoft.com/office/drawing/2014/main" id="{A4E9F996-5511-41A6-81B0-A0FF0CC7D23A}"/>
                  </a:ext>
                </a:extLst>
              </p:cNvPr>
              <p:cNvSpPr/>
              <p:nvPr/>
            </p:nvSpPr>
            <p:spPr bwMode="gray">
              <a:xfrm>
                <a:off x="7693636" y="3664813"/>
                <a:ext cx="91440" cy="91440"/>
              </a:xfrm>
              <a:prstGeom prst="flowChartConnector">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fontAlgn="auto" hangingPunct="1">
                  <a:lnSpc>
                    <a:spcPct val="100000"/>
                  </a:lnSpc>
                  <a:spcBef>
                    <a:spcPts val="0"/>
                  </a:spcBef>
                  <a:spcAft>
                    <a:spcPts val="0"/>
                  </a:spcAft>
                </a:pPr>
                <a:endParaRPr lang="en-US" sz="1800" b="0" i="0" u="none" baseline="0" dirty="0">
                  <a:solidFill>
                    <a:srgbClr val="FFFFFF"/>
                  </a:solidFill>
                  <a:latin typeface="Arial" panose="020B0604020202020204" pitchFamily="34" charset="0"/>
                </a:endParaRPr>
              </a:p>
            </p:txBody>
          </p:sp>
          <p:sp>
            <p:nvSpPr>
              <p:cNvPr id="57" name="Flowchart: Connector 56">
                <a:extLst>
                  <a:ext uri="{FF2B5EF4-FFF2-40B4-BE49-F238E27FC236}">
                    <a16:creationId xmlns:a16="http://schemas.microsoft.com/office/drawing/2014/main" id="{2EEA0C34-D0B6-48D0-87A7-68EAF5A1D518}"/>
                  </a:ext>
                </a:extLst>
              </p:cNvPr>
              <p:cNvSpPr/>
              <p:nvPr/>
            </p:nvSpPr>
            <p:spPr bwMode="gray">
              <a:xfrm>
                <a:off x="7290343" y="2643097"/>
                <a:ext cx="91440" cy="91440"/>
              </a:xfrm>
              <a:prstGeom prst="flowChartConnector">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fontAlgn="auto" hangingPunct="1">
                  <a:lnSpc>
                    <a:spcPct val="100000"/>
                  </a:lnSpc>
                  <a:spcBef>
                    <a:spcPts val="0"/>
                  </a:spcBef>
                  <a:spcAft>
                    <a:spcPts val="0"/>
                  </a:spcAft>
                </a:pPr>
                <a:endParaRPr lang="en-US" sz="1800" b="0" i="0" u="none" baseline="0" dirty="0">
                  <a:solidFill>
                    <a:srgbClr val="FFFFFF"/>
                  </a:solidFill>
                  <a:latin typeface="Arial" panose="020B0604020202020204" pitchFamily="34" charset="0"/>
                </a:endParaRPr>
              </a:p>
            </p:txBody>
          </p:sp>
        </p:grpSp>
        <p:cxnSp>
          <p:nvCxnSpPr>
            <p:cNvPr id="46" name="Straight Arrow Connector 45">
              <a:extLst>
                <a:ext uri="{FF2B5EF4-FFF2-40B4-BE49-F238E27FC236}">
                  <a16:creationId xmlns:a16="http://schemas.microsoft.com/office/drawing/2014/main" id="{CC807765-A926-4721-B47D-A33C42631F5A}"/>
                </a:ext>
              </a:extLst>
            </p:cNvPr>
            <p:cNvCxnSpPr>
              <a:cxnSpLocks/>
              <a:stCxn id="48" idx="6"/>
              <a:endCxn id="44" idx="6"/>
            </p:cNvCxnSpPr>
            <p:nvPr/>
          </p:nvCxnSpPr>
          <p:spPr bwMode="gray">
            <a:xfrm flipV="1">
              <a:off x="10580678" y="2929265"/>
              <a:ext cx="1097280" cy="59242"/>
            </a:xfrm>
            <a:prstGeom prst="straightConnector1">
              <a:avLst/>
            </a:prstGeom>
            <a:ln w="6350">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5D675238-AB69-4D29-9D06-FCDE07AA1786}"/>
                </a:ext>
              </a:extLst>
            </p:cNvPr>
            <p:cNvSpPr txBox="1"/>
            <p:nvPr/>
          </p:nvSpPr>
          <p:spPr bwMode="gray">
            <a:xfrm>
              <a:off x="10772263" y="2602470"/>
              <a:ext cx="548122" cy="228928"/>
            </a:xfrm>
            <a:prstGeom prst="rect">
              <a:avLst/>
            </a:prstGeom>
            <a:noFill/>
          </p:spPr>
          <p:txBody>
            <a:bodyPr vert="horz" wrap="square" lIns="0" tIns="0" rIns="0" bIns="0" rtlCol="0">
              <a:noAutofit/>
            </a:bodyPr>
            <a:lstStyle/>
            <a:p>
              <a:pPr algn="l" rtl="0" eaLnBrk="1" fontAlgn="auto" hangingPunct="1">
                <a:lnSpc>
                  <a:spcPct val="100000"/>
                </a:lnSpc>
                <a:spcBef>
                  <a:spcPts val="0"/>
                </a:spcBef>
                <a:spcAft>
                  <a:spcPts val="0"/>
                </a:spcAft>
              </a:pPr>
              <a:r>
                <a:rPr lang="en-US" sz="1800" b="0" i="0" u="none" baseline="0" dirty="0">
                  <a:solidFill>
                    <a:srgbClr val="000000"/>
                  </a:solidFill>
                  <a:latin typeface="Arial" panose="020B0604020202020204" pitchFamily="34" charset="0"/>
                </a:rPr>
                <a:t>5km</a:t>
              </a:r>
            </a:p>
          </p:txBody>
        </p:sp>
      </p:grpSp>
    </p:spTree>
    <p:extLst>
      <p:ext uri="{BB962C8B-B14F-4D97-AF65-F5344CB8AC3E}">
        <p14:creationId xmlns:p14="http://schemas.microsoft.com/office/powerpoint/2010/main" val="2693539428"/>
      </p:ext>
    </p:extLst>
  </p:cSld>
  <p:clrMapOvr>
    <a:masterClrMapping/>
  </p:clrMapOvr>
  <p:transition spd="med">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Picture 39">
            <a:extLst>
              <a:ext uri="{FF2B5EF4-FFF2-40B4-BE49-F238E27FC236}">
                <a16:creationId xmlns:a16="http://schemas.microsoft.com/office/drawing/2014/main" id="{A1D515EA-A84A-4D4A-BA03-5E8B33B8CB23}"/>
              </a:ext>
            </a:extLst>
          </p:cNvPr>
          <p:cNvPicPr>
            <a:picLocks noChangeAspect="1"/>
          </p:cNvPicPr>
          <p:nvPr/>
        </p:nvPicPr>
        <p:blipFill rotWithShape="1">
          <a:blip r:embed="rId3"/>
          <a:srcRect l="1606" t="29335" r="59513" b="41389"/>
          <a:stretch/>
        </p:blipFill>
        <p:spPr>
          <a:xfrm>
            <a:off x="1195678" y="3678874"/>
            <a:ext cx="4739789" cy="2007538"/>
          </a:xfrm>
          <a:prstGeom prst="rect">
            <a:avLst/>
          </a:prstGeom>
          <a:ln>
            <a:solidFill>
              <a:schemeClr val="tx1"/>
            </a:solidFill>
          </a:ln>
        </p:spPr>
      </p:pic>
      <p:sp>
        <p:nvSpPr>
          <p:cNvPr id="2" name="Title 1"/>
          <p:cNvSpPr>
            <a:spLocks noGrp="1"/>
          </p:cNvSpPr>
          <p:nvPr>
            <p:ph type="title"/>
          </p:nvPr>
        </p:nvSpPr>
        <p:spPr/>
        <p:txBody>
          <a:bodyPr/>
          <a:lstStyle/>
          <a:p>
            <a:r>
              <a:rPr lang="en-US" dirty="0"/>
              <a:t>Task 1, raw data synchronization and rule-based reference </a:t>
            </a:r>
          </a:p>
        </p:txBody>
      </p:sp>
      <p:sp>
        <p:nvSpPr>
          <p:cNvPr id="3" name="Text Placeholder 2"/>
          <p:cNvSpPr>
            <a:spLocks noGrp="1"/>
          </p:cNvSpPr>
          <p:nvPr>
            <p:ph sz="quarter" idx="14"/>
          </p:nvPr>
        </p:nvSpPr>
        <p:spPr>
          <a:xfrm>
            <a:off x="1027388" y="1734960"/>
            <a:ext cx="4837637" cy="1782970"/>
          </a:xfrm>
        </p:spPr>
        <p:txBody>
          <a:bodyPr/>
          <a:lstStyle/>
          <a:p>
            <a:pPr lvl="1"/>
            <a:r>
              <a:rPr lang="en-US" altLang="zh-CN" dirty="0"/>
              <a:t>Data synchronization and cleansing </a:t>
            </a:r>
          </a:p>
          <a:p>
            <a:pPr lvl="1"/>
            <a:r>
              <a:rPr lang="en-US" altLang="zh-CN" dirty="0"/>
              <a:t>Develop data report following the common rules and practices extracted from use cases </a:t>
            </a:r>
          </a:p>
          <a:p>
            <a:pPr lvl="1"/>
            <a:r>
              <a:rPr lang="en-US" altLang="zh-CN" dirty="0"/>
              <a:t>Visualized reports </a:t>
            </a:r>
          </a:p>
          <a:p>
            <a:pPr lvl="1"/>
            <a:endParaRPr lang="en-US" altLang="zh-CN" dirty="0"/>
          </a:p>
          <a:p>
            <a:pPr lvl="1"/>
            <a:endParaRPr lang="en-US" altLang="zh-CN" dirty="0"/>
          </a:p>
          <a:p>
            <a:pPr lvl="2"/>
            <a:endParaRPr lang="en-US" altLang="zh-CN" dirty="0"/>
          </a:p>
          <a:p>
            <a:pPr marL="0" lvl="1" indent="0">
              <a:buNone/>
            </a:pPr>
            <a:endParaRPr lang="en-US" dirty="0"/>
          </a:p>
        </p:txBody>
      </p:sp>
      <p:sp>
        <p:nvSpPr>
          <p:cNvPr id="13" name="Fußzeilenplatzhalter 12"/>
          <p:cNvSpPr>
            <a:spLocks noGrp="1"/>
          </p:cNvSpPr>
          <p:nvPr>
            <p:ph type="ftr" sz="quarter" idx="11"/>
          </p:nvPr>
        </p:nvSpPr>
        <p:spPr/>
        <p:txBody>
          <a:bodyPr/>
          <a:lstStyle/>
          <a:p>
            <a:r>
              <a:rPr lang="en-US"/>
              <a:t>/// Bayer 16:9 Template /// September 2018</a:t>
            </a:r>
            <a:endParaRPr lang="en-US" dirty="0"/>
          </a:p>
        </p:txBody>
      </p:sp>
      <p:sp>
        <p:nvSpPr>
          <p:cNvPr id="14" name="Foliennummernplatzhalter 13"/>
          <p:cNvSpPr>
            <a:spLocks noGrp="1"/>
          </p:cNvSpPr>
          <p:nvPr>
            <p:ph type="sldNum" sz="quarter" idx="12"/>
          </p:nvPr>
        </p:nvSpPr>
        <p:spPr/>
        <p:txBody>
          <a:bodyPr/>
          <a:lstStyle/>
          <a:p>
            <a:fld id="{EEAD9179-7A6B-4268-BEB2-F3B8EB06115B}" type="slidenum">
              <a:rPr lang="en-US" smtClean="0"/>
              <a:t>16</a:t>
            </a:fld>
            <a:endParaRPr lang="en-US" dirty="0"/>
          </a:p>
        </p:txBody>
      </p:sp>
      <p:sp>
        <p:nvSpPr>
          <p:cNvPr id="7" name="Text Placeholder 2">
            <a:extLst>
              <a:ext uri="{FF2B5EF4-FFF2-40B4-BE49-F238E27FC236}">
                <a16:creationId xmlns:a16="http://schemas.microsoft.com/office/drawing/2014/main" id="{1A456DDA-E332-47AA-9E16-BB1362F722FA}"/>
              </a:ext>
            </a:extLst>
          </p:cNvPr>
          <p:cNvSpPr txBox="1">
            <a:spLocks/>
          </p:cNvSpPr>
          <p:nvPr/>
        </p:nvSpPr>
        <p:spPr bwMode="gray">
          <a:xfrm>
            <a:off x="7759733" y="1973934"/>
            <a:ext cx="4136992" cy="4751999"/>
          </a:xfrm>
          <a:prstGeom prst="rect">
            <a:avLst/>
          </a:prstGeom>
        </p:spPr>
        <p:txBody>
          <a:bodyPr vert="horz" lIns="0" tIns="0" rIns="0" bIns="0" rtlCol="0">
            <a:noAutofit/>
          </a:bodyPr>
          <a:lstStyle>
            <a:lvl1pPr marL="0" indent="0" algn="l" defTabSz="914400" rtl="0" eaLnBrk="1" latinLnBrk="0" hangingPunct="1">
              <a:spcBef>
                <a:spcPts val="1200"/>
              </a:spcBef>
              <a:spcAft>
                <a:spcPts val="600"/>
              </a:spcAft>
              <a:buFont typeface="Arial" panose="020B0604020202020204" pitchFamily="34" charset="0"/>
              <a:buNone/>
              <a:defRPr sz="1800" kern="1200">
                <a:solidFill>
                  <a:schemeClr val="accent1"/>
                </a:solidFill>
                <a:latin typeface="+mn-lt"/>
                <a:ea typeface="+mn-ea"/>
                <a:cs typeface="+mn-cs"/>
              </a:defRPr>
            </a:lvl1pPr>
            <a:lvl2pPr marL="270000" indent="-270000" algn="l" defTabSz="914400" rtl="0" eaLnBrk="1" latinLnBrk="0" hangingPunct="1">
              <a:spcBef>
                <a:spcPts val="300"/>
              </a:spcBef>
              <a:spcAft>
                <a:spcPts val="600"/>
              </a:spcAft>
              <a:buFontTx/>
              <a:buBlip>
                <a:blip r:embed="rId4"/>
              </a:buBlip>
              <a:defRPr sz="1800" kern="1200">
                <a:solidFill>
                  <a:schemeClr val="accent1"/>
                </a:solidFill>
                <a:latin typeface="+mn-lt"/>
                <a:ea typeface="+mn-ea"/>
                <a:cs typeface="+mn-cs"/>
              </a:defRPr>
            </a:lvl2pPr>
            <a:lvl3pPr marL="540000" indent="-270000" algn="l" defTabSz="914400" rtl="0" eaLnBrk="1" latinLnBrk="0" hangingPunct="1">
              <a:spcBef>
                <a:spcPts val="300"/>
              </a:spcBef>
              <a:spcAft>
                <a:spcPts val="600"/>
              </a:spcAft>
              <a:buFontTx/>
              <a:buBlip>
                <a:blip r:embed="rId5"/>
              </a:buBlip>
              <a:defRPr sz="1800" kern="1200">
                <a:solidFill>
                  <a:schemeClr val="accent1"/>
                </a:solidFill>
                <a:latin typeface="+mn-lt"/>
                <a:ea typeface="+mn-ea"/>
                <a:cs typeface="+mn-cs"/>
              </a:defRPr>
            </a:lvl3pPr>
            <a:lvl4pPr marL="810000" indent="-270000" algn="l" defTabSz="914400" rtl="0" eaLnBrk="1" latinLnBrk="0" hangingPunct="1">
              <a:spcBef>
                <a:spcPts val="300"/>
              </a:spcBef>
              <a:spcAft>
                <a:spcPts val="600"/>
              </a:spcAft>
              <a:buFontTx/>
              <a:buBlip>
                <a:blip r:embed="rId6"/>
              </a:buBlip>
              <a:defRPr sz="1800" kern="1200">
                <a:solidFill>
                  <a:schemeClr val="accent1"/>
                </a:solidFill>
                <a:latin typeface="+mn-lt"/>
                <a:ea typeface="+mn-ea"/>
                <a:cs typeface="+mn-cs"/>
              </a:defRPr>
            </a:lvl4pPr>
            <a:lvl5pPr marL="1080000" indent="-270000" algn="l" defTabSz="914400" rtl="0" eaLnBrk="1" latinLnBrk="0" hangingPunct="1">
              <a:spcBef>
                <a:spcPts val="300"/>
              </a:spcBef>
              <a:spcAft>
                <a:spcPts val="600"/>
              </a:spcAft>
              <a:buFontTx/>
              <a:buBlip>
                <a:blip r:embed="rId7"/>
              </a:buBlip>
              <a:defRPr sz="1800" kern="1200">
                <a:solidFill>
                  <a:schemeClr val="accent1"/>
                </a:solidFill>
                <a:latin typeface="+mn-lt"/>
                <a:ea typeface="+mn-ea"/>
                <a:cs typeface="+mn-cs"/>
              </a:defRPr>
            </a:lvl5pPr>
            <a:lvl6pPr marL="1080000" indent="-270000" algn="l" defTabSz="914400" rtl="0" eaLnBrk="1" latinLnBrk="0" hangingPunct="1">
              <a:spcBef>
                <a:spcPts val="300"/>
              </a:spcBef>
              <a:spcAft>
                <a:spcPts val="600"/>
              </a:spcAft>
              <a:buFontTx/>
              <a:buBlip>
                <a:blip r:embed="rId7"/>
              </a:buBlip>
              <a:defRPr sz="1800" kern="1200">
                <a:solidFill>
                  <a:schemeClr val="tx1"/>
                </a:solidFill>
                <a:latin typeface="+mn-lt"/>
                <a:ea typeface="+mn-ea"/>
                <a:cs typeface="+mn-cs"/>
              </a:defRPr>
            </a:lvl6pPr>
            <a:lvl7pPr marL="1080000" indent="-270000" algn="l" defTabSz="914400" rtl="0" eaLnBrk="1" latinLnBrk="0" hangingPunct="1">
              <a:spcBef>
                <a:spcPts val="300"/>
              </a:spcBef>
              <a:spcAft>
                <a:spcPts val="600"/>
              </a:spcAft>
              <a:buFontTx/>
              <a:buBlip>
                <a:blip r:embed="rId7"/>
              </a:buBlip>
              <a:defRPr sz="1800" kern="1200">
                <a:solidFill>
                  <a:schemeClr val="tx1"/>
                </a:solidFill>
                <a:latin typeface="+mn-lt"/>
                <a:ea typeface="+mn-ea"/>
                <a:cs typeface="+mn-cs"/>
              </a:defRPr>
            </a:lvl7pPr>
            <a:lvl8pPr marL="1080000" indent="-270000" algn="l" defTabSz="914400" rtl="0" eaLnBrk="1" latinLnBrk="0" hangingPunct="1">
              <a:spcBef>
                <a:spcPts val="300"/>
              </a:spcBef>
              <a:spcAft>
                <a:spcPts val="600"/>
              </a:spcAft>
              <a:buFontTx/>
              <a:buBlip>
                <a:blip r:embed="rId7"/>
              </a:buBlip>
              <a:defRPr sz="1800" kern="1200">
                <a:solidFill>
                  <a:schemeClr val="tx1"/>
                </a:solidFill>
                <a:latin typeface="+mn-lt"/>
                <a:ea typeface="+mn-ea"/>
                <a:cs typeface="+mn-cs"/>
              </a:defRPr>
            </a:lvl8pPr>
            <a:lvl9pPr marL="1080000" indent="-270000" algn="l" defTabSz="914400" rtl="0" eaLnBrk="1" latinLnBrk="0" hangingPunct="1">
              <a:spcBef>
                <a:spcPts val="300"/>
              </a:spcBef>
              <a:spcAft>
                <a:spcPts val="600"/>
              </a:spcAft>
              <a:buFontTx/>
              <a:buBlip>
                <a:blip r:embed="rId7"/>
              </a:buBlip>
              <a:defRPr sz="1800" kern="1200">
                <a:solidFill>
                  <a:schemeClr val="tx1"/>
                </a:solidFill>
                <a:latin typeface="+mn-lt"/>
                <a:ea typeface="+mn-ea"/>
                <a:cs typeface="+mn-cs"/>
              </a:defRPr>
            </a:lvl9pPr>
          </a:lstStyle>
          <a:p>
            <a:endParaRPr lang="en-US" dirty="0"/>
          </a:p>
        </p:txBody>
      </p:sp>
      <p:cxnSp>
        <p:nvCxnSpPr>
          <p:cNvPr id="20" name="Straight Connector 19">
            <a:extLst>
              <a:ext uri="{FF2B5EF4-FFF2-40B4-BE49-F238E27FC236}">
                <a16:creationId xmlns:a16="http://schemas.microsoft.com/office/drawing/2014/main" id="{17E5160F-7523-4A4F-9C83-6A67838AB2F5}"/>
              </a:ext>
            </a:extLst>
          </p:cNvPr>
          <p:cNvCxnSpPr>
            <a:cxnSpLocks/>
          </p:cNvCxnSpPr>
          <p:nvPr/>
        </p:nvCxnSpPr>
        <p:spPr>
          <a:xfrm>
            <a:off x="1161326" y="1631704"/>
            <a:ext cx="1007869" cy="0"/>
          </a:xfrm>
          <a:prstGeom prst="line">
            <a:avLst/>
          </a:prstGeom>
          <a:ln w="68580">
            <a:solidFill>
              <a:schemeClr val="accent2"/>
            </a:solidFill>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55D85405-5B08-46E0-81B3-97217DA87B79}"/>
              </a:ext>
            </a:extLst>
          </p:cNvPr>
          <p:cNvSpPr/>
          <p:nvPr/>
        </p:nvSpPr>
        <p:spPr>
          <a:xfrm>
            <a:off x="1186730" y="1450844"/>
            <a:ext cx="613951" cy="246221"/>
          </a:xfrm>
          <a:prstGeom prst="rect">
            <a:avLst/>
          </a:prstGeom>
          <a:ln>
            <a:noFill/>
          </a:ln>
        </p:spPr>
        <p:txBody>
          <a:bodyPr wrap="none" lIns="0" tIns="0" rIns="0" bIns="0">
            <a:spAutoFit/>
          </a:bodyPr>
          <a:lstStyle/>
          <a:p>
            <a:pPr marL="0" marR="0" lvl="0" indent="0" algn="l" defTabSz="914309"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mj-lt"/>
                <a:ea typeface="Arial Unicode MS"/>
                <a:cs typeface="Arial"/>
              </a:rPr>
              <a:t>Scope</a:t>
            </a:r>
          </a:p>
        </p:txBody>
      </p:sp>
      <p:sp>
        <p:nvSpPr>
          <p:cNvPr id="22" name="myP_Gear">
            <a:extLst>
              <a:ext uri="{FF2B5EF4-FFF2-40B4-BE49-F238E27FC236}">
                <a16:creationId xmlns:a16="http://schemas.microsoft.com/office/drawing/2014/main" id="{D8B9140C-1B56-4C1A-8ED8-A4DC769D3828}"/>
              </a:ext>
            </a:extLst>
          </p:cNvPr>
          <p:cNvSpPr>
            <a:spLocks noEditPoints="1"/>
          </p:cNvSpPr>
          <p:nvPr/>
        </p:nvSpPr>
        <p:spPr bwMode="auto">
          <a:xfrm>
            <a:off x="653245" y="1420163"/>
            <a:ext cx="249047" cy="375529"/>
          </a:xfrm>
          <a:custGeom>
            <a:avLst/>
            <a:gdLst>
              <a:gd name="T0" fmla="*/ 328 w 505"/>
              <a:gd name="T1" fmla="*/ 712 h 763"/>
              <a:gd name="T2" fmla="*/ 382 w 505"/>
              <a:gd name="T3" fmla="*/ 636 h 763"/>
              <a:gd name="T4" fmla="*/ 442 w 505"/>
              <a:gd name="T5" fmla="*/ 763 h 763"/>
              <a:gd name="T6" fmla="*/ 504 w 505"/>
              <a:gd name="T7" fmla="*/ 634 h 763"/>
              <a:gd name="T8" fmla="*/ 505 w 505"/>
              <a:gd name="T9" fmla="*/ 631 h 763"/>
              <a:gd name="T10" fmla="*/ 505 w 505"/>
              <a:gd name="T11" fmla="*/ 628 h 763"/>
              <a:gd name="T12" fmla="*/ 505 w 505"/>
              <a:gd name="T13" fmla="*/ 16 h 763"/>
              <a:gd name="T14" fmla="*/ 426 w 505"/>
              <a:gd name="T15" fmla="*/ 0 h 763"/>
              <a:gd name="T16" fmla="*/ 300 w 505"/>
              <a:gd name="T17" fmla="*/ 0 h 763"/>
              <a:gd name="T18" fmla="*/ 279 w 505"/>
              <a:gd name="T19" fmla="*/ 98 h 763"/>
              <a:gd name="T20" fmla="*/ 203 w 505"/>
              <a:gd name="T21" fmla="*/ 48 h 763"/>
              <a:gd name="T22" fmla="*/ 85 w 505"/>
              <a:gd name="T23" fmla="*/ 127 h 763"/>
              <a:gd name="T24" fmla="*/ 132 w 505"/>
              <a:gd name="T25" fmla="*/ 218 h 763"/>
              <a:gd name="T26" fmla="*/ 41 w 505"/>
              <a:gd name="T27" fmla="*/ 227 h 763"/>
              <a:gd name="T28" fmla="*/ 2 w 505"/>
              <a:gd name="T29" fmla="*/ 363 h 763"/>
              <a:gd name="T30" fmla="*/ 97 w 505"/>
              <a:gd name="T31" fmla="*/ 403 h 763"/>
              <a:gd name="T32" fmla="*/ 32 w 505"/>
              <a:gd name="T33" fmla="*/ 468 h 763"/>
              <a:gd name="T34" fmla="*/ 89 w 505"/>
              <a:gd name="T35" fmla="*/ 598 h 763"/>
              <a:gd name="T36" fmla="*/ 187 w 505"/>
              <a:gd name="T37" fmla="*/ 567 h 763"/>
              <a:gd name="T38" fmla="*/ 180 w 505"/>
              <a:gd name="T39" fmla="*/ 659 h 763"/>
              <a:gd name="T40" fmla="*/ 308 w 505"/>
              <a:gd name="T41" fmla="*/ 721 h 763"/>
              <a:gd name="T42" fmla="*/ 236 w 505"/>
              <a:gd name="T43" fmla="*/ 578 h 763"/>
              <a:gd name="T44" fmla="*/ 201 w 505"/>
              <a:gd name="T45" fmla="*/ 536 h 763"/>
              <a:gd name="T46" fmla="*/ 110 w 505"/>
              <a:gd name="T47" fmla="*/ 569 h 763"/>
              <a:gd name="T48" fmla="*/ 128 w 505"/>
              <a:gd name="T49" fmla="*/ 442 h 763"/>
              <a:gd name="T50" fmla="*/ 127 w 505"/>
              <a:gd name="T51" fmla="*/ 388 h 763"/>
              <a:gd name="T52" fmla="*/ 36 w 505"/>
              <a:gd name="T53" fmla="*/ 354 h 763"/>
              <a:gd name="T54" fmla="*/ 131 w 505"/>
              <a:gd name="T55" fmla="*/ 269 h 763"/>
              <a:gd name="T56" fmla="*/ 165 w 505"/>
              <a:gd name="T57" fmla="*/ 226 h 763"/>
              <a:gd name="T58" fmla="*/ 117 w 505"/>
              <a:gd name="T59" fmla="*/ 142 h 763"/>
              <a:gd name="T60" fmla="*/ 243 w 505"/>
              <a:gd name="T61" fmla="*/ 136 h 763"/>
              <a:gd name="T62" fmla="*/ 299 w 505"/>
              <a:gd name="T63" fmla="*/ 125 h 763"/>
              <a:gd name="T64" fmla="*/ 315 w 505"/>
              <a:gd name="T65" fmla="*/ 32 h 763"/>
              <a:gd name="T66" fmla="*/ 379 w 505"/>
              <a:gd name="T67" fmla="*/ 135 h 763"/>
              <a:gd name="T68" fmla="*/ 371 w 505"/>
              <a:gd name="T69" fmla="*/ 159 h 763"/>
              <a:gd name="T70" fmla="*/ 371 w 505"/>
              <a:gd name="T71" fmla="*/ 560 h 763"/>
              <a:gd name="T72" fmla="*/ 379 w 505"/>
              <a:gd name="T73" fmla="*/ 604 h 763"/>
              <a:gd name="T74" fmla="*/ 353 w 505"/>
              <a:gd name="T75" fmla="*/ 604 h 763"/>
              <a:gd name="T76" fmla="*/ 304 w 505"/>
              <a:gd name="T77" fmla="*/ 686 h 763"/>
              <a:gd name="T78" fmla="*/ 236 w 505"/>
              <a:gd name="T79" fmla="*/ 578 h 763"/>
              <a:gd name="T80" fmla="*/ 466 w 505"/>
              <a:gd name="T81" fmla="*/ 644 h 763"/>
              <a:gd name="T82" fmla="*/ 419 w 505"/>
              <a:gd name="T83" fmla="*/ 644 h 763"/>
              <a:gd name="T84" fmla="*/ 371 w 505"/>
              <a:gd name="T85" fmla="*/ 469 h 763"/>
              <a:gd name="T86" fmla="*/ 371 w 505"/>
              <a:gd name="T87" fmla="*/ 250 h 763"/>
              <a:gd name="T88" fmla="*/ 379 w 505"/>
              <a:gd name="T89" fmla="*/ 468 h 763"/>
              <a:gd name="T90" fmla="*/ 371 w 505"/>
              <a:gd name="T91" fmla="*/ 218 h 763"/>
              <a:gd name="T92" fmla="*/ 371 w 505"/>
              <a:gd name="T93" fmla="*/ 501 h 763"/>
              <a:gd name="T94" fmla="*/ 379 w 505"/>
              <a:gd name="T95" fmla="*/ 527 h 763"/>
              <a:gd name="T96" fmla="*/ 203 w 505"/>
              <a:gd name="T97" fmla="*/ 359 h 763"/>
              <a:gd name="T98" fmla="*/ 379 w 505"/>
              <a:gd name="T99" fmla="*/ 191 h 763"/>
              <a:gd name="T100" fmla="*/ 411 w 505"/>
              <a:gd name="T101" fmla="*/ 555 h 763"/>
              <a:gd name="T102" fmla="*/ 411 w 505"/>
              <a:gd name="T103" fmla="*/ 526 h 763"/>
              <a:gd name="T104" fmla="*/ 411 w 505"/>
              <a:gd name="T105" fmla="*/ 478 h 763"/>
              <a:gd name="T106" fmla="*/ 411 w 505"/>
              <a:gd name="T107" fmla="*/ 406 h 763"/>
              <a:gd name="T108" fmla="*/ 411 w 505"/>
              <a:gd name="T109" fmla="*/ 289 h 763"/>
              <a:gd name="T110" fmla="*/ 411 w 505"/>
              <a:gd name="T111" fmla="*/ 224 h 763"/>
              <a:gd name="T112" fmla="*/ 420 w 505"/>
              <a:gd name="T113" fmla="*/ 151 h 763"/>
              <a:gd name="T114" fmla="*/ 473 w 505"/>
              <a:gd name="T115" fmla="*/ 612 h 763"/>
              <a:gd name="T116" fmla="*/ 411 w 505"/>
              <a:gd name="T117" fmla="*/ 555 h 763"/>
              <a:gd name="T118" fmla="*/ 422 w 505"/>
              <a:gd name="T119" fmla="*/ 119 h 763"/>
              <a:gd name="T120" fmla="*/ 411 w 505"/>
              <a:gd name="T121" fmla="*/ 32 h 763"/>
              <a:gd name="T122" fmla="*/ 426 w 505"/>
              <a:gd name="T123" fmla="*/ 32 h 763"/>
              <a:gd name="T124" fmla="*/ 473 w 505"/>
              <a:gd name="T125" fmla="*/ 119 h 7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05" h="763">
                <a:moveTo>
                  <a:pt x="313" y="722"/>
                </a:moveTo>
                <a:cubicBezTo>
                  <a:pt x="319" y="722"/>
                  <a:pt x="325" y="718"/>
                  <a:pt x="328" y="712"/>
                </a:cubicBezTo>
                <a:cubicBezTo>
                  <a:pt x="362" y="636"/>
                  <a:pt x="362" y="636"/>
                  <a:pt x="362" y="636"/>
                </a:cubicBezTo>
                <a:cubicBezTo>
                  <a:pt x="369" y="637"/>
                  <a:pt x="375" y="637"/>
                  <a:pt x="382" y="636"/>
                </a:cubicBezTo>
                <a:cubicBezTo>
                  <a:pt x="427" y="753"/>
                  <a:pt x="427" y="753"/>
                  <a:pt x="427" y="753"/>
                </a:cubicBezTo>
                <a:cubicBezTo>
                  <a:pt x="430" y="759"/>
                  <a:pt x="436" y="763"/>
                  <a:pt x="442" y="763"/>
                </a:cubicBezTo>
                <a:cubicBezTo>
                  <a:pt x="449" y="763"/>
                  <a:pt x="455" y="759"/>
                  <a:pt x="457" y="753"/>
                </a:cubicBezTo>
                <a:cubicBezTo>
                  <a:pt x="504" y="634"/>
                  <a:pt x="504" y="634"/>
                  <a:pt x="504" y="634"/>
                </a:cubicBezTo>
                <a:cubicBezTo>
                  <a:pt x="504" y="633"/>
                  <a:pt x="505" y="632"/>
                  <a:pt x="505" y="631"/>
                </a:cubicBezTo>
                <a:cubicBezTo>
                  <a:pt x="505" y="631"/>
                  <a:pt x="505" y="631"/>
                  <a:pt x="505" y="631"/>
                </a:cubicBezTo>
                <a:cubicBezTo>
                  <a:pt x="505" y="630"/>
                  <a:pt x="505" y="629"/>
                  <a:pt x="505" y="628"/>
                </a:cubicBezTo>
                <a:cubicBezTo>
                  <a:pt x="505" y="628"/>
                  <a:pt x="505" y="628"/>
                  <a:pt x="505" y="628"/>
                </a:cubicBezTo>
                <a:cubicBezTo>
                  <a:pt x="505" y="135"/>
                  <a:pt x="505" y="135"/>
                  <a:pt x="505" y="135"/>
                </a:cubicBezTo>
                <a:cubicBezTo>
                  <a:pt x="505" y="16"/>
                  <a:pt x="505" y="16"/>
                  <a:pt x="505" y="16"/>
                </a:cubicBezTo>
                <a:cubicBezTo>
                  <a:pt x="505" y="7"/>
                  <a:pt x="498" y="0"/>
                  <a:pt x="489" y="0"/>
                </a:cubicBezTo>
                <a:cubicBezTo>
                  <a:pt x="426" y="0"/>
                  <a:pt x="426" y="0"/>
                  <a:pt x="426" y="0"/>
                </a:cubicBezTo>
                <a:cubicBezTo>
                  <a:pt x="395" y="0"/>
                  <a:pt x="395" y="0"/>
                  <a:pt x="395" y="0"/>
                </a:cubicBezTo>
                <a:cubicBezTo>
                  <a:pt x="300" y="0"/>
                  <a:pt x="300" y="0"/>
                  <a:pt x="300" y="0"/>
                </a:cubicBezTo>
                <a:cubicBezTo>
                  <a:pt x="292" y="0"/>
                  <a:pt x="285" y="7"/>
                  <a:pt x="284" y="15"/>
                </a:cubicBezTo>
                <a:cubicBezTo>
                  <a:pt x="279" y="98"/>
                  <a:pt x="279" y="98"/>
                  <a:pt x="279" y="98"/>
                </a:cubicBezTo>
                <a:cubicBezTo>
                  <a:pt x="272" y="100"/>
                  <a:pt x="265" y="103"/>
                  <a:pt x="258" y="106"/>
                </a:cubicBezTo>
                <a:cubicBezTo>
                  <a:pt x="203" y="48"/>
                  <a:pt x="203" y="48"/>
                  <a:pt x="203" y="48"/>
                </a:cubicBezTo>
                <a:cubicBezTo>
                  <a:pt x="197" y="42"/>
                  <a:pt x="187" y="42"/>
                  <a:pt x="181" y="47"/>
                </a:cubicBezTo>
                <a:cubicBezTo>
                  <a:pt x="85" y="127"/>
                  <a:pt x="85" y="127"/>
                  <a:pt x="85" y="127"/>
                </a:cubicBezTo>
                <a:cubicBezTo>
                  <a:pt x="78" y="133"/>
                  <a:pt x="77" y="142"/>
                  <a:pt x="82" y="149"/>
                </a:cubicBezTo>
                <a:cubicBezTo>
                  <a:pt x="132" y="218"/>
                  <a:pt x="132" y="218"/>
                  <a:pt x="132" y="218"/>
                </a:cubicBezTo>
                <a:cubicBezTo>
                  <a:pt x="129" y="224"/>
                  <a:pt x="126" y="230"/>
                  <a:pt x="123" y="236"/>
                </a:cubicBezTo>
                <a:cubicBezTo>
                  <a:pt x="41" y="227"/>
                  <a:pt x="41" y="227"/>
                  <a:pt x="41" y="227"/>
                </a:cubicBezTo>
                <a:cubicBezTo>
                  <a:pt x="32" y="226"/>
                  <a:pt x="25" y="232"/>
                  <a:pt x="23" y="240"/>
                </a:cubicBezTo>
                <a:cubicBezTo>
                  <a:pt x="2" y="363"/>
                  <a:pt x="2" y="363"/>
                  <a:pt x="2" y="363"/>
                </a:cubicBezTo>
                <a:cubicBezTo>
                  <a:pt x="0" y="372"/>
                  <a:pt x="5" y="380"/>
                  <a:pt x="13" y="382"/>
                </a:cubicBezTo>
                <a:cubicBezTo>
                  <a:pt x="97" y="403"/>
                  <a:pt x="97" y="403"/>
                  <a:pt x="97" y="403"/>
                </a:cubicBezTo>
                <a:cubicBezTo>
                  <a:pt x="98" y="409"/>
                  <a:pt x="99" y="415"/>
                  <a:pt x="101" y="422"/>
                </a:cubicBezTo>
                <a:cubicBezTo>
                  <a:pt x="32" y="468"/>
                  <a:pt x="32" y="468"/>
                  <a:pt x="32" y="468"/>
                </a:cubicBezTo>
                <a:cubicBezTo>
                  <a:pt x="25" y="473"/>
                  <a:pt x="23" y="482"/>
                  <a:pt x="27" y="490"/>
                </a:cubicBezTo>
                <a:cubicBezTo>
                  <a:pt x="89" y="598"/>
                  <a:pt x="89" y="598"/>
                  <a:pt x="89" y="598"/>
                </a:cubicBezTo>
                <a:cubicBezTo>
                  <a:pt x="94" y="605"/>
                  <a:pt x="103" y="608"/>
                  <a:pt x="110" y="604"/>
                </a:cubicBezTo>
                <a:cubicBezTo>
                  <a:pt x="187" y="567"/>
                  <a:pt x="187" y="567"/>
                  <a:pt x="187" y="567"/>
                </a:cubicBezTo>
                <a:cubicBezTo>
                  <a:pt x="192" y="571"/>
                  <a:pt x="197" y="576"/>
                  <a:pt x="203" y="580"/>
                </a:cubicBezTo>
                <a:cubicBezTo>
                  <a:pt x="180" y="659"/>
                  <a:pt x="180" y="659"/>
                  <a:pt x="180" y="659"/>
                </a:cubicBezTo>
                <a:cubicBezTo>
                  <a:pt x="178" y="667"/>
                  <a:pt x="182" y="675"/>
                  <a:pt x="190" y="678"/>
                </a:cubicBezTo>
                <a:cubicBezTo>
                  <a:pt x="308" y="721"/>
                  <a:pt x="308" y="721"/>
                  <a:pt x="308" y="721"/>
                </a:cubicBezTo>
                <a:cubicBezTo>
                  <a:pt x="309" y="722"/>
                  <a:pt x="311" y="722"/>
                  <a:pt x="313" y="722"/>
                </a:cubicBezTo>
                <a:close/>
                <a:moveTo>
                  <a:pt x="236" y="578"/>
                </a:moveTo>
                <a:cubicBezTo>
                  <a:pt x="238" y="571"/>
                  <a:pt x="236" y="564"/>
                  <a:pt x="230" y="560"/>
                </a:cubicBezTo>
                <a:cubicBezTo>
                  <a:pt x="220" y="553"/>
                  <a:pt x="210" y="545"/>
                  <a:pt x="201" y="536"/>
                </a:cubicBezTo>
                <a:cubicBezTo>
                  <a:pt x="196" y="532"/>
                  <a:pt x="189" y="530"/>
                  <a:pt x="183" y="533"/>
                </a:cubicBezTo>
                <a:cubicBezTo>
                  <a:pt x="110" y="569"/>
                  <a:pt x="110" y="569"/>
                  <a:pt x="110" y="569"/>
                </a:cubicBezTo>
                <a:cubicBezTo>
                  <a:pt x="62" y="486"/>
                  <a:pt x="62" y="486"/>
                  <a:pt x="62" y="486"/>
                </a:cubicBezTo>
                <a:cubicBezTo>
                  <a:pt x="128" y="442"/>
                  <a:pt x="128" y="442"/>
                  <a:pt x="128" y="442"/>
                </a:cubicBezTo>
                <a:cubicBezTo>
                  <a:pt x="133" y="438"/>
                  <a:pt x="136" y="431"/>
                  <a:pt x="134" y="424"/>
                </a:cubicBezTo>
                <a:cubicBezTo>
                  <a:pt x="131" y="412"/>
                  <a:pt x="129" y="400"/>
                  <a:pt x="127" y="388"/>
                </a:cubicBezTo>
                <a:cubicBezTo>
                  <a:pt x="126" y="381"/>
                  <a:pt x="122" y="376"/>
                  <a:pt x="115" y="374"/>
                </a:cubicBezTo>
                <a:cubicBezTo>
                  <a:pt x="36" y="354"/>
                  <a:pt x="36" y="354"/>
                  <a:pt x="36" y="354"/>
                </a:cubicBezTo>
                <a:cubicBezTo>
                  <a:pt x="52" y="260"/>
                  <a:pt x="52" y="260"/>
                  <a:pt x="52" y="260"/>
                </a:cubicBezTo>
                <a:cubicBezTo>
                  <a:pt x="131" y="269"/>
                  <a:pt x="131" y="269"/>
                  <a:pt x="131" y="269"/>
                </a:cubicBezTo>
                <a:cubicBezTo>
                  <a:pt x="137" y="269"/>
                  <a:pt x="144" y="266"/>
                  <a:pt x="147" y="259"/>
                </a:cubicBezTo>
                <a:cubicBezTo>
                  <a:pt x="152" y="248"/>
                  <a:pt x="158" y="237"/>
                  <a:pt x="165" y="226"/>
                </a:cubicBezTo>
                <a:cubicBezTo>
                  <a:pt x="168" y="220"/>
                  <a:pt x="168" y="213"/>
                  <a:pt x="164" y="208"/>
                </a:cubicBezTo>
                <a:cubicBezTo>
                  <a:pt x="117" y="142"/>
                  <a:pt x="117" y="142"/>
                  <a:pt x="117" y="142"/>
                </a:cubicBezTo>
                <a:cubicBezTo>
                  <a:pt x="190" y="81"/>
                  <a:pt x="190" y="81"/>
                  <a:pt x="190" y="81"/>
                </a:cubicBezTo>
                <a:cubicBezTo>
                  <a:pt x="243" y="136"/>
                  <a:pt x="243" y="136"/>
                  <a:pt x="243" y="136"/>
                </a:cubicBezTo>
                <a:cubicBezTo>
                  <a:pt x="248" y="141"/>
                  <a:pt x="256" y="142"/>
                  <a:pt x="262" y="139"/>
                </a:cubicBezTo>
                <a:cubicBezTo>
                  <a:pt x="274" y="133"/>
                  <a:pt x="286" y="129"/>
                  <a:pt x="299" y="125"/>
                </a:cubicBezTo>
                <a:cubicBezTo>
                  <a:pt x="305" y="123"/>
                  <a:pt x="309" y="117"/>
                  <a:pt x="310" y="111"/>
                </a:cubicBezTo>
                <a:cubicBezTo>
                  <a:pt x="315" y="32"/>
                  <a:pt x="315" y="32"/>
                  <a:pt x="315" y="32"/>
                </a:cubicBezTo>
                <a:cubicBezTo>
                  <a:pt x="379" y="32"/>
                  <a:pt x="379" y="32"/>
                  <a:pt x="379" y="32"/>
                </a:cubicBezTo>
                <a:cubicBezTo>
                  <a:pt x="379" y="135"/>
                  <a:pt x="379" y="135"/>
                  <a:pt x="379" y="135"/>
                </a:cubicBezTo>
                <a:cubicBezTo>
                  <a:pt x="379" y="159"/>
                  <a:pt x="379" y="159"/>
                  <a:pt x="379" y="159"/>
                </a:cubicBezTo>
                <a:cubicBezTo>
                  <a:pt x="377" y="159"/>
                  <a:pt x="374" y="159"/>
                  <a:pt x="371" y="159"/>
                </a:cubicBezTo>
                <a:cubicBezTo>
                  <a:pt x="260" y="159"/>
                  <a:pt x="171" y="249"/>
                  <a:pt x="171" y="359"/>
                </a:cubicBezTo>
                <a:cubicBezTo>
                  <a:pt x="171" y="470"/>
                  <a:pt x="260" y="560"/>
                  <a:pt x="371" y="560"/>
                </a:cubicBezTo>
                <a:cubicBezTo>
                  <a:pt x="374" y="560"/>
                  <a:pt x="377" y="559"/>
                  <a:pt x="379" y="559"/>
                </a:cubicBezTo>
                <a:cubicBezTo>
                  <a:pt x="379" y="604"/>
                  <a:pt x="379" y="604"/>
                  <a:pt x="379" y="604"/>
                </a:cubicBezTo>
                <a:cubicBezTo>
                  <a:pt x="377" y="605"/>
                  <a:pt x="374" y="605"/>
                  <a:pt x="371" y="605"/>
                </a:cubicBezTo>
                <a:cubicBezTo>
                  <a:pt x="365" y="605"/>
                  <a:pt x="360" y="604"/>
                  <a:pt x="353" y="604"/>
                </a:cubicBezTo>
                <a:cubicBezTo>
                  <a:pt x="346" y="603"/>
                  <a:pt x="340" y="607"/>
                  <a:pt x="337" y="613"/>
                </a:cubicBezTo>
                <a:cubicBezTo>
                  <a:pt x="304" y="686"/>
                  <a:pt x="304" y="686"/>
                  <a:pt x="304" y="686"/>
                </a:cubicBezTo>
                <a:cubicBezTo>
                  <a:pt x="215" y="653"/>
                  <a:pt x="215" y="653"/>
                  <a:pt x="215" y="653"/>
                </a:cubicBezTo>
                <a:lnTo>
                  <a:pt x="236" y="578"/>
                </a:lnTo>
                <a:close/>
                <a:moveTo>
                  <a:pt x="419" y="644"/>
                </a:moveTo>
                <a:cubicBezTo>
                  <a:pt x="466" y="644"/>
                  <a:pt x="466" y="644"/>
                  <a:pt x="466" y="644"/>
                </a:cubicBezTo>
                <a:cubicBezTo>
                  <a:pt x="442" y="703"/>
                  <a:pt x="442" y="703"/>
                  <a:pt x="442" y="703"/>
                </a:cubicBezTo>
                <a:lnTo>
                  <a:pt x="419" y="644"/>
                </a:lnTo>
                <a:close/>
                <a:moveTo>
                  <a:pt x="379" y="468"/>
                </a:moveTo>
                <a:cubicBezTo>
                  <a:pt x="377" y="469"/>
                  <a:pt x="374" y="469"/>
                  <a:pt x="371" y="469"/>
                </a:cubicBezTo>
                <a:cubicBezTo>
                  <a:pt x="310" y="469"/>
                  <a:pt x="261" y="420"/>
                  <a:pt x="261" y="359"/>
                </a:cubicBezTo>
                <a:cubicBezTo>
                  <a:pt x="261" y="299"/>
                  <a:pt x="310" y="250"/>
                  <a:pt x="371" y="250"/>
                </a:cubicBezTo>
                <a:cubicBezTo>
                  <a:pt x="374" y="250"/>
                  <a:pt x="377" y="250"/>
                  <a:pt x="379" y="250"/>
                </a:cubicBezTo>
                <a:lnTo>
                  <a:pt x="379" y="468"/>
                </a:lnTo>
                <a:close/>
                <a:moveTo>
                  <a:pt x="379" y="218"/>
                </a:moveTo>
                <a:cubicBezTo>
                  <a:pt x="377" y="218"/>
                  <a:pt x="374" y="218"/>
                  <a:pt x="371" y="218"/>
                </a:cubicBezTo>
                <a:cubicBezTo>
                  <a:pt x="293" y="218"/>
                  <a:pt x="229" y="281"/>
                  <a:pt x="229" y="359"/>
                </a:cubicBezTo>
                <a:cubicBezTo>
                  <a:pt x="229" y="437"/>
                  <a:pt x="293" y="501"/>
                  <a:pt x="371" y="501"/>
                </a:cubicBezTo>
                <a:cubicBezTo>
                  <a:pt x="374" y="501"/>
                  <a:pt x="377" y="501"/>
                  <a:pt x="379" y="501"/>
                </a:cubicBezTo>
                <a:cubicBezTo>
                  <a:pt x="379" y="527"/>
                  <a:pt x="379" y="527"/>
                  <a:pt x="379" y="527"/>
                </a:cubicBezTo>
                <a:cubicBezTo>
                  <a:pt x="377" y="527"/>
                  <a:pt x="374" y="528"/>
                  <a:pt x="371" y="528"/>
                </a:cubicBezTo>
                <a:cubicBezTo>
                  <a:pt x="278" y="528"/>
                  <a:pt x="203" y="452"/>
                  <a:pt x="203" y="359"/>
                </a:cubicBezTo>
                <a:cubicBezTo>
                  <a:pt x="203" y="266"/>
                  <a:pt x="278" y="191"/>
                  <a:pt x="371" y="191"/>
                </a:cubicBezTo>
                <a:cubicBezTo>
                  <a:pt x="374" y="191"/>
                  <a:pt x="377" y="191"/>
                  <a:pt x="379" y="191"/>
                </a:cubicBezTo>
                <a:lnTo>
                  <a:pt x="379" y="218"/>
                </a:lnTo>
                <a:close/>
                <a:moveTo>
                  <a:pt x="411" y="555"/>
                </a:moveTo>
                <a:cubicBezTo>
                  <a:pt x="411" y="539"/>
                  <a:pt x="411" y="539"/>
                  <a:pt x="411" y="539"/>
                </a:cubicBezTo>
                <a:cubicBezTo>
                  <a:pt x="411" y="526"/>
                  <a:pt x="411" y="526"/>
                  <a:pt x="411" y="526"/>
                </a:cubicBezTo>
                <a:cubicBezTo>
                  <a:pt x="411" y="495"/>
                  <a:pt x="411" y="495"/>
                  <a:pt x="411" y="495"/>
                </a:cubicBezTo>
                <a:cubicBezTo>
                  <a:pt x="411" y="478"/>
                  <a:pt x="411" y="478"/>
                  <a:pt x="411" y="478"/>
                </a:cubicBezTo>
                <a:cubicBezTo>
                  <a:pt x="411" y="461"/>
                  <a:pt x="411" y="461"/>
                  <a:pt x="411" y="461"/>
                </a:cubicBezTo>
                <a:cubicBezTo>
                  <a:pt x="411" y="406"/>
                  <a:pt x="411" y="406"/>
                  <a:pt x="411" y="406"/>
                </a:cubicBezTo>
                <a:cubicBezTo>
                  <a:pt x="411" y="382"/>
                  <a:pt x="411" y="382"/>
                  <a:pt x="411" y="382"/>
                </a:cubicBezTo>
                <a:cubicBezTo>
                  <a:pt x="411" y="289"/>
                  <a:pt x="411" y="289"/>
                  <a:pt x="411" y="289"/>
                </a:cubicBezTo>
                <a:cubicBezTo>
                  <a:pt x="411" y="227"/>
                  <a:pt x="411" y="227"/>
                  <a:pt x="411" y="227"/>
                </a:cubicBezTo>
                <a:cubicBezTo>
                  <a:pt x="411" y="224"/>
                  <a:pt x="411" y="224"/>
                  <a:pt x="411" y="224"/>
                </a:cubicBezTo>
                <a:cubicBezTo>
                  <a:pt x="411" y="151"/>
                  <a:pt x="411" y="151"/>
                  <a:pt x="411" y="151"/>
                </a:cubicBezTo>
                <a:cubicBezTo>
                  <a:pt x="420" y="151"/>
                  <a:pt x="420" y="151"/>
                  <a:pt x="420" y="151"/>
                </a:cubicBezTo>
                <a:cubicBezTo>
                  <a:pt x="473" y="151"/>
                  <a:pt x="473" y="151"/>
                  <a:pt x="473" y="151"/>
                </a:cubicBezTo>
                <a:cubicBezTo>
                  <a:pt x="473" y="612"/>
                  <a:pt x="473" y="612"/>
                  <a:pt x="473" y="612"/>
                </a:cubicBezTo>
                <a:cubicBezTo>
                  <a:pt x="411" y="612"/>
                  <a:pt x="411" y="612"/>
                  <a:pt x="411" y="612"/>
                </a:cubicBezTo>
                <a:lnTo>
                  <a:pt x="411" y="555"/>
                </a:lnTo>
                <a:close/>
                <a:moveTo>
                  <a:pt x="473" y="119"/>
                </a:moveTo>
                <a:cubicBezTo>
                  <a:pt x="422" y="119"/>
                  <a:pt x="422" y="119"/>
                  <a:pt x="422" y="119"/>
                </a:cubicBezTo>
                <a:cubicBezTo>
                  <a:pt x="411" y="119"/>
                  <a:pt x="411" y="119"/>
                  <a:pt x="411" y="119"/>
                </a:cubicBezTo>
                <a:cubicBezTo>
                  <a:pt x="411" y="32"/>
                  <a:pt x="411" y="32"/>
                  <a:pt x="411" y="32"/>
                </a:cubicBezTo>
                <a:cubicBezTo>
                  <a:pt x="425" y="32"/>
                  <a:pt x="425" y="32"/>
                  <a:pt x="425" y="32"/>
                </a:cubicBezTo>
                <a:cubicBezTo>
                  <a:pt x="426" y="32"/>
                  <a:pt x="426" y="32"/>
                  <a:pt x="426" y="32"/>
                </a:cubicBezTo>
                <a:cubicBezTo>
                  <a:pt x="473" y="32"/>
                  <a:pt x="473" y="32"/>
                  <a:pt x="473" y="32"/>
                </a:cubicBezTo>
                <a:lnTo>
                  <a:pt x="473" y="119"/>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400" rtl="0"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Arial Unicode MS"/>
              <a:cs typeface="Arial"/>
            </a:endParaRPr>
          </a:p>
        </p:txBody>
      </p:sp>
      <p:sp>
        <p:nvSpPr>
          <p:cNvPr id="23" name="Text Placeholder 2">
            <a:extLst>
              <a:ext uri="{FF2B5EF4-FFF2-40B4-BE49-F238E27FC236}">
                <a16:creationId xmlns:a16="http://schemas.microsoft.com/office/drawing/2014/main" id="{11CACCC5-A572-4A36-B568-1B7F36E73491}"/>
              </a:ext>
            </a:extLst>
          </p:cNvPr>
          <p:cNvSpPr txBox="1">
            <a:spLocks/>
          </p:cNvSpPr>
          <p:nvPr/>
        </p:nvSpPr>
        <p:spPr bwMode="gray">
          <a:xfrm>
            <a:off x="1954396" y="4618270"/>
            <a:ext cx="4837637" cy="1782970"/>
          </a:xfrm>
          <a:prstGeom prst="rect">
            <a:avLst/>
          </a:prstGeom>
        </p:spPr>
        <p:txBody>
          <a:bodyPr vert="horz" lIns="0" tIns="0" rIns="0" bIns="0" rtlCol="0">
            <a:noAutofit/>
          </a:bodyPr>
          <a:lstStyle>
            <a:lvl1pPr marL="0" indent="0" algn="l" defTabSz="914400" rtl="0" eaLnBrk="1" latinLnBrk="0" hangingPunct="1">
              <a:spcBef>
                <a:spcPts val="1200"/>
              </a:spcBef>
              <a:spcAft>
                <a:spcPts val="600"/>
              </a:spcAft>
              <a:buFont typeface="Arial" panose="020B0604020202020204" pitchFamily="34" charset="0"/>
              <a:buNone/>
              <a:defRPr sz="1800" kern="1200">
                <a:solidFill>
                  <a:schemeClr val="accent1"/>
                </a:solidFill>
                <a:latin typeface="+mn-lt"/>
                <a:ea typeface="+mn-ea"/>
                <a:cs typeface="+mn-cs"/>
              </a:defRPr>
            </a:lvl1pPr>
            <a:lvl2pPr marL="270000" indent="-270000" algn="l" defTabSz="914400" rtl="0" eaLnBrk="1" latinLnBrk="0" hangingPunct="1">
              <a:spcBef>
                <a:spcPts val="300"/>
              </a:spcBef>
              <a:spcAft>
                <a:spcPts val="600"/>
              </a:spcAft>
              <a:buFontTx/>
              <a:buBlip>
                <a:blip r:embed="rId4"/>
              </a:buBlip>
              <a:defRPr sz="1800" kern="1200">
                <a:solidFill>
                  <a:schemeClr val="accent1"/>
                </a:solidFill>
                <a:latin typeface="+mn-lt"/>
                <a:ea typeface="+mn-ea"/>
                <a:cs typeface="+mn-cs"/>
              </a:defRPr>
            </a:lvl2pPr>
            <a:lvl3pPr marL="540000" indent="-270000" algn="l" defTabSz="914400" rtl="0" eaLnBrk="1" latinLnBrk="0" hangingPunct="1">
              <a:spcBef>
                <a:spcPts val="300"/>
              </a:spcBef>
              <a:spcAft>
                <a:spcPts val="600"/>
              </a:spcAft>
              <a:buFontTx/>
              <a:buBlip>
                <a:blip r:embed="rId5"/>
              </a:buBlip>
              <a:defRPr sz="1800" kern="1200">
                <a:solidFill>
                  <a:schemeClr val="accent1"/>
                </a:solidFill>
                <a:latin typeface="+mn-lt"/>
                <a:ea typeface="+mn-ea"/>
                <a:cs typeface="+mn-cs"/>
              </a:defRPr>
            </a:lvl3pPr>
            <a:lvl4pPr marL="810000" indent="-270000" algn="l" defTabSz="914400" rtl="0" eaLnBrk="1" latinLnBrk="0" hangingPunct="1">
              <a:spcBef>
                <a:spcPts val="300"/>
              </a:spcBef>
              <a:spcAft>
                <a:spcPts val="600"/>
              </a:spcAft>
              <a:buFontTx/>
              <a:buBlip>
                <a:blip r:embed="rId6"/>
              </a:buBlip>
              <a:defRPr sz="1800" kern="1200">
                <a:solidFill>
                  <a:schemeClr val="accent1"/>
                </a:solidFill>
                <a:latin typeface="+mn-lt"/>
                <a:ea typeface="+mn-ea"/>
                <a:cs typeface="+mn-cs"/>
              </a:defRPr>
            </a:lvl4pPr>
            <a:lvl5pPr marL="1080000" indent="-270000" algn="l" defTabSz="914400" rtl="0" eaLnBrk="1" latinLnBrk="0" hangingPunct="1">
              <a:spcBef>
                <a:spcPts val="300"/>
              </a:spcBef>
              <a:spcAft>
                <a:spcPts val="600"/>
              </a:spcAft>
              <a:buFontTx/>
              <a:buBlip>
                <a:blip r:embed="rId7"/>
              </a:buBlip>
              <a:defRPr sz="1800" kern="1200">
                <a:solidFill>
                  <a:schemeClr val="accent1"/>
                </a:solidFill>
                <a:latin typeface="+mn-lt"/>
                <a:ea typeface="+mn-ea"/>
                <a:cs typeface="+mn-cs"/>
              </a:defRPr>
            </a:lvl5pPr>
            <a:lvl6pPr marL="1080000" indent="-270000" algn="l" defTabSz="914400" rtl="0" eaLnBrk="1" latinLnBrk="0" hangingPunct="1">
              <a:spcBef>
                <a:spcPts val="300"/>
              </a:spcBef>
              <a:spcAft>
                <a:spcPts val="600"/>
              </a:spcAft>
              <a:buFontTx/>
              <a:buBlip>
                <a:blip r:embed="rId7"/>
              </a:buBlip>
              <a:defRPr sz="1800" kern="1200">
                <a:solidFill>
                  <a:schemeClr val="tx1"/>
                </a:solidFill>
                <a:latin typeface="+mn-lt"/>
                <a:ea typeface="+mn-ea"/>
                <a:cs typeface="+mn-cs"/>
              </a:defRPr>
            </a:lvl6pPr>
            <a:lvl7pPr marL="1080000" indent="-270000" algn="l" defTabSz="914400" rtl="0" eaLnBrk="1" latinLnBrk="0" hangingPunct="1">
              <a:spcBef>
                <a:spcPts val="300"/>
              </a:spcBef>
              <a:spcAft>
                <a:spcPts val="600"/>
              </a:spcAft>
              <a:buFontTx/>
              <a:buBlip>
                <a:blip r:embed="rId7"/>
              </a:buBlip>
              <a:defRPr sz="1800" kern="1200">
                <a:solidFill>
                  <a:schemeClr val="tx1"/>
                </a:solidFill>
                <a:latin typeface="+mn-lt"/>
                <a:ea typeface="+mn-ea"/>
                <a:cs typeface="+mn-cs"/>
              </a:defRPr>
            </a:lvl7pPr>
            <a:lvl8pPr marL="1080000" indent="-270000" algn="l" defTabSz="914400" rtl="0" eaLnBrk="1" latinLnBrk="0" hangingPunct="1">
              <a:spcBef>
                <a:spcPts val="300"/>
              </a:spcBef>
              <a:spcAft>
                <a:spcPts val="600"/>
              </a:spcAft>
              <a:buFontTx/>
              <a:buBlip>
                <a:blip r:embed="rId7"/>
              </a:buBlip>
              <a:defRPr sz="1800" kern="1200">
                <a:solidFill>
                  <a:schemeClr val="tx1"/>
                </a:solidFill>
                <a:latin typeface="+mn-lt"/>
                <a:ea typeface="+mn-ea"/>
                <a:cs typeface="+mn-cs"/>
              </a:defRPr>
            </a:lvl8pPr>
            <a:lvl9pPr marL="1080000" indent="-270000" algn="l" defTabSz="914400" rtl="0" eaLnBrk="1" latinLnBrk="0" hangingPunct="1">
              <a:spcBef>
                <a:spcPts val="300"/>
              </a:spcBef>
              <a:spcAft>
                <a:spcPts val="600"/>
              </a:spcAft>
              <a:buFontTx/>
              <a:buBlip>
                <a:blip r:embed="rId7"/>
              </a:buBlip>
              <a:defRPr sz="1800" kern="1200">
                <a:solidFill>
                  <a:schemeClr val="tx1"/>
                </a:solidFill>
                <a:latin typeface="+mn-lt"/>
                <a:ea typeface="+mn-ea"/>
                <a:cs typeface="+mn-cs"/>
              </a:defRPr>
            </a:lvl9pPr>
          </a:lstStyle>
          <a:p>
            <a:pPr lvl="2"/>
            <a:endParaRPr lang="en-US" altLang="zh-CN" dirty="0"/>
          </a:p>
          <a:p>
            <a:pPr marL="0" lvl="1" indent="0">
              <a:buFontTx/>
              <a:buNone/>
            </a:pPr>
            <a:endParaRPr lang="en-US" dirty="0"/>
          </a:p>
        </p:txBody>
      </p:sp>
      <p:cxnSp>
        <p:nvCxnSpPr>
          <p:cNvPr id="24" name="Straight Connector 23">
            <a:extLst>
              <a:ext uri="{FF2B5EF4-FFF2-40B4-BE49-F238E27FC236}">
                <a16:creationId xmlns:a16="http://schemas.microsoft.com/office/drawing/2014/main" id="{266E8203-2E98-4C83-A3BF-F9FFA097F258}"/>
              </a:ext>
            </a:extLst>
          </p:cNvPr>
          <p:cNvCxnSpPr>
            <a:cxnSpLocks/>
          </p:cNvCxnSpPr>
          <p:nvPr/>
        </p:nvCxnSpPr>
        <p:spPr>
          <a:xfrm>
            <a:off x="6215187" y="1654543"/>
            <a:ext cx="1007869" cy="0"/>
          </a:xfrm>
          <a:prstGeom prst="line">
            <a:avLst/>
          </a:prstGeom>
          <a:ln w="68580">
            <a:solidFill>
              <a:schemeClr val="accent2"/>
            </a:solidFill>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CB794D05-9BAD-43BB-9C08-B29505EBCA48}"/>
              </a:ext>
            </a:extLst>
          </p:cNvPr>
          <p:cNvSpPr/>
          <p:nvPr/>
        </p:nvSpPr>
        <p:spPr>
          <a:xfrm>
            <a:off x="6240591" y="1473683"/>
            <a:ext cx="829843" cy="246221"/>
          </a:xfrm>
          <a:prstGeom prst="rect">
            <a:avLst/>
          </a:prstGeom>
          <a:ln>
            <a:noFill/>
          </a:ln>
        </p:spPr>
        <p:txBody>
          <a:bodyPr wrap="none" lIns="0" tIns="0" rIns="0" bIns="0">
            <a:spAutoFit/>
          </a:bodyPr>
          <a:lstStyle/>
          <a:p>
            <a:pPr marL="0" marR="0" lvl="0" indent="0" algn="l" defTabSz="914309"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mj-lt"/>
                <a:ea typeface="Arial Unicode MS"/>
                <a:cs typeface="Arial"/>
              </a:rPr>
              <a:t>Timeline</a:t>
            </a:r>
          </a:p>
        </p:txBody>
      </p:sp>
      <p:sp>
        <p:nvSpPr>
          <p:cNvPr id="28" name="Text Placeholder 2">
            <a:extLst>
              <a:ext uri="{FF2B5EF4-FFF2-40B4-BE49-F238E27FC236}">
                <a16:creationId xmlns:a16="http://schemas.microsoft.com/office/drawing/2014/main" id="{E1E3B5D7-0C69-4257-BED3-9457C23CED46}"/>
              </a:ext>
            </a:extLst>
          </p:cNvPr>
          <p:cNvSpPr txBox="1">
            <a:spLocks/>
          </p:cNvSpPr>
          <p:nvPr/>
        </p:nvSpPr>
        <p:spPr bwMode="gray">
          <a:xfrm>
            <a:off x="5842581" y="1805796"/>
            <a:ext cx="4837637" cy="318156"/>
          </a:xfrm>
          <a:prstGeom prst="rect">
            <a:avLst/>
          </a:prstGeom>
        </p:spPr>
        <p:txBody>
          <a:bodyPr vert="horz" lIns="0" tIns="0" rIns="0" bIns="0" rtlCol="0">
            <a:noAutofit/>
          </a:bodyPr>
          <a:lstStyle>
            <a:lvl1pPr marL="0" indent="0" algn="l" defTabSz="914400" rtl="0" eaLnBrk="1" latinLnBrk="0" hangingPunct="1">
              <a:spcBef>
                <a:spcPts val="1200"/>
              </a:spcBef>
              <a:spcAft>
                <a:spcPts val="600"/>
              </a:spcAft>
              <a:buFont typeface="Arial" panose="020B0604020202020204" pitchFamily="34" charset="0"/>
              <a:buNone/>
              <a:defRPr sz="1800" kern="1200">
                <a:solidFill>
                  <a:schemeClr val="accent1"/>
                </a:solidFill>
                <a:latin typeface="+mn-lt"/>
                <a:ea typeface="+mn-ea"/>
                <a:cs typeface="+mn-cs"/>
              </a:defRPr>
            </a:lvl1pPr>
            <a:lvl2pPr marL="270000" indent="-270000" algn="l" defTabSz="914400" rtl="0" eaLnBrk="1" latinLnBrk="0" hangingPunct="1">
              <a:spcBef>
                <a:spcPts val="300"/>
              </a:spcBef>
              <a:spcAft>
                <a:spcPts val="600"/>
              </a:spcAft>
              <a:buFontTx/>
              <a:buBlip>
                <a:blip r:embed="rId4"/>
              </a:buBlip>
              <a:defRPr sz="1800" kern="1200">
                <a:solidFill>
                  <a:schemeClr val="accent1"/>
                </a:solidFill>
                <a:latin typeface="+mn-lt"/>
                <a:ea typeface="+mn-ea"/>
                <a:cs typeface="+mn-cs"/>
              </a:defRPr>
            </a:lvl2pPr>
            <a:lvl3pPr marL="540000" indent="-270000" algn="l" defTabSz="914400" rtl="0" eaLnBrk="1" latinLnBrk="0" hangingPunct="1">
              <a:spcBef>
                <a:spcPts val="300"/>
              </a:spcBef>
              <a:spcAft>
                <a:spcPts val="600"/>
              </a:spcAft>
              <a:buFontTx/>
              <a:buBlip>
                <a:blip r:embed="rId5"/>
              </a:buBlip>
              <a:defRPr sz="1800" kern="1200">
                <a:solidFill>
                  <a:schemeClr val="accent1"/>
                </a:solidFill>
                <a:latin typeface="+mn-lt"/>
                <a:ea typeface="+mn-ea"/>
                <a:cs typeface="+mn-cs"/>
              </a:defRPr>
            </a:lvl3pPr>
            <a:lvl4pPr marL="810000" indent="-270000" algn="l" defTabSz="914400" rtl="0" eaLnBrk="1" latinLnBrk="0" hangingPunct="1">
              <a:spcBef>
                <a:spcPts val="300"/>
              </a:spcBef>
              <a:spcAft>
                <a:spcPts val="600"/>
              </a:spcAft>
              <a:buFontTx/>
              <a:buBlip>
                <a:blip r:embed="rId6"/>
              </a:buBlip>
              <a:defRPr sz="1800" kern="1200">
                <a:solidFill>
                  <a:schemeClr val="accent1"/>
                </a:solidFill>
                <a:latin typeface="+mn-lt"/>
                <a:ea typeface="+mn-ea"/>
                <a:cs typeface="+mn-cs"/>
              </a:defRPr>
            </a:lvl4pPr>
            <a:lvl5pPr marL="1080000" indent="-270000" algn="l" defTabSz="914400" rtl="0" eaLnBrk="1" latinLnBrk="0" hangingPunct="1">
              <a:spcBef>
                <a:spcPts val="300"/>
              </a:spcBef>
              <a:spcAft>
                <a:spcPts val="600"/>
              </a:spcAft>
              <a:buFontTx/>
              <a:buBlip>
                <a:blip r:embed="rId7"/>
              </a:buBlip>
              <a:defRPr sz="1800" kern="1200">
                <a:solidFill>
                  <a:schemeClr val="accent1"/>
                </a:solidFill>
                <a:latin typeface="+mn-lt"/>
                <a:ea typeface="+mn-ea"/>
                <a:cs typeface="+mn-cs"/>
              </a:defRPr>
            </a:lvl5pPr>
            <a:lvl6pPr marL="1080000" indent="-270000" algn="l" defTabSz="914400" rtl="0" eaLnBrk="1" latinLnBrk="0" hangingPunct="1">
              <a:spcBef>
                <a:spcPts val="300"/>
              </a:spcBef>
              <a:spcAft>
                <a:spcPts val="600"/>
              </a:spcAft>
              <a:buFontTx/>
              <a:buBlip>
                <a:blip r:embed="rId7"/>
              </a:buBlip>
              <a:defRPr sz="1800" kern="1200">
                <a:solidFill>
                  <a:schemeClr val="tx1"/>
                </a:solidFill>
                <a:latin typeface="+mn-lt"/>
                <a:ea typeface="+mn-ea"/>
                <a:cs typeface="+mn-cs"/>
              </a:defRPr>
            </a:lvl6pPr>
            <a:lvl7pPr marL="1080000" indent="-270000" algn="l" defTabSz="914400" rtl="0" eaLnBrk="1" latinLnBrk="0" hangingPunct="1">
              <a:spcBef>
                <a:spcPts val="300"/>
              </a:spcBef>
              <a:spcAft>
                <a:spcPts val="600"/>
              </a:spcAft>
              <a:buFontTx/>
              <a:buBlip>
                <a:blip r:embed="rId7"/>
              </a:buBlip>
              <a:defRPr sz="1800" kern="1200">
                <a:solidFill>
                  <a:schemeClr val="tx1"/>
                </a:solidFill>
                <a:latin typeface="+mn-lt"/>
                <a:ea typeface="+mn-ea"/>
                <a:cs typeface="+mn-cs"/>
              </a:defRPr>
            </a:lvl7pPr>
            <a:lvl8pPr marL="1080000" indent="-270000" algn="l" defTabSz="914400" rtl="0" eaLnBrk="1" latinLnBrk="0" hangingPunct="1">
              <a:spcBef>
                <a:spcPts val="300"/>
              </a:spcBef>
              <a:spcAft>
                <a:spcPts val="600"/>
              </a:spcAft>
              <a:buFontTx/>
              <a:buBlip>
                <a:blip r:embed="rId7"/>
              </a:buBlip>
              <a:defRPr sz="1800" kern="1200">
                <a:solidFill>
                  <a:schemeClr val="tx1"/>
                </a:solidFill>
                <a:latin typeface="+mn-lt"/>
                <a:ea typeface="+mn-ea"/>
                <a:cs typeface="+mn-cs"/>
              </a:defRPr>
            </a:lvl8pPr>
            <a:lvl9pPr marL="1080000" indent="-270000" algn="l" defTabSz="914400" rtl="0" eaLnBrk="1" latinLnBrk="0" hangingPunct="1">
              <a:spcBef>
                <a:spcPts val="300"/>
              </a:spcBef>
              <a:spcAft>
                <a:spcPts val="600"/>
              </a:spcAft>
              <a:buFontTx/>
              <a:buBlip>
                <a:blip r:embed="rId7"/>
              </a:buBlip>
              <a:defRPr sz="1800" kern="1200">
                <a:solidFill>
                  <a:schemeClr val="tx1"/>
                </a:solidFill>
                <a:latin typeface="+mn-lt"/>
                <a:ea typeface="+mn-ea"/>
                <a:cs typeface="+mn-cs"/>
              </a:defRPr>
            </a:lvl9pPr>
          </a:lstStyle>
          <a:p>
            <a:pPr marL="0" lvl="1" indent="0">
              <a:buNone/>
            </a:pPr>
            <a:r>
              <a:rPr lang="en-US" altLang="zh-CN" dirty="0"/>
              <a:t>2021Q1</a:t>
            </a:r>
          </a:p>
        </p:txBody>
      </p:sp>
      <p:grpSp>
        <p:nvGrpSpPr>
          <p:cNvPr id="29" name="myP_Calendar">
            <a:extLst>
              <a:ext uri="{FF2B5EF4-FFF2-40B4-BE49-F238E27FC236}">
                <a16:creationId xmlns:a16="http://schemas.microsoft.com/office/drawing/2014/main" id="{F11450ED-C0B3-4EBE-9934-E24C189F2342}"/>
              </a:ext>
            </a:extLst>
          </p:cNvPr>
          <p:cNvGrpSpPr/>
          <p:nvPr/>
        </p:nvGrpSpPr>
        <p:grpSpPr>
          <a:xfrm>
            <a:off x="5736772" y="1446319"/>
            <a:ext cx="356658" cy="311480"/>
            <a:chOff x="2039938" y="4911726"/>
            <a:chExt cx="952500" cy="831850"/>
          </a:xfrm>
          <a:solidFill>
            <a:schemeClr val="accent1"/>
          </a:solidFill>
        </p:grpSpPr>
        <p:sp>
          <p:nvSpPr>
            <p:cNvPr id="30" name="Freeform 343">
              <a:extLst>
                <a:ext uri="{FF2B5EF4-FFF2-40B4-BE49-F238E27FC236}">
                  <a16:creationId xmlns:a16="http://schemas.microsoft.com/office/drawing/2014/main" id="{07B59C92-3B72-47D8-AF13-B89F67F3F2C2}"/>
                </a:ext>
              </a:extLst>
            </p:cNvPr>
            <p:cNvSpPr>
              <a:spLocks noEditPoints="1"/>
            </p:cNvSpPr>
            <p:nvPr/>
          </p:nvSpPr>
          <p:spPr bwMode="auto">
            <a:xfrm>
              <a:off x="2039938" y="5003801"/>
              <a:ext cx="952500" cy="739775"/>
            </a:xfrm>
            <a:custGeom>
              <a:avLst/>
              <a:gdLst>
                <a:gd name="T0" fmla="*/ 272 w 300"/>
                <a:gd name="T1" fmla="*/ 0 h 233"/>
                <a:gd name="T2" fmla="*/ 245 w 300"/>
                <a:gd name="T3" fmla="*/ 0 h 233"/>
                <a:gd name="T4" fmla="*/ 245 w 300"/>
                <a:gd name="T5" fmla="*/ 16 h 233"/>
                <a:gd name="T6" fmla="*/ 226 w 300"/>
                <a:gd name="T7" fmla="*/ 36 h 233"/>
                <a:gd name="T8" fmla="*/ 206 w 300"/>
                <a:gd name="T9" fmla="*/ 16 h 233"/>
                <a:gd name="T10" fmla="*/ 206 w 300"/>
                <a:gd name="T11" fmla="*/ 0 h 233"/>
                <a:gd name="T12" fmla="*/ 94 w 300"/>
                <a:gd name="T13" fmla="*/ 0 h 233"/>
                <a:gd name="T14" fmla="*/ 94 w 300"/>
                <a:gd name="T15" fmla="*/ 16 h 233"/>
                <a:gd name="T16" fmla="*/ 74 w 300"/>
                <a:gd name="T17" fmla="*/ 36 h 233"/>
                <a:gd name="T18" fmla="*/ 55 w 300"/>
                <a:gd name="T19" fmla="*/ 16 h 233"/>
                <a:gd name="T20" fmla="*/ 55 w 300"/>
                <a:gd name="T21" fmla="*/ 0 h 233"/>
                <a:gd name="T22" fmla="*/ 28 w 300"/>
                <a:gd name="T23" fmla="*/ 0 h 233"/>
                <a:gd name="T24" fmla="*/ 0 w 300"/>
                <a:gd name="T25" fmla="*/ 27 h 233"/>
                <a:gd name="T26" fmla="*/ 0 w 300"/>
                <a:gd name="T27" fmla="*/ 204 h 233"/>
                <a:gd name="T28" fmla="*/ 28 w 300"/>
                <a:gd name="T29" fmla="*/ 233 h 233"/>
                <a:gd name="T30" fmla="*/ 272 w 300"/>
                <a:gd name="T31" fmla="*/ 233 h 233"/>
                <a:gd name="T32" fmla="*/ 300 w 300"/>
                <a:gd name="T33" fmla="*/ 204 h 233"/>
                <a:gd name="T34" fmla="*/ 300 w 300"/>
                <a:gd name="T35" fmla="*/ 27 h 233"/>
                <a:gd name="T36" fmla="*/ 272 w 300"/>
                <a:gd name="T37" fmla="*/ 0 h 233"/>
                <a:gd name="T38" fmla="*/ 276 w 300"/>
                <a:gd name="T39" fmla="*/ 207 h 233"/>
                <a:gd name="T40" fmla="*/ 23 w 300"/>
                <a:gd name="T41" fmla="*/ 207 h 233"/>
                <a:gd name="T42" fmla="*/ 23 w 300"/>
                <a:gd name="T43" fmla="*/ 81 h 233"/>
                <a:gd name="T44" fmla="*/ 276 w 300"/>
                <a:gd name="T45" fmla="*/ 81 h 233"/>
                <a:gd name="T46" fmla="*/ 276 w 300"/>
                <a:gd name="T47" fmla="*/ 207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0" h="233">
                  <a:moveTo>
                    <a:pt x="272" y="0"/>
                  </a:moveTo>
                  <a:cubicBezTo>
                    <a:pt x="245" y="0"/>
                    <a:pt x="245" y="0"/>
                    <a:pt x="245" y="0"/>
                  </a:cubicBezTo>
                  <a:cubicBezTo>
                    <a:pt x="245" y="16"/>
                    <a:pt x="245" y="16"/>
                    <a:pt x="245" y="16"/>
                  </a:cubicBezTo>
                  <a:cubicBezTo>
                    <a:pt x="245" y="27"/>
                    <a:pt x="236" y="36"/>
                    <a:pt x="226" y="36"/>
                  </a:cubicBezTo>
                  <a:cubicBezTo>
                    <a:pt x="215" y="36"/>
                    <a:pt x="206" y="27"/>
                    <a:pt x="206" y="16"/>
                  </a:cubicBezTo>
                  <a:cubicBezTo>
                    <a:pt x="206" y="0"/>
                    <a:pt x="206" y="0"/>
                    <a:pt x="206" y="0"/>
                  </a:cubicBezTo>
                  <a:cubicBezTo>
                    <a:pt x="94" y="0"/>
                    <a:pt x="94" y="0"/>
                    <a:pt x="94" y="0"/>
                  </a:cubicBezTo>
                  <a:cubicBezTo>
                    <a:pt x="94" y="16"/>
                    <a:pt x="94" y="16"/>
                    <a:pt x="94" y="16"/>
                  </a:cubicBezTo>
                  <a:cubicBezTo>
                    <a:pt x="94" y="27"/>
                    <a:pt x="85" y="36"/>
                    <a:pt x="74" y="36"/>
                  </a:cubicBezTo>
                  <a:cubicBezTo>
                    <a:pt x="63" y="36"/>
                    <a:pt x="55" y="27"/>
                    <a:pt x="55" y="16"/>
                  </a:cubicBezTo>
                  <a:cubicBezTo>
                    <a:pt x="55" y="0"/>
                    <a:pt x="55" y="0"/>
                    <a:pt x="55" y="0"/>
                  </a:cubicBezTo>
                  <a:cubicBezTo>
                    <a:pt x="28" y="0"/>
                    <a:pt x="28" y="0"/>
                    <a:pt x="28" y="0"/>
                  </a:cubicBezTo>
                  <a:cubicBezTo>
                    <a:pt x="12" y="0"/>
                    <a:pt x="0" y="11"/>
                    <a:pt x="0" y="27"/>
                  </a:cubicBezTo>
                  <a:cubicBezTo>
                    <a:pt x="0" y="204"/>
                    <a:pt x="0" y="204"/>
                    <a:pt x="0" y="204"/>
                  </a:cubicBezTo>
                  <a:cubicBezTo>
                    <a:pt x="0" y="219"/>
                    <a:pt x="12" y="233"/>
                    <a:pt x="28" y="233"/>
                  </a:cubicBezTo>
                  <a:cubicBezTo>
                    <a:pt x="272" y="233"/>
                    <a:pt x="272" y="233"/>
                    <a:pt x="272" y="233"/>
                  </a:cubicBezTo>
                  <a:cubicBezTo>
                    <a:pt x="287" y="233"/>
                    <a:pt x="300" y="219"/>
                    <a:pt x="300" y="204"/>
                  </a:cubicBezTo>
                  <a:cubicBezTo>
                    <a:pt x="300" y="27"/>
                    <a:pt x="300" y="27"/>
                    <a:pt x="300" y="27"/>
                  </a:cubicBezTo>
                  <a:cubicBezTo>
                    <a:pt x="300" y="11"/>
                    <a:pt x="287" y="0"/>
                    <a:pt x="272" y="0"/>
                  </a:cubicBezTo>
                  <a:close/>
                  <a:moveTo>
                    <a:pt x="276" y="207"/>
                  </a:moveTo>
                  <a:cubicBezTo>
                    <a:pt x="23" y="207"/>
                    <a:pt x="23" y="207"/>
                    <a:pt x="23" y="207"/>
                  </a:cubicBezTo>
                  <a:cubicBezTo>
                    <a:pt x="23" y="81"/>
                    <a:pt x="23" y="81"/>
                    <a:pt x="23" y="81"/>
                  </a:cubicBezTo>
                  <a:cubicBezTo>
                    <a:pt x="276" y="81"/>
                    <a:pt x="276" y="81"/>
                    <a:pt x="276" y="81"/>
                  </a:cubicBezTo>
                  <a:lnTo>
                    <a:pt x="276" y="20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Arial Unicode MS"/>
                <a:cs typeface="Arial"/>
              </a:endParaRPr>
            </a:p>
          </p:txBody>
        </p:sp>
        <p:sp>
          <p:nvSpPr>
            <p:cNvPr id="31" name="Freeform 344">
              <a:extLst>
                <a:ext uri="{FF2B5EF4-FFF2-40B4-BE49-F238E27FC236}">
                  <a16:creationId xmlns:a16="http://schemas.microsoft.com/office/drawing/2014/main" id="{B0E037D7-3B21-41AE-9003-63FCC41E1310}"/>
                </a:ext>
              </a:extLst>
            </p:cNvPr>
            <p:cNvSpPr>
              <a:spLocks/>
            </p:cNvSpPr>
            <p:nvPr/>
          </p:nvSpPr>
          <p:spPr bwMode="auto">
            <a:xfrm>
              <a:off x="2224088" y="4911726"/>
              <a:ext cx="98425" cy="187325"/>
            </a:xfrm>
            <a:custGeom>
              <a:avLst/>
              <a:gdLst>
                <a:gd name="T0" fmla="*/ 18 w 31"/>
                <a:gd name="T1" fmla="*/ 59 h 59"/>
                <a:gd name="T2" fmla="*/ 14 w 31"/>
                <a:gd name="T3" fmla="*/ 59 h 59"/>
                <a:gd name="T4" fmla="*/ 0 w 31"/>
                <a:gd name="T5" fmla="*/ 46 h 59"/>
                <a:gd name="T6" fmla="*/ 0 w 31"/>
                <a:gd name="T7" fmla="*/ 13 h 59"/>
                <a:gd name="T8" fmla="*/ 14 w 31"/>
                <a:gd name="T9" fmla="*/ 0 h 59"/>
                <a:gd name="T10" fmla="*/ 18 w 31"/>
                <a:gd name="T11" fmla="*/ 0 h 59"/>
                <a:gd name="T12" fmla="*/ 31 w 31"/>
                <a:gd name="T13" fmla="*/ 13 h 59"/>
                <a:gd name="T14" fmla="*/ 31 w 31"/>
                <a:gd name="T15" fmla="*/ 46 h 59"/>
                <a:gd name="T16" fmla="*/ 18 w 31"/>
                <a:gd name="T17"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59">
                  <a:moveTo>
                    <a:pt x="18" y="59"/>
                  </a:moveTo>
                  <a:cubicBezTo>
                    <a:pt x="14" y="59"/>
                    <a:pt x="14" y="59"/>
                    <a:pt x="14" y="59"/>
                  </a:cubicBezTo>
                  <a:cubicBezTo>
                    <a:pt x="6" y="59"/>
                    <a:pt x="0" y="53"/>
                    <a:pt x="0" y="46"/>
                  </a:cubicBezTo>
                  <a:cubicBezTo>
                    <a:pt x="0" y="13"/>
                    <a:pt x="0" y="13"/>
                    <a:pt x="0" y="13"/>
                  </a:cubicBezTo>
                  <a:cubicBezTo>
                    <a:pt x="0" y="6"/>
                    <a:pt x="6" y="0"/>
                    <a:pt x="14" y="0"/>
                  </a:cubicBezTo>
                  <a:cubicBezTo>
                    <a:pt x="18" y="0"/>
                    <a:pt x="18" y="0"/>
                    <a:pt x="18" y="0"/>
                  </a:cubicBezTo>
                  <a:cubicBezTo>
                    <a:pt x="25" y="0"/>
                    <a:pt x="31" y="6"/>
                    <a:pt x="31" y="13"/>
                  </a:cubicBezTo>
                  <a:cubicBezTo>
                    <a:pt x="31" y="46"/>
                    <a:pt x="31" y="46"/>
                    <a:pt x="31" y="46"/>
                  </a:cubicBezTo>
                  <a:cubicBezTo>
                    <a:pt x="31" y="53"/>
                    <a:pt x="25" y="59"/>
                    <a:pt x="18"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Arial Unicode MS"/>
                <a:cs typeface="Arial"/>
              </a:endParaRPr>
            </a:p>
          </p:txBody>
        </p:sp>
        <p:sp>
          <p:nvSpPr>
            <p:cNvPr id="32" name="Freeform 345">
              <a:extLst>
                <a:ext uri="{FF2B5EF4-FFF2-40B4-BE49-F238E27FC236}">
                  <a16:creationId xmlns:a16="http://schemas.microsoft.com/office/drawing/2014/main" id="{4821DB36-6848-4AB6-880A-96D1FD7539A1}"/>
                </a:ext>
              </a:extLst>
            </p:cNvPr>
            <p:cNvSpPr>
              <a:spLocks/>
            </p:cNvSpPr>
            <p:nvPr/>
          </p:nvSpPr>
          <p:spPr bwMode="auto">
            <a:xfrm>
              <a:off x="2706688" y="4911726"/>
              <a:ext cx="98425" cy="187325"/>
            </a:xfrm>
            <a:custGeom>
              <a:avLst/>
              <a:gdLst>
                <a:gd name="T0" fmla="*/ 17 w 31"/>
                <a:gd name="T1" fmla="*/ 59 h 59"/>
                <a:gd name="T2" fmla="*/ 14 w 31"/>
                <a:gd name="T3" fmla="*/ 59 h 59"/>
                <a:gd name="T4" fmla="*/ 0 w 31"/>
                <a:gd name="T5" fmla="*/ 46 h 59"/>
                <a:gd name="T6" fmla="*/ 0 w 31"/>
                <a:gd name="T7" fmla="*/ 13 h 59"/>
                <a:gd name="T8" fmla="*/ 14 w 31"/>
                <a:gd name="T9" fmla="*/ 0 h 59"/>
                <a:gd name="T10" fmla="*/ 17 w 31"/>
                <a:gd name="T11" fmla="*/ 0 h 59"/>
                <a:gd name="T12" fmla="*/ 31 w 31"/>
                <a:gd name="T13" fmla="*/ 13 h 59"/>
                <a:gd name="T14" fmla="*/ 31 w 31"/>
                <a:gd name="T15" fmla="*/ 46 h 59"/>
                <a:gd name="T16" fmla="*/ 17 w 31"/>
                <a:gd name="T17"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59">
                  <a:moveTo>
                    <a:pt x="17" y="59"/>
                  </a:moveTo>
                  <a:cubicBezTo>
                    <a:pt x="14" y="59"/>
                    <a:pt x="14" y="59"/>
                    <a:pt x="14" y="59"/>
                  </a:cubicBezTo>
                  <a:cubicBezTo>
                    <a:pt x="6" y="59"/>
                    <a:pt x="0" y="53"/>
                    <a:pt x="0" y="46"/>
                  </a:cubicBezTo>
                  <a:cubicBezTo>
                    <a:pt x="0" y="13"/>
                    <a:pt x="0" y="13"/>
                    <a:pt x="0" y="13"/>
                  </a:cubicBezTo>
                  <a:cubicBezTo>
                    <a:pt x="0" y="6"/>
                    <a:pt x="6" y="0"/>
                    <a:pt x="14" y="0"/>
                  </a:cubicBezTo>
                  <a:cubicBezTo>
                    <a:pt x="17" y="0"/>
                    <a:pt x="17" y="0"/>
                    <a:pt x="17" y="0"/>
                  </a:cubicBezTo>
                  <a:cubicBezTo>
                    <a:pt x="25" y="0"/>
                    <a:pt x="31" y="6"/>
                    <a:pt x="31" y="13"/>
                  </a:cubicBezTo>
                  <a:cubicBezTo>
                    <a:pt x="31" y="46"/>
                    <a:pt x="31" y="46"/>
                    <a:pt x="31" y="46"/>
                  </a:cubicBezTo>
                  <a:cubicBezTo>
                    <a:pt x="31" y="53"/>
                    <a:pt x="25" y="59"/>
                    <a:pt x="17"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Arial Unicode MS"/>
                <a:cs typeface="Arial"/>
              </a:endParaRPr>
            </a:p>
          </p:txBody>
        </p:sp>
        <p:sp>
          <p:nvSpPr>
            <p:cNvPr id="33" name="Freeform 346">
              <a:extLst>
                <a:ext uri="{FF2B5EF4-FFF2-40B4-BE49-F238E27FC236}">
                  <a16:creationId xmlns:a16="http://schemas.microsoft.com/office/drawing/2014/main" id="{EDF53D18-F2BE-47E0-9CC6-FF43CB9A7686}"/>
                </a:ext>
              </a:extLst>
            </p:cNvPr>
            <p:cNvSpPr>
              <a:spLocks/>
            </p:cNvSpPr>
            <p:nvPr/>
          </p:nvSpPr>
          <p:spPr bwMode="auto">
            <a:xfrm>
              <a:off x="2293938" y="5311776"/>
              <a:ext cx="200025" cy="288925"/>
            </a:xfrm>
            <a:custGeom>
              <a:avLst/>
              <a:gdLst>
                <a:gd name="T0" fmla="*/ 0 w 63"/>
                <a:gd name="T1" fmla="*/ 91 h 91"/>
                <a:gd name="T2" fmla="*/ 0 w 63"/>
                <a:gd name="T3" fmla="*/ 79 h 91"/>
                <a:gd name="T4" fmla="*/ 12 w 63"/>
                <a:gd name="T5" fmla="*/ 68 h 91"/>
                <a:gd name="T6" fmla="*/ 41 w 63"/>
                <a:gd name="T7" fmla="*/ 30 h 91"/>
                <a:gd name="T8" fmla="*/ 26 w 63"/>
                <a:gd name="T9" fmla="*/ 17 h 91"/>
                <a:gd name="T10" fmla="*/ 7 w 63"/>
                <a:gd name="T11" fmla="*/ 25 h 91"/>
                <a:gd name="T12" fmla="*/ 1 w 63"/>
                <a:gd name="T13" fmla="*/ 10 h 91"/>
                <a:gd name="T14" fmla="*/ 30 w 63"/>
                <a:gd name="T15" fmla="*/ 0 h 91"/>
                <a:gd name="T16" fmla="*/ 62 w 63"/>
                <a:gd name="T17" fmla="*/ 28 h 91"/>
                <a:gd name="T18" fmla="*/ 38 w 63"/>
                <a:gd name="T19" fmla="*/ 67 h 91"/>
                <a:gd name="T20" fmla="*/ 30 w 63"/>
                <a:gd name="T21" fmla="*/ 74 h 91"/>
                <a:gd name="T22" fmla="*/ 30 w 63"/>
                <a:gd name="T23" fmla="*/ 74 h 91"/>
                <a:gd name="T24" fmla="*/ 63 w 63"/>
                <a:gd name="T25" fmla="*/ 74 h 91"/>
                <a:gd name="T26" fmla="*/ 63 w 63"/>
                <a:gd name="T27" fmla="*/ 91 h 91"/>
                <a:gd name="T28" fmla="*/ 0 w 63"/>
                <a:gd name="T29" fmla="*/ 91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3" h="91">
                  <a:moveTo>
                    <a:pt x="0" y="91"/>
                  </a:moveTo>
                  <a:cubicBezTo>
                    <a:pt x="0" y="79"/>
                    <a:pt x="0" y="79"/>
                    <a:pt x="0" y="79"/>
                  </a:cubicBezTo>
                  <a:cubicBezTo>
                    <a:pt x="12" y="68"/>
                    <a:pt x="12" y="68"/>
                    <a:pt x="12" y="68"/>
                  </a:cubicBezTo>
                  <a:cubicBezTo>
                    <a:pt x="31" y="51"/>
                    <a:pt x="41" y="41"/>
                    <a:pt x="41" y="30"/>
                  </a:cubicBezTo>
                  <a:cubicBezTo>
                    <a:pt x="41" y="23"/>
                    <a:pt x="36" y="17"/>
                    <a:pt x="26" y="17"/>
                  </a:cubicBezTo>
                  <a:cubicBezTo>
                    <a:pt x="18" y="17"/>
                    <a:pt x="12" y="21"/>
                    <a:pt x="7" y="25"/>
                  </a:cubicBezTo>
                  <a:cubicBezTo>
                    <a:pt x="1" y="10"/>
                    <a:pt x="1" y="10"/>
                    <a:pt x="1" y="10"/>
                  </a:cubicBezTo>
                  <a:cubicBezTo>
                    <a:pt x="8" y="5"/>
                    <a:pt x="18" y="0"/>
                    <a:pt x="30" y="0"/>
                  </a:cubicBezTo>
                  <a:cubicBezTo>
                    <a:pt x="51" y="0"/>
                    <a:pt x="62" y="12"/>
                    <a:pt x="62" y="28"/>
                  </a:cubicBezTo>
                  <a:cubicBezTo>
                    <a:pt x="62" y="43"/>
                    <a:pt x="51" y="55"/>
                    <a:pt x="38" y="67"/>
                  </a:cubicBezTo>
                  <a:cubicBezTo>
                    <a:pt x="30" y="74"/>
                    <a:pt x="30" y="74"/>
                    <a:pt x="30" y="74"/>
                  </a:cubicBezTo>
                  <a:cubicBezTo>
                    <a:pt x="30" y="74"/>
                    <a:pt x="30" y="74"/>
                    <a:pt x="30" y="74"/>
                  </a:cubicBezTo>
                  <a:cubicBezTo>
                    <a:pt x="63" y="74"/>
                    <a:pt x="63" y="74"/>
                    <a:pt x="63" y="74"/>
                  </a:cubicBezTo>
                  <a:cubicBezTo>
                    <a:pt x="63" y="91"/>
                    <a:pt x="63" y="91"/>
                    <a:pt x="63" y="91"/>
                  </a:cubicBezTo>
                  <a:lnTo>
                    <a:pt x="0" y="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Arial Unicode MS"/>
                <a:cs typeface="Arial"/>
              </a:endParaRPr>
            </a:p>
          </p:txBody>
        </p:sp>
        <p:sp>
          <p:nvSpPr>
            <p:cNvPr id="34" name="Freeform 347">
              <a:extLst>
                <a:ext uri="{FF2B5EF4-FFF2-40B4-BE49-F238E27FC236}">
                  <a16:creationId xmlns:a16="http://schemas.microsoft.com/office/drawing/2014/main" id="{92D17854-7DEB-47D8-99B0-CA2A8C7EECC2}"/>
                </a:ext>
              </a:extLst>
            </p:cNvPr>
            <p:cNvSpPr>
              <a:spLocks/>
            </p:cNvSpPr>
            <p:nvPr/>
          </p:nvSpPr>
          <p:spPr bwMode="auto">
            <a:xfrm>
              <a:off x="2535238" y="5318126"/>
              <a:ext cx="200025" cy="288925"/>
            </a:xfrm>
            <a:custGeom>
              <a:avLst/>
              <a:gdLst>
                <a:gd name="T0" fmla="*/ 60 w 63"/>
                <a:gd name="T1" fmla="*/ 17 h 91"/>
                <a:gd name="T2" fmla="*/ 25 w 63"/>
                <a:gd name="T3" fmla="*/ 17 h 91"/>
                <a:gd name="T4" fmla="*/ 23 w 63"/>
                <a:gd name="T5" fmla="*/ 31 h 91"/>
                <a:gd name="T6" fmla="*/ 29 w 63"/>
                <a:gd name="T7" fmla="*/ 31 h 91"/>
                <a:gd name="T8" fmla="*/ 53 w 63"/>
                <a:gd name="T9" fmla="*/ 37 h 91"/>
                <a:gd name="T10" fmla="*/ 63 w 63"/>
                <a:gd name="T11" fmla="*/ 59 h 91"/>
                <a:gd name="T12" fmla="*/ 25 w 63"/>
                <a:gd name="T13" fmla="*/ 91 h 91"/>
                <a:gd name="T14" fmla="*/ 0 w 63"/>
                <a:gd name="T15" fmla="*/ 86 h 91"/>
                <a:gd name="T16" fmla="*/ 4 w 63"/>
                <a:gd name="T17" fmla="*/ 70 h 91"/>
                <a:gd name="T18" fmla="*/ 24 w 63"/>
                <a:gd name="T19" fmla="*/ 74 h 91"/>
                <a:gd name="T20" fmla="*/ 42 w 63"/>
                <a:gd name="T21" fmla="*/ 61 h 91"/>
                <a:gd name="T22" fmla="*/ 17 w 63"/>
                <a:gd name="T23" fmla="*/ 46 h 91"/>
                <a:gd name="T24" fmla="*/ 5 w 63"/>
                <a:gd name="T25" fmla="*/ 47 h 91"/>
                <a:gd name="T26" fmla="*/ 11 w 63"/>
                <a:gd name="T27" fmla="*/ 0 h 91"/>
                <a:gd name="T28" fmla="*/ 60 w 63"/>
                <a:gd name="T29" fmla="*/ 0 h 91"/>
                <a:gd name="T30" fmla="*/ 60 w 63"/>
                <a:gd name="T31" fmla="*/ 17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3" h="91">
                  <a:moveTo>
                    <a:pt x="60" y="17"/>
                  </a:moveTo>
                  <a:cubicBezTo>
                    <a:pt x="25" y="17"/>
                    <a:pt x="25" y="17"/>
                    <a:pt x="25" y="17"/>
                  </a:cubicBezTo>
                  <a:cubicBezTo>
                    <a:pt x="23" y="31"/>
                    <a:pt x="23" y="31"/>
                    <a:pt x="23" y="31"/>
                  </a:cubicBezTo>
                  <a:cubicBezTo>
                    <a:pt x="25" y="31"/>
                    <a:pt x="27" y="31"/>
                    <a:pt x="29" y="31"/>
                  </a:cubicBezTo>
                  <a:cubicBezTo>
                    <a:pt x="38" y="31"/>
                    <a:pt x="46" y="32"/>
                    <a:pt x="53" y="37"/>
                  </a:cubicBezTo>
                  <a:cubicBezTo>
                    <a:pt x="59" y="42"/>
                    <a:pt x="63" y="49"/>
                    <a:pt x="63" y="59"/>
                  </a:cubicBezTo>
                  <a:cubicBezTo>
                    <a:pt x="63" y="76"/>
                    <a:pt x="49" y="91"/>
                    <a:pt x="25" y="91"/>
                  </a:cubicBezTo>
                  <a:cubicBezTo>
                    <a:pt x="14" y="91"/>
                    <a:pt x="5" y="88"/>
                    <a:pt x="0" y="86"/>
                  </a:cubicBezTo>
                  <a:cubicBezTo>
                    <a:pt x="4" y="70"/>
                    <a:pt x="4" y="70"/>
                    <a:pt x="4" y="70"/>
                  </a:cubicBezTo>
                  <a:cubicBezTo>
                    <a:pt x="8" y="72"/>
                    <a:pt x="16" y="74"/>
                    <a:pt x="24" y="74"/>
                  </a:cubicBezTo>
                  <a:cubicBezTo>
                    <a:pt x="33" y="74"/>
                    <a:pt x="42" y="70"/>
                    <a:pt x="42" y="61"/>
                  </a:cubicBezTo>
                  <a:cubicBezTo>
                    <a:pt x="42" y="52"/>
                    <a:pt x="35" y="46"/>
                    <a:pt x="17" y="46"/>
                  </a:cubicBezTo>
                  <a:cubicBezTo>
                    <a:pt x="12" y="46"/>
                    <a:pt x="9" y="46"/>
                    <a:pt x="5" y="47"/>
                  </a:cubicBezTo>
                  <a:cubicBezTo>
                    <a:pt x="11" y="0"/>
                    <a:pt x="11" y="0"/>
                    <a:pt x="11" y="0"/>
                  </a:cubicBezTo>
                  <a:cubicBezTo>
                    <a:pt x="60" y="0"/>
                    <a:pt x="60" y="0"/>
                    <a:pt x="60" y="0"/>
                  </a:cubicBezTo>
                  <a:lnTo>
                    <a:pt x="60"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Arial Unicode MS"/>
                <a:cs typeface="Arial"/>
              </a:endParaRPr>
            </a:p>
          </p:txBody>
        </p:sp>
      </p:grpSp>
      <p:sp>
        <p:nvSpPr>
          <p:cNvPr id="36" name="TextBox 35">
            <a:extLst>
              <a:ext uri="{FF2B5EF4-FFF2-40B4-BE49-F238E27FC236}">
                <a16:creationId xmlns:a16="http://schemas.microsoft.com/office/drawing/2014/main" id="{B2CFCD1A-1776-4FF9-9B28-F39446829BAE}"/>
              </a:ext>
            </a:extLst>
          </p:cNvPr>
          <p:cNvSpPr txBox="1"/>
          <p:nvPr/>
        </p:nvSpPr>
        <p:spPr bwMode="gray">
          <a:xfrm>
            <a:off x="8915865" y="2709796"/>
            <a:ext cx="2202037" cy="3256225"/>
          </a:xfrm>
          <a:prstGeom prst="rect">
            <a:avLst/>
          </a:prstGeom>
          <a:noFill/>
        </p:spPr>
        <p:txBody>
          <a:bodyPr vert="horz" wrap="square" lIns="0" tIns="0" rIns="0" bIns="0" rtlCol="0">
            <a:noAutofit/>
          </a:bodyPr>
          <a:lstStyle/>
          <a:p>
            <a:r>
              <a:rPr lang="en-US" altLang="zh-CN" sz="1200" dirty="0">
                <a:latin typeface="Microsoft YaHei" panose="020B0503020204020204" pitchFamily="34" charset="-122"/>
              </a:rPr>
              <a:t>“</a:t>
            </a:r>
            <a:r>
              <a:rPr lang="zh-CN" altLang="en-US" sz="1200" dirty="0">
                <a:latin typeface="Microsoft YaHei" panose="020B0503020204020204" pitchFamily="34" charset="-122"/>
              </a:rPr>
              <a:t>对于吉林的</a:t>
            </a:r>
            <a:r>
              <a:rPr lang="en-US" altLang="zh-CN" sz="1200" dirty="0">
                <a:latin typeface="Microsoft YaHei" panose="020B0503020204020204" pitchFamily="34" charset="-122"/>
              </a:rPr>
              <a:t>site</a:t>
            </a:r>
            <a:r>
              <a:rPr lang="zh-CN" altLang="en-US" sz="1200" dirty="0">
                <a:latin typeface="Microsoft YaHei" panose="020B0503020204020204" pitchFamily="34" charset="-122"/>
              </a:rPr>
              <a:t>选择，如果提前了解，应该尝试吉林大学第二医院，而不是按</a:t>
            </a:r>
            <a:r>
              <a:rPr lang="en-US" altLang="zh-CN" sz="1200" dirty="0">
                <a:latin typeface="Microsoft YaHei" panose="020B0503020204020204" pitchFamily="34" charset="-122"/>
              </a:rPr>
              <a:t>XXX</a:t>
            </a:r>
            <a:r>
              <a:rPr lang="zh-CN" altLang="en-US" sz="1200" dirty="0">
                <a:latin typeface="Microsoft YaHei" panose="020B0503020204020204" pitchFamily="34" charset="-122"/>
              </a:rPr>
              <a:t>选择了吉林大学第一医院</a:t>
            </a:r>
            <a:r>
              <a:rPr lang="en-US" altLang="zh-CN" sz="1200" dirty="0">
                <a:latin typeface="Microsoft YaHei" panose="020B0503020204020204" pitchFamily="34" charset="-122"/>
              </a:rPr>
              <a:t>”</a:t>
            </a:r>
          </a:p>
          <a:p>
            <a:pPr algn="l" rtl="0" eaLnBrk="1" fontAlgn="auto" hangingPunct="1">
              <a:lnSpc>
                <a:spcPct val="100000"/>
              </a:lnSpc>
              <a:spcBef>
                <a:spcPts val="0"/>
              </a:spcBef>
              <a:spcAft>
                <a:spcPts val="0"/>
              </a:spcAft>
            </a:pPr>
            <a:endParaRPr lang="en-US" altLang="zh-CN" sz="1200" dirty="0">
              <a:latin typeface="Microsoft YaHei" panose="020B0503020204020204" pitchFamily="34" charset="-122"/>
            </a:endParaRPr>
          </a:p>
          <a:p>
            <a:r>
              <a:rPr lang="en-US" altLang="zh-CN" sz="1200" dirty="0">
                <a:latin typeface="Microsoft YaHei" panose="020B0503020204020204" pitchFamily="34" charset="-122"/>
              </a:rPr>
              <a:t>“</a:t>
            </a:r>
            <a:r>
              <a:rPr lang="zh-CN" altLang="en-US" sz="1200" dirty="0">
                <a:latin typeface="Microsoft YaHei" panose="020B0503020204020204" pitchFamily="34" charset="-122"/>
              </a:rPr>
              <a:t>这些数据还是非常有用的，我会先从药品的量先看起，来协助</a:t>
            </a:r>
            <a:r>
              <a:rPr lang="en-US" sz="1200" dirty="0">
                <a:latin typeface="Microsoft YaHei" panose="020B0503020204020204" pitchFamily="34" charset="-122"/>
              </a:rPr>
              <a:t>review</a:t>
            </a:r>
            <a:r>
              <a:rPr lang="zh-CN" altLang="en-US" sz="1200" dirty="0">
                <a:latin typeface="Microsoft YaHei" panose="020B0503020204020204" pitchFamily="34" charset="-122"/>
              </a:rPr>
              <a:t>我们当前的</a:t>
            </a:r>
            <a:r>
              <a:rPr lang="en-US" sz="1200" dirty="0">
                <a:latin typeface="Microsoft YaHei" panose="020B0503020204020204" pitchFamily="34" charset="-122"/>
              </a:rPr>
              <a:t>list</a:t>
            </a:r>
            <a:r>
              <a:rPr lang="zh-CN" altLang="en-US" sz="1200" dirty="0">
                <a:latin typeface="Microsoft YaHei" panose="020B0503020204020204" pitchFamily="34" charset="-122"/>
              </a:rPr>
              <a:t>，并且会进一步挑选相应的医生的列表给到</a:t>
            </a:r>
            <a:r>
              <a:rPr lang="en-US" sz="1200" dirty="0">
                <a:latin typeface="Microsoft YaHei" panose="020B0503020204020204" pitchFamily="34" charset="-122"/>
              </a:rPr>
              <a:t>CRA</a:t>
            </a:r>
            <a:r>
              <a:rPr lang="zh-CN" altLang="en-US" sz="1200" dirty="0">
                <a:latin typeface="Microsoft YaHei" panose="020B0503020204020204" pitchFamily="34" charset="-122"/>
              </a:rPr>
              <a:t>，让他们去联系医生</a:t>
            </a:r>
            <a:r>
              <a:rPr lang="en-US" altLang="zh-CN" sz="1200" dirty="0">
                <a:latin typeface="Microsoft YaHei" panose="020B0503020204020204" pitchFamily="34" charset="-122"/>
              </a:rPr>
              <a:t>”</a:t>
            </a:r>
          </a:p>
          <a:p>
            <a:endParaRPr lang="en-US" sz="1200" dirty="0">
              <a:latin typeface="Microsoft YaHei" panose="020B0503020204020204" pitchFamily="34" charset="-122"/>
            </a:endParaRPr>
          </a:p>
          <a:p>
            <a:r>
              <a:rPr lang="en-US" altLang="zh-CN" sz="1200" dirty="0">
                <a:latin typeface="Microsoft YaHei" panose="020B0503020204020204" pitchFamily="34" charset="-122"/>
              </a:rPr>
              <a:t>“</a:t>
            </a:r>
            <a:r>
              <a:rPr lang="zh-CN" altLang="en-US" sz="1200" dirty="0">
                <a:latin typeface="Microsoft YaHei" panose="020B0503020204020204" pitchFamily="34" charset="-122"/>
              </a:rPr>
              <a:t>从临床试验合作的情况来看，也能表示</a:t>
            </a:r>
            <a:r>
              <a:rPr lang="en-US" altLang="zh-CN" sz="1200" dirty="0">
                <a:latin typeface="Microsoft YaHei" panose="020B0503020204020204" pitchFamily="34" charset="-122"/>
              </a:rPr>
              <a:t>PI</a:t>
            </a:r>
            <a:r>
              <a:rPr lang="zh-CN" altLang="en-US" sz="1200" dirty="0">
                <a:latin typeface="Microsoft YaHei" panose="020B0503020204020204" pitchFamily="34" charset="-122"/>
              </a:rPr>
              <a:t>的合作关系，比如 韩主任只做</a:t>
            </a:r>
            <a:r>
              <a:rPr lang="en-US" altLang="zh-CN" sz="1200" dirty="0">
                <a:latin typeface="Microsoft YaHei" panose="020B0503020204020204" pitchFamily="34" charset="-122"/>
              </a:rPr>
              <a:t>leading PI, </a:t>
            </a:r>
            <a:r>
              <a:rPr lang="zh-CN" altLang="en-US" sz="1200" dirty="0">
                <a:latin typeface="Microsoft YaHei" panose="020B0503020204020204" pitchFamily="34" charset="-122"/>
              </a:rPr>
              <a:t>。。。与中山关系不好，过往来看基本没有合作</a:t>
            </a:r>
            <a:r>
              <a:rPr lang="zh-CN" altLang="en-US" sz="1200" dirty="0">
                <a:ln w="0"/>
                <a:solidFill>
                  <a:schemeClr val="accent1"/>
                </a:solidFill>
                <a:effectLst>
                  <a:outerShdw blurRad="38100" dist="25400" dir="5400000" algn="ctr" rotWithShape="0">
                    <a:srgbClr val="6E747A">
                      <a:alpha val="43000"/>
                    </a:srgbClr>
                  </a:outerShdw>
                </a:effectLst>
                <a:latin typeface="华文"/>
              </a:rPr>
              <a:t>”</a:t>
            </a:r>
            <a:endParaRPr lang="en-US" sz="1200" dirty="0">
              <a:latin typeface="Microsoft YaHei" panose="020B0503020204020204" pitchFamily="34" charset="-122"/>
            </a:endParaRPr>
          </a:p>
        </p:txBody>
      </p:sp>
      <p:pic>
        <p:nvPicPr>
          <p:cNvPr id="37" name="Picture 36">
            <a:extLst>
              <a:ext uri="{FF2B5EF4-FFF2-40B4-BE49-F238E27FC236}">
                <a16:creationId xmlns:a16="http://schemas.microsoft.com/office/drawing/2014/main" id="{B83A0567-B59D-41F8-8859-211A3070E7EF}"/>
              </a:ext>
            </a:extLst>
          </p:cNvPr>
          <p:cNvPicPr>
            <a:picLocks noChangeAspect="1"/>
          </p:cNvPicPr>
          <p:nvPr/>
        </p:nvPicPr>
        <p:blipFill>
          <a:blip r:embed="rId8"/>
          <a:stretch>
            <a:fillRect/>
          </a:stretch>
        </p:blipFill>
        <p:spPr>
          <a:xfrm>
            <a:off x="8894658" y="1420163"/>
            <a:ext cx="895350" cy="933450"/>
          </a:xfrm>
          <a:prstGeom prst="rect">
            <a:avLst/>
          </a:prstGeom>
        </p:spPr>
      </p:pic>
      <p:pic>
        <p:nvPicPr>
          <p:cNvPr id="38" name="Picture 37">
            <a:extLst>
              <a:ext uri="{FF2B5EF4-FFF2-40B4-BE49-F238E27FC236}">
                <a16:creationId xmlns:a16="http://schemas.microsoft.com/office/drawing/2014/main" id="{BC4BF5A4-DE18-4516-9C94-104CBC37A352}"/>
              </a:ext>
            </a:extLst>
          </p:cNvPr>
          <p:cNvPicPr>
            <a:picLocks noChangeAspect="1"/>
          </p:cNvPicPr>
          <p:nvPr/>
        </p:nvPicPr>
        <p:blipFill>
          <a:blip r:embed="rId8"/>
          <a:stretch>
            <a:fillRect/>
          </a:stretch>
        </p:blipFill>
        <p:spPr>
          <a:xfrm>
            <a:off x="10094426" y="1421171"/>
            <a:ext cx="895350" cy="933450"/>
          </a:xfrm>
          <a:prstGeom prst="rect">
            <a:avLst/>
          </a:prstGeom>
        </p:spPr>
      </p:pic>
      <p:cxnSp>
        <p:nvCxnSpPr>
          <p:cNvPr id="39" name="Straight Connector 38">
            <a:extLst>
              <a:ext uri="{FF2B5EF4-FFF2-40B4-BE49-F238E27FC236}">
                <a16:creationId xmlns:a16="http://schemas.microsoft.com/office/drawing/2014/main" id="{56B3A0E1-6AE3-4187-AACB-DAB1ABA9791C}"/>
              </a:ext>
            </a:extLst>
          </p:cNvPr>
          <p:cNvCxnSpPr>
            <a:cxnSpLocks/>
          </p:cNvCxnSpPr>
          <p:nvPr/>
        </p:nvCxnSpPr>
        <p:spPr bwMode="gray">
          <a:xfrm>
            <a:off x="8282242" y="1337440"/>
            <a:ext cx="0" cy="4794205"/>
          </a:xfrm>
          <a:prstGeom prst="line">
            <a:avLst/>
          </a:prstGeom>
          <a:ln/>
        </p:spPr>
        <p:style>
          <a:lnRef idx="1">
            <a:schemeClr val="accent2"/>
          </a:lnRef>
          <a:fillRef idx="0">
            <a:schemeClr val="accent2"/>
          </a:fillRef>
          <a:effectRef idx="0">
            <a:schemeClr val="accent2"/>
          </a:effectRef>
          <a:fontRef idx="minor">
            <a:schemeClr val="tx1"/>
          </a:fontRef>
        </p:style>
      </p:cxnSp>
      <p:pic>
        <p:nvPicPr>
          <p:cNvPr id="6" name="Picture 5">
            <a:extLst>
              <a:ext uri="{FF2B5EF4-FFF2-40B4-BE49-F238E27FC236}">
                <a16:creationId xmlns:a16="http://schemas.microsoft.com/office/drawing/2014/main" id="{D8D71895-9220-4A65-B8EB-2F2DEE05D714}"/>
              </a:ext>
            </a:extLst>
          </p:cNvPr>
          <p:cNvPicPr>
            <a:picLocks noChangeAspect="1"/>
          </p:cNvPicPr>
          <p:nvPr/>
        </p:nvPicPr>
        <p:blipFill rotWithShape="1">
          <a:blip r:embed="rId9"/>
          <a:srcRect l="1606" t="27687" r="55938" b="49058"/>
          <a:stretch/>
        </p:blipFill>
        <p:spPr>
          <a:xfrm>
            <a:off x="1784555" y="4250959"/>
            <a:ext cx="5175671" cy="1594606"/>
          </a:xfrm>
          <a:prstGeom prst="rect">
            <a:avLst/>
          </a:prstGeom>
          <a:ln>
            <a:solidFill>
              <a:schemeClr val="tx1"/>
            </a:solidFill>
          </a:ln>
        </p:spPr>
      </p:pic>
      <p:sp>
        <p:nvSpPr>
          <p:cNvPr id="18" name="Rectangle 17">
            <a:extLst>
              <a:ext uri="{FF2B5EF4-FFF2-40B4-BE49-F238E27FC236}">
                <a16:creationId xmlns:a16="http://schemas.microsoft.com/office/drawing/2014/main" id="{54078B0B-A492-4331-88B4-794855AC75A5}"/>
              </a:ext>
            </a:extLst>
          </p:cNvPr>
          <p:cNvSpPr/>
          <p:nvPr/>
        </p:nvSpPr>
        <p:spPr bwMode="gray">
          <a:xfrm>
            <a:off x="4715853" y="3702817"/>
            <a:ext cx="1188720" cy="2743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fontAlgn="auto" hangingPunct="1">
              <a:lnSpc>
                <a:spcPct val="100000"/>
              </a:lnSpc>
              <a:spcBef>
                <a:spcPts val="0"/>
              </a:spcBef>
              <a:spcAft>
                <a:spcPts val="0"/>
              </a:spcAft>
            </a:pPr>
            <a:r>
              <a:rPr lang="en-US" altLang="zh-CN" sz="1200" b="0" i="0" u="none" baseline="0" dirty="0">
                <a:solidFill>
                  <a:srgbClr val="FFFFFF"/>
                </a:solidFill>
                <a:latin typeface="Arial" panose="020B0604020202020204" pitchFamily="34" charset="0"/>
              </a:rPr>
              <a:t>CKD</a:t>
            </a:r>
            <a:endParaRPr lang="en-US" sz="1200" b="0" i="0" u="none" baseline="0" dirty="0">
              <a:solidFill>
                <a:srgbClr val="FFFFFF"/>
              </a:solidFill>
              <a:latin typeface="Arial" panose="020B0604020202020204" pitchFamily="34" charset="0"/>
            </a:endParaRPr>
          </a:p>
        </p:txBody>
      </p:sp>
      <p:sp>
        <p:nvSpPr>
          <p:cNvPr id="19" name="Rectangle 18">
            <a:extLst>
              <a:ext uri="{FF2B5EF4-FFF2-40B4-BE49-F238E27FC236}">
                <a16:creationId xmlns:a16="http://schemas.microsoft.com/office/drawing/2014/main" id="{D1697F0C-3844-47C3-9DF5-0EFC9CE1C658}"/>
              </a:ext>
            </a:extLst>
          </p:cNvPr>
          <p:cNvSpPr/>
          <p:nvPr/>
        </p:nvSpPr>
        <p:spPr bwMode="gray">
          <a:xfrm>
            <a:off x="5629150" y="4626085"/>
            <a:ext cx="1188720" cy="2743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fontAlgn="auto" hangingPunct="1">
              <a:lnSpc>
                <a:spcPct val="100000"/>
              </a:lnSpc>
              <a:spcBef>
                <a:spcPts val="0"/>
              </a:spcBef>
              <a:spcAft>
                <a:spcPts val="0"/>
              </a:spcAft>
            </a:pPr>
            <a:r>
              <a:rPr lang="en-US" sz="1200" b="0" i="0" u="none" baseline="0" dirty="0">
                <a:solidFill>
                  <a:srgbClr val="FFFFFF"/>
                </a:solidFill>
                <a:latin typeface="Arial" panose="020B0604020202020204" pitchFamily="34" charset="0"/>
              </a:rPr>
              <a:t>Women health</a:t>
            </a:r>
          </a:p>
        </p:txBody>
      </p:sp>
      <p:pic>
        <p:nvPicPr>
          <p:cNvPr id="26" name="Picture 25">
            <a:extLst>
              <a:ext uri="{FF2B5EF4-FFF2-40B4-BE49-F238E27FC236}">
                <a16:creationId xmlns:a16="http://schemas.microsoft.com/office/drawing/2014/main" id="{C8F7B0E4-DDA6-4691-AFE5-D2B9F25A4D57}"/>
              </a:ext>
            </a:extLst>
          </p:cNvPr>
          <p:cNvPicPr>
            <a:picLocks noChangeAspect="1"/>
          </p:cNvPicPr>
          <p:nvPr/>
        </p:nvPicPr>
        <p:blipFill rotWithShape="1">
          <a:blip r:embed="rId10"/>
          <a:srcRect l="1607" t="27486" r="54611" b="52197"/>
          <a:stretch/>
        </p:blipFill>
        <p:spPr>
          <a:xfrm>
            <a:off x="2339868" y="5067243"/>
            <a:ext cx="5337181" cy="1393220"/>
          </a:xfrm>
          <a:prstGeom prst="rect">
            <a:avLst/>
          </a:prstGeom>
          <a:ln>
            <a:solidFill>
              <a:schemeClr val="tx1"/>
            </a:solidFill>
          </a:ln>
        </p:spPr>
      </p:pic>
      <p:sp>
        <p:nvSpPr>
          <p:cNvPr id="10" name="Rectangle 9">
            <a:extLst>
              <a:ext uri="{FF2B5EF4-FFF2-40B4-BE49-F238E27FC236}">
                <a16:creationId xmlns:a16="http://schemas.microsoft.com/office/drawing/2014/main" id="{5370367D-1F46-4ACB-82F3-7025FE9B2F10}"/>
              </a:ext>
            </a:extLst>
          </p:cNvPr>
          <p:cNvSpPr/>
          <p:nvPr/>
        </p:nvSpPr>
        <p:spPr bwMode="gray">
          <a:xfrm>
            <a:off x="6452763" y="5242339"/>
            <a:ext cx="1188720" cy="2743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fontAlgn="auto" hangingPunct="1">
              <a:lnSpc>
                <a:spcPct val="100000"/>
              </a:lnSpc>
              <a:spcBef>
                <a:spcPts val="0"/>
              </a:spcBef>
              <a:spcAft>
                <a:spcPts val="0"/>
              </a:spcAft>
            </a:pPr>
            <a:r>
              <a:rPr lang="en-US" altLang="zh-CN" sz="1200" b="0" i="0" u="none" baseline="0" dirty="0">
                <a:solidFill>
                  <a:srgbClr val="FFFFFF"/>
                </a:solidFill>
                <a:latin typeface="Arial" panose="020B0604020202020204" pitchFamily="34" charset="0"/>
              </a:rPr>
              <a:t>Heart failure</a:t>
            </a:r>
            <a:endParaRPr lang="en-US" sz="1200" b="0" i="0" u="none" baseline="0" dirty="0">
              <a:solidFill>
                <a:srgbClr val="FFFFFF"/>
              </a:solidFill>
              <a:latin typeface="Arial" panose="020B0604020202020204" pitchFamily="34" charset="0"/>
            </a:endParaRPr>
          </a:p>
        </p:txBody>
      </p:sp>
    </p:spTree>
    <p:extLst>
      <p:ext uri="{BB962C8B-B14F-4D97-AF65-F5344CB8AC3E}">
        <p14:creationId xmlns:p14="http://schemas.microsoft.com/office/powerpoint/2010/main" val="1605293444"/>
      </p:ext>
    </p:extLst>
  </p:cSld>
  <p:clrMapOvr>
    <a:masterClrMapping/>
  </p:clrMapOvr>
  <p:transition spd="med">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Task </a:t>
            </a:r>
            <a:r>
              <a:rPr lang="en-US" altLang="zh-CN" dirty="0"/>
              <a:t>3</a:t>
            </a:r>
            <a:r>
              <a:rPr lang="en-US" dirty="0"/>
              <a:t>, Low</a:t>
            </a:r>
            <a:r>
              <a:rPr lang="zh-CN" altLang="en-US" dirty="0"/>
              <a:t> </a:t>
            </a:r>
            <a:r>
              <a:rPr lang="en-US" altLang="zh-CN" dirty="0"/>
              <a:t>performing</a:t>
            </a:r>
            <a:r>
              <a:rPr lang="zh-CN" altLang="en-US" dirty="0"/>
              <a:t> </a:t>
            </a:r>
            <a:r>
              <a:rPr lang="en-US" altLang="zh-CN" dirty="0"/>
              <a:t>sites</a:t>
            </a:r>
            <a:r>
              <a:rPr lang="zh-CN" altLang="en-US" dirty="0"/>
              <a:t> </a:t>
            </a:r>
            <a:r>
              <a:rPr lang="en-US" altLang="zh-CN" dirty="0"/>
              <a:t>prediction and intelligent sites recommendation </a:t>
            </a:r>
            <a:r>
              <a:rPr lang="zh-CN" altLang="en-US" dirty="0"/>
              <a:t> </a:t>
            </a:r>
            <a:endParaRPr lang="en-US" dirty="0"/>
          </a:p>
        </p:txBody>
      </p:sp>
      <p:sp>
        <p:nvSpPr>
          <p:cNvPr id="3" name="Text Placeholder 2"/>
          <p:cNvSpPr>
            <a:spLocks noGrp="1"/>
          </p:cNvSpPr>
          <p:nvPr>
            <p:ph sz="quarter" idx="14"/>
          </p:nvPr>
        </p:nvSpPr>
        <p:spPr>
          <a:xfrm>
            <a:off x="1027388" y="1734960"/>
            <a:ext cx="4837637" cy="1782970"/>
          </a:xfrm>
        </p:spPr>
        <p:txBody>
          <a:bodyPr/>
          <a:lstStyle/>
          <a:p>
            <a:pPr lvl="1"/>
            <a:r>
              <a:rPr lang="en-US" altLang="zh-CN" dirty="0"/>
              <a:t>Develop the sites profile and scientific scoring model</a:t>
            </a:r>
          </a:p>
          <a:p>
            <a:pPr lvl="1"/>
            <a:r>
              <a:rPr lang="en-US" altLang="zh-CN" dirty="0"/>
              <a:t>Develop classification model </a:t>
            </a:r>
          </a:p>
          <a:p>
            <a:pPr lvl="1"/>
            <a:r>
              <a:rPr lang="en-US" altLang="zh-CN" dirty="0"/>
              <a:t>Develop scientific scoring model and recommendation engine  </a:t>
            </a:r>
          </a:p>
          <a:p>
            <a:pPr lvl="1"/>
            <a:endParaRPr lang="en-US" altLang="zh-CN" dirty="0"/>
          </a:p>
          <a:p>
            <a:pPr lvl="2"/>
            <a:endParaRPr lang="en-US" altLang="zh-CN" dirty="0"/>
          </a:p>
          <a:p>
            <a:pPr lvl="1"/>
            <a:endParaRPr lang="en-US" altLang="zh-CN" dirty="0"/>
          </a:p>
          <a:p>
            <a:pPr lvl="1"/>
            <a:endParaRPr lang="en-US" altLang="zh-CN" dirty="0"/>
          </a:p>
          <a:p>
            <a:pPr lvl="2"/>
            <a:endParaRPr lang="en-US" altLang="zh-CN" dirty="0"/>
          </a:p>
          <a:p>
            <a:pPr marL="0" lvl="1" indent="0">
              <a:buNone/>
            </a:pPr>
            <a:endParaRPr lang="en-US" dirty="0"/>
          </a:p>
        </p:txBody>
      </p:sp>
      <p:sp>
        <p:nvSpPr>
          <p:cNvPr id="13" name="Fußzeilenplatzhalter 12"/>
          <p:cNvSpPr>
            <a:spLocks noGrp="1"/>
          </p:cNvSpPr>
          <p:nvPr>
            <p:ph type="ftr" sz="quarter" idx="11"/>
          </p:nvPr>
        </p:nvSpPr>
        <p:spPr/>
        <p:txBody>
          <a:bodyPr/>
          <a:lstStyle/>
          <a:p>
            <a:r>
              <a:rPr lang="en-US"/>
              <a:t>/// Bayer 16:9 Template /// September 2018</a:t>
            </a:r>
            <a:endParaRPr lang="en-US" dirty="0"/>
          </a:p>
        </p:txBody>
      </p:sp>
      <p:sp>
        <p:nvSpPr>
          <p:cNvPr id="14" name="Foliennummernplatzhalter 13"/>
          <p:cNvSpPr>
            <a:spLocks noGrp="1"/>
          </p:cNvSpPr>
          <p:nvPr>
            <p:ph type="sldNum" sz="quarter" idx="12"/>
          </p:nvPr>
        </p:nvSpPr>
        <p:spPr/>
        <p:txBody>
          <a:bodyPr/>
          <a:lstStyle/>
          <a:p>
            <a:fld id="{EEAD9179-7A6B-4268-BEB2-F3B8EB06115B}" type="slidenum">
              <a:rPr lang="en-US" smtClean="0"/>
              <a:t>17</a:t>
            </a:fld>
            <a:endParaRPr lang="en-US" dirty="0"/>
          </a:p>
        </p:txBody>
      </p:sp>
      <p:sp>
        <p:nvSpPr>
          <p:cNvPr id="7" name="Text Placeholder 2">
            <a:extLst>
              <a:ext uri="{FF2B5EF4-FFF2-40B4-BE49-F238E27FC236}">
                <a16:creationId xmlns:a16="http://schemas.microsoft.com/office/drawing/2014/main" id="{1A456DDA-E332-47AA-9E16-BB1362F722FA}"/>
              </a:ext>
            </a:extLst>
          </p:cNvPr>
          <p:cNvSpPr txBox="1">
            <a:spLocks/>
          </p:cNvSpPr>
          <p:nvPr/>
        </p:nvSpPr>
        <p:spPr bwMode="gray">
          <a:xfrm>
            <a:off x="7759733" y="1973934"/>
            <a:ext cx="4136992" cy="4751999"/>
          </a:xfrm>
          <a:prstGeom prst="rect">
            <a:avLst/>
          </a:prstGeom>
        </p:spPr>
        <p:txBody>
          <a:bodyPr vert="horz" lIns="0" tIns="0" rIns="0" bIns="0" rtlCol="0">
            <a:noAutofit/>
          </a:bodyPr>
          <a:lstStyle>
            <a:lvl1pPr marL="0" indent="0" algn="l" defTabSz="914400" rtl="0" eaLnBrk="1" latinLnBrk="0" hangingPunct="1">
              <a:spcBef>
                <a:spcPts val="1200"/>
              </a:spcBef>
              <a:spcAft>
                <a:spcPts val="600"/>
              </a:spcAft>
              <a:buFont typeface="Arial" panose="020B0604020202020204" pitchFamily="34" charset="0"/>
              <a:buNone/>
              <a:defRPr sz="1800" kern="1200">
                <a:solidFill>
                  <a:schemeClr val="accent1"/>
                </a:solidFill>
                <a:latin typeface="+mn-lt"/>
                <a:ea typeface="+mn-ea"/>
                <a:cs typeface="+mn-cs"/>
              </a:defRPr>
            </a:lvl1pPr>
            <a:lvl2pPr marL="270000" indent="-270000" algn="l" defTabSz="914400" rtl="0" eaLnBrk="1" latinLnBrk="0" hangingPunct="1">
              <a:spcBef>
                <a:spcPts val="300"/>
              </a:spcBef>
              <a:spcAft>
                <a:spcPts val="600"/>
              </a:spcAft>
              <a:buFontTx/>
              <a:buBlip>
                <a:blip r:embed="rId3"/>
              </a:buBlip>
              <a:defRPr sz="1800" kern="1200">
                <a:solidFill>
                  <a:schemeClr val="accent1"/>
                </a:solidFill>
                <a:latin typeface="+mn-lt"/>
                <a:ea typeface="+mn-ea"/>
                <a:cs typeface="+mn-cs"/>
              </a:defRPr>
            </a:lvl2pPr>
            <a:lvl3pPr marL="540000" indent="-270000" algn="l" defTabSz="914400" rtl="0" eaLnBrk="1" latinLnBrk="0" hangingPunct="1">
              <a:spcBef>
                <a:spcPts val="300"/>
              </a:spcBef>
              <a:spcAft>
                <a:spcPts val="600"/>
              </a:spcAft>
              <a:buFontTx/>
              <a:buBlip>
                <a:blip r:embed="rId4"/>
              </a:buBlip>
              <a:defRPr sz="1800" kern="1200">
                <a:solidFill>
                  <a:schemeClr val="accent1"/>
                </a:solidFill>
                <a:latin typeface="+mn-lt"/>
                <a:ea typeface="+mn-ea"/>
                <a:cs typeface="+mn-cs"/>
              </a:defRPr>
            </a:lvl3pPr>
            <a:lvl4pPr marL="810000" indent="-270000" algn="l" defTabSz="914400" rtl="0" eaLnBrk="1" latinLnBrk="0" hangingPunct="1">
              <a:spcBef>
                <a:spcPts val="300"/>
              </a:spcBef>
              <a:spcAft>
                <a:spcPts val="600"/>
              </a:spcAft>
              <a:buFontTx/>
              <a:buBlip>
                <a:blip r:embed="rId5"/>
              </a:buBlip>
              <a:defRPr sz="1800" kern="1200">
                <a:solidFill>
                  <a:schemeClr val="accent1"/>
                </a:solidFill>
                <a:latin typeface="+mn-lt"/>
                <a:ea typeface="+mn-ea"/>
                <a:cs typeface="+mn-cs"/>
              </a:defRPr>
            </a:lvl4pPr>
            <a:lvl5pPr marL="1080000" indent="-270000" algn="l" defTabSz="914400" rtl="0" eaLnBrk="1" latinLnBrk="0" hangingPunct="1">
              <a:spcBef>
                <a:spcPts val="300"/>
              </a:spcBef>
              <a:spcAft>
                <a:spcPts val="600"/>
              </a:spcAft>
              <a:buFontTx/>
              <a:buBlip>
                <a:blip r:embed="rId6"/>
              </a:buBlip>
              <a:defRPr sz="1800" kern="1200">
                <a:solidFill>
                  <a:schemeClr val="accent1"/>
                </a:solidFill>
                <a:latin typeface="+mn-lt"/>
                <a:ea typeface="+mn-ea"/>
                <a:cs typeface="+mn-cs"/>
              </a:defRPr>
            </a:lvl5pPr>
            <a:lvl6pPr marL="1080000" indent="-270000" algn="l" defTabSz="914400" rtl="0" eaLnBrk="1" latinLnBrk="0" hangingPunct="1">
              <a:spcBef>
                <a:spcPts val="300"/>
              </a:spcBef>
              <a:spcAft>
                <a:spcPts val="600"/>
              </a:spcAft>
              <a:buFontTx/>
              <a:buBlip>
                <a:blip r:embed="rId6"/>
              </a:buBlip>
              <a:defRPr sz="1800" kern="1200">
                <a:solidFill>
                  <a:schemeClr val="tx1"/>
                </a:solidFill>
                <a:latin typeface="+mn-lt"/>
                <a:ea typeface="+mn-ea"/>
                <a:cs typeface="+mn-cs"/>
              </a:defRPr>
            </a:lvl6pPr>
            <a:lvl7pPr marL="1080000" indent="-270000" algn="l" defTabSz="914400" rtl="0" eaLnBrk="1" latinLnBrk="0" hangingPunct="1">
              <a:spcBef>
                <a:spcPts val="300"/>
              </a:spcBef>
              <a:spcAft>
                <a:spcPts val="600"/>
              </a:spcAft>
              <a:buFontTx/>
              <a:buBlip>
                <a:blip r:embed="rId6"/>
              </a:buBlip>
              <a:defRPr sz="1800" kern="1200">
                <a:solidFill>
                  <a:schemeClr val="tx1"/>
                </a:solidFill>
                <a:latin typeface="+mn-lt"/>
                <a:ea typeface="+mn-ea"/>
                <a:cs typeface="+mn-cs"/>
              </a:defRPr>
            </a:lvl7pPr>
            <a:lvl8pPr marL="1080000" indent="-270000" algn="l" defTabSz="914400" rtl="0" eaLnBrk="1" latinLnBrk="0" hangingPunct="1">
              <a:spcBef>
                <a:spcPts val="300"/>
              </a:spcBef>
              <a:spcAft>
                <a:spcPts val="600"/>
              </a:spcAft>
              <a:buFontTx/>
              <a:buBlip>
                <a:blip r:embed="rId6"/>
              </a:buBlip>
              <a:defRPr sz="1800" kern="1200">
                <a:solidFill>
                  <a:schemeClr val="tx1"/>
                </a:solidFill>
                <a:latin typeface="+mn-lt"/>
                <a:ea typeface="+mn-ea"/>
                <a:cs typeface="+mn-cs"/>
              </a:defRPr>
            </a:lvl8pPr>
            <a:lvl9pPr marL="1080000" indent="-270000" algn="l" defTabSz="914400" rtl="0" eaLnBrk="1" latinLnBrk="0" hangingPunct="1">
              <a:spcBef>
                <a:spcPts val="300"/>
              </a:spcBef>
              <a:spcAft>
                <a:spcPts val="600"/>
              </a:spcAft>
              <a:buFontTx/>
              <a:buBlip>
                <a:blip r:embed="rId6"/>
              </a:buBlip>
              <a:defRPr sz="1800" kern="1200">
                <a:solidFill>
                  <a:schemeClr val="tx1"/>
                </a:solidFill>
                <a:latin typeface="+mn-lt"/>
                <a:ea typeface="+mn-ea"/>
                <a:cs typeface="+mn-cs"/>
              </a:defRPr>
            </a:lvl9pPr>
          </a:lstStyle>
          <a:p>
            <a:endParaRPr lang="en-US" dirty="0"/>
          </a:p>
        </p:txBody>
      </p:sp>
      <p:cxnSp>
        <p:nvCxnSpPr>
          <p:cNvPr id="20" name="Straight Connector 19">
            <a:extLst>
              <a:ext uri="{FF2B5EF4-FFF2-40B4-BE49-F238E27FC236}">
                <a16:creationId xmlns:a16="http://schemas.microsoft.com/office/drawing/2014/main" id="{17E5160F-7523-4A4F-9C83-6A67838AB2F5}"/>
              </a:ext>
            </a:extLst>
          </p:cNvPr>
          <p:cNvCxnSpPr>
            <a:cxnSpLocks/>
          </p:cNvCxnSpPr>
          <p:nvPr/>
        </p:nvCxnSpPr>
        <p:spPr>
          <a:xfrm>
            <a:off x="1161326" y="1631704"/>
            <a:ext cx="1007869" cy="0"/>
          </a:xfrm>
          <a:prstGeom prst="line">
            <a:avLst/>
          </a:prstGeom>
          <a:ln w="68580">
            <a:solidFill>
              <a:schemeClr val="accent2"/>
            </a:solidFill>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55D85405-5B08-46E0-81B3-97217DA87B79}"/>
              </a:ext>
            </a:extLst>
          </p:cNvPr>
          <p:cNvSpPr/>
          <p:nvPr/>
        </p:nvSpPr>
        <p:spPr>
          <a:xfrm>
            <a:off x="1186730" y="1450844"/>
            <a:ext cx="613951" cy="246221"/>
          </a:xfrm>
          <a:prstGeom prst="rect">
            <a:avLst/>
          </a:prstGeom>
          <a:ln>
            <a:noFill/>
          </a:ln>
        </p:spPr>
        <p:txBody>
          <a:bodyPr wrap="none" lIns="0" tIns="0" rIns="0" bIns="0">
            <a:spAutoFit/>
          </a:bodyPr>
          <a:lstStyle/>
          <a:p>
            <a:pPr marL="0" marR="0" lvl="0" indent="0" algn="l" defTabSz="914309"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mj-lt"/>
                <a:ea typeface="Arial Unicode MS"/>
                <a:cs typeface="Arial"/>
              </a:rPr>
              <a:t>Scope</a:t>
            </a:r>
          </a:p>
        </p:txBody>
      </p:sp>
      <p:sp>
        <p:nvSpPr>
          <p:cNvPr id="22" name="myP_Gear">
            <a:extLst>
              <a:ext uri="{FF2B5EF4-FFF2-40B4-BE49-F238E27FC236}">
                <a16:creationId xmlns:a16="http://schemas.microsoft.com/office/drawing/2014/main" id="{D8B9140C-1B56-4C1A-8ED8-A4DC769D3828}"/>
              </a:ext>
            </a:extLst>
          </p:cNvPr>
          <p:cNvSpPr>
            <a:spLocks noEditPoints="1"/>
          </p:cNvSpPr>
          <p:nvPr/>
        </p:nvSpPr>
        <p:spPr bwMode="auto">
          <a:xfrm>
            <a:off x="653245" y="1420163"/>
            <a:ext cx="249047" cy="375529"/>
          </a:xfrm>
          <a:custGeom>
            <a:avLst/>
            <a:gdLst>
              <a:gd name="T0" fmla="*/ 328 w 505"/>
              <a:gd name="T1" fmla="*/ 712 h 763"/>
              <a:gd name="T2" fmla="*/ 382 w 505"/>
              <a:gd name="T3" fmla="*/ 636 h 763"/>
              <a:gd name="T4" fmla="*/ 442 w 505"/>
              <a:gd name="T5" fmla="*/ 763 h 763"/>
              <a:gd name="T6" fmla="*/ 504 w 505"/>
              <a:gd name="T7" fmla="*/ 634 h 763"/>
              <a:gd name="T8" fmla="*/ 505 w 505"/>
              <a:gd name="T9" fmla="*/ 631 h 763"/>
              <a:gd name="T10" fmla="*/ 505 w 505"/>
              <a:gd name="T11" fmla="*/ 628 h 763"/>
              <a:gd name="T12" fmla="*/ 505 w 505"/>
              <a:gd name="T13" fmla="*/ 16 h 763"/>
              <a:gd name="T14" fmla="*/ 426 w 505"/>
              <a:gd name="T15" fmla="*/ 0 h 763"/>
              <a:gd name="T16" fmla="*/ 300 w 505"/>
              <a:gd name="T17" fmla="*/ 0 h 763"/>
              <a:gd name="T18" fmla="*/ 279 w 505"/>
              <a:gd name="T19" fmla="*/ 98 h 763"/>
              <a:gd name="T20" fmla="*/ 203 w 505"/>
              <a:gd name="T21" fmla="*/ 48 h 763"/>
              <a:gd name="T22" fmla="*/ 85 w 505"/>
              <a:gd name="T23" fmla="*/ 127 h 763"/>
              <a:gd name="T24" fmla="*/ 132 w 505"/>
              <a:gd name="T25" fmla="*/ 218 h 763"/>
              <a:gd name="T26" fmla="*/ 41 w 505"/>
              <a:gd name="T27" fmla="*/ 227 h 763"/>
              <a:gd name="T28" fmla="*/ 2 w 505"/>
              <a:gd name="T29" fmla="*/ 363 h 763"/>
              <a:gd name="T30" fmla="*/ 97 w 505"/>
              <a:gd name="T31" fmla="*/ 403 h 763"/>
              <a:gd name="T32" fmla="*/ 32 w 505"/>
              <a:gd name="T33" fmla="*/ 468 h 763"/>
              <a:gd name="T34" fmla="*/ 89 w 505"/>
              <a:gd name="T35" fmla="*/ 598 h 763"/>
              <a:gd name="T36" fmla="*/ 187 w 505"/>
              <a:gd name="T37" fmla="*/ 567 h 763"/>
              <a:gd name="T38" fmla="*/ 180 w 505"/>
              <a:gd name="T39" fmla="*/ 659 h 763"/>
              <a:gd name="T40" fmla="*/ 308 w 505"/>
              <a:gd name="T41" fmla="*/ 721 h 763"/>
              <a:gd name="T42" fmla="*/ 236 w 505"/>
              <a:gd name="T43" fmla="*/ 578 h 763"/>
              <a:gd name="T44" fmla="*/ 201 w 505"/>
              <a:gd name="T45" fmla="*/ 536 h 763"/>
              <a:gd name="T46" fmla="*/ 110 w 505"/>
              <a:gd name="T47" fmla="*/ 569 h 763"/>
              <a:gd name="T48" fmla="*/ 128 w 505"/>
              <a:gd name="T49" fmla="*/ 442 h 763"/>
              <a:gd name="T50" fmla="*/ 127 w 505"/>
              <a:gd name="T51" fmla="*/ 388 h 763"/>
              <a:gd name="T52" fmla="*/ 36 w 505"/>
              <a:gd name="T53" fmla="*/ 354 h 763"/>
              <a:gd name="T54" fmla="*/ 131 w 505"/>
              <a:gd name="T55" fmla="*/ 269 h 763"/>
              <a:gd name="T56" fmla="*/ 165 w 505"/>
              <a:gd name="T57" fmla="*/ 226 h 763"/>
              <a:gd name="T58" fmla="*/ 117 w 505"/>
              <a:gd name="T59" fmla="*/ 142 h 763"/>
              <a:gd name="T60" fmla="*/ 243 w 505"/>
              <a:gd name="T61" fmla="*/ 136 h 763"/>
              <a:gd name="T62" fmla="*/ 299 w 505"/>
              <a:gd name="T63" fmla="*/ 125 h 763"/>
              <a:gd name="T64" fmla="*/ 315 w 505"/>
              <a:gd name="T65" fmla="*/ 32 h 763"/>
              <a:gd name="T66" fmla="*/ 379 w 505"/>
              <a:gd name="T67" fmla="*/ 135 h 763"/>
              <a:gd name="T68" fmla="*/ 371 w 505"/>
              <a:gd name="T69" fmla="*/ 159 h 763"/>
              <a:gd name="T70" fmla="*/ 371 w 505"/>
              <a:gd name="T71" fmla="*/ 560 h 763"/>
              <a:gd name="T72" fmla="*/ 379 w 505"/>
              <a:gd name="T73" fmla="*/ 604 h 763"/>
              <a:gd name="T74" fmla="*/ 353 w 505"/>
              <a:gd name="T75" fmla="*/ 604 h 763"/>
              <a:gd name="T76" fmla="*/ 304 w 505"/>
              <a:gd name="T77" fmla="*/ 686 h 763"/>
              <a:gd name="T78" fmla="*/ 236 w 505"/>
              <a:gd name="T79" fmla="*/ 578 h 763"/>
              <a:gd name="T80" fmla="*/ 466 w 505"/>
              <a:gd name="T81" fmla="*/ 644 h 763"/>
              <a:gd name="T82" fmla="*/ 419 w 505"/>
              <a:gd name="T83" fmla="*/ 644 h 763"/>
              <a:gd name="T84" fmla="*/ 371 w 505"/>
              <a:gd name="T85" fmla="*/ 469 h 763"/>
              <a:gd name="T86" fmla="*/ 371 w 505"/>
              <a:gd name="T87" fmla="*/ 250 h 763"/>
              <a:gd name="T88" fmla="*/ 379 w 505"/>
              <a:gd name="T89" fmla="*/ 468 h 763"/>
              <a:gd name="T90" fmla="*/ 371 w 505"/>
              <a:gd name="T91" fmla="*/ 218 h 763"/>
              <a:gd name="T92" fmla="*/ 371 w 505"/>
              <a:gd name="T93" fmla="*/ 501 h 763"/>
              <a:gd name="T94" fmla="*/ 379 w 505"/>
              <a:gd name="T95" fmla="*/ 527 h 763"/>
              <a:gd name="T96" fmla="*/ 203 w 505"/>
              <a:gd name="T97" fmla="*/ 359 h 763"/>
              <a:gd name="T98" fmla="*/ 379 w 505"/>
              <a:gd name="T99" fmla="*/ 191 h 763"/>
              <a:gd name="T100" fmla="*/ 411 w 505"/>
              <a:gd name="T101" fmla="*/ 555 h 763"/>
              <a:gd name="T102" fmla="*/ 411 w 505"/>
              <a:gd name="T103" fmla="*/ 526 h 763"/>
              <a:gd name="T104" fmla="*/ 411 w 505"/>
              <a:gd name="T105" fmla="*/ 478 h 763"/>
              <a:gd name="T106" fmla="*/ 411 w 505"/>
              <a:gd name="T107" fmla="*/ 406 h 763"/>
              <a:gd name="T108" fmla="*/ 411 w 505"/>
              <a:gd name="T109" fmla="*/ 289 h 763"/>
              <a:gd name="T110" fmla="*/ 411 w 505"/>
              <a:gd name="T111" fmla="*/ 224 h 763"/>
              <a:gd name="T112" fmla="*/ 420 w 505"/>
              <a:gd name="T113" fmla="*/ 151 h 763"/>
              <a:gd name="T114" fmla="*/ 473 w 505"/>
              <a:gd name="T115" fmla="*/ 612 h 763"/>
              <a:gd name="T116" fmla="*/ 411 w 505"/>
              <a:gd name="T117" fmla="*/ 555 h 763"/>
              <a:gd name="T118" fmla="*/ 422 w 505"/>
              <a:gd name="T119" fmla="*/ 119 h 763"/>
              <a:gd name="T120" fmla="*/ 411 w 505"/>
              <a:gd name="T121" fmla="*/ 32 h 763"/>
              <a:gd name="T122" fmla="*/ 426 w 505"/>
              <a:gd name="T123" fmla="*/ 32 h 763"/>
              <a:gd name="T124" fmla="*/ 473 w 505"/>
              <a:gd name="T125" fmla="*/ 119 h 7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05" h="763">
                <a:moveTo>
                  <a:pt x="313" y="722"/>
                </a:moveTo>
                <a:cubicBezTo>
                  <a:pt x="319" y="722"/>
                  <a:pt x="325" y="718"/>
                  <a:pt x="328" y="712"/>
                </a:cubicBezTo>
                <a:cubicBezTo>
                  <a:pt x="362" y="636"/>
                  <a:pt x="362" y="636"/>
                  <a:pt x="362" y="636"/>
                </a:cubicBezTo>
                <a:cubicBezTo>
                  <a:pt x="369" y="637"/>
                  <a:pt x="375" y="637"/>
                  <a:pt x="382" y="636"/>
                </a:cubicBezTo>
                <a:cubicBezTo>
                  <a:pt x="427" y="753"/>
                  <a:pt x="427" y="753"/>
                  <a:pt x="427" y="753"/>
                </a:cubicBezTo>
                <a:cubicBezTo>
                  <a:pt x="430" y="759"/>
                  <a:pt x="436" y="763"/>
                  <a:pt x="442" y="763"/>
                </a:cubicBezTo>
                <a:cubicBezTo>
                  <a:pt x="449" y="763"/>
                  <a:pt x="455" y="759"/>
                  <a:pt x="457" y="753"/>
                </a:cubicBezTo>
                <a:cubicBezTo>
                  <a:pt x="504" y="634"/>
                  <a:pt x="504" y="634"/>
                  <a:pt x="504" y="634"/>
                </a:cubicBezTo>
                <a:cubicBezTo>
                  <a:pt x="504" y="633"/>
                  <a:pt x="505" y="632"/>
                  <a:pt x="505" y="631"/>
                </a:cubicBezTo>
                <a:cubicBezTo>
                  <a:pt x="505" y="631"/>
                  <a:pt x="505" y="631"/>
                  <a:pt x="505" y="631"/>
                </a:cubicBezTo>
                <a:cubicBezTo>
                  <a:pt x="505" y="630"/>
                  <a:pt x="505" y="629"/>
                  <a:pt x="505" y="628"/>
                </a:cubicBezTo>
                <a:cubicBezTo>
                  <a:pt x="505" y="628"/>
                  <a:pt x="505" y="628"/>
                  <a:pt x="505" y="628"/>
                </a:cubicBezTo>
                <a:cubicBezTo>
                  <a:pt x="505" y="135"/>
                  <a:pt x="505" y="135"/>
                  <a:pt x="505" y="135"/>
                </a:cubicBezTo>
                <a:cubicBezTo>
                  <a:pt x="505" y="16"/>
                  <a:pt x="505" y="16"/>
                  <a:pt x="505" y="16"/>
                </a:cubicBezTo>
                <a:cubicBezTo>
                  <a:pt x="505" y="7"/>
                  <a:pt x="498" y="0"/>
                  <a:pt x="489" y="0"/>
                </a:cubicBezTo>
                <a:cubicBezTo>
                  <a:pt x="426" y="0"/>
                  <a:pt x="426" y="0"/>
                  <a:pt x="426" y="0"/>
                </a:cubicBezTo>
                <a:cubicBezTo>
                  <a:pt x="395" y="0"/>
                  <a:pt x="395" y="0"/>
                  <a:pt x="395" y="0"/>
                </a:cubicBezTo>
                <a:cubicBezTo>
                  <a:pt x="300" y="0"/>
                  <a:pt x="300" y="0"/>
                  <a:pt x="300" y="0"/>
                </a:cubicBezTo>
                <a:cubicBezTo>
                  <a:pt x="292" y="0"/>
                  <a:pt x="285" y="7"/>
                  <a:pt x="284" y="15"/>
                </a:cubicBezTo>
                <a:cubicBezTo>
                  <a:pt x="279" y="98"/>
                  <a:pt x="279" y="98"/>
                  <a:pt x="279" y="98"/>
                </a:cubicBezTo>
                <a:cubicBezTo>
                  <a:pt x="272" y="100"/>
                  <a:pt x="265" y="103"/>
                  <a:pt x="258" y="106"/>
                </a:cubicBezTo>
                <a:cubicBezTo>
                  <a:pt x="203" y="48"/>
                  <a:pt x="203" y="48"/>
                  <a:pt x="203" y="48"/>
                </a:cubicBezTo>
                <a:cubicBezTo>
                  <a:pt x="197" y="42"/>
                  <a:pt x="187" y="42"/>
                  <a:pt x="181" y="47"/>
                </a:cubicBezTo>
                <a:cubicBezTo>
                  <a:pt x="85" y="127"/>
                  <a:pt x="85" y="127"/>
                  <a:pt x="85" y="127"/>
                </a:cubicBezTo>
                <a:cubicBezTo>
                  <a:pt x="78" y="133"/>
                  <a:pt x="77" y="142"/>
                  <a:pt x="82" y="149"/>
                </a:cubicBezTo>
                <a:cubicBezTo>
                  <a:pt x="132" y="218"/>
                  <a:pt x="132" y="218"/>
                  <a:pt x="132" y="218"/>
                </a:cubicBezTo>
                <a:cubicBezTo>
                  <a:pt x="129" y="224"/>
                  <a:pt x="126" y="230"/>
                  <a:pt x="123" y="236"/>
                </a:cubicBezTo>
                <a:cubicBezTo>
                  <a:pt x="41" y="227"/>
                  <a:pt x="41" y="227"/>
                  <a:pt x="41" y="227"/>
                </a:cubicBezTo>
                <a:cubicBezTo>
                  <a:pt x="32" y="226"/>
                  <a:pt x="25" y="232"/>
                  <a:pt x="23" y="240"/>
                </a:cubicBezTo>
                <a:cubicBezTo>
                  <a:pt x="2" y="363"/>
                  <a:pt x="2" y="363"/>
                  <a:pt x="2" y="363"/>
                </a:cubicBezTo>
                <a:cubicBezTo>
                  <a:pt x="0" y="372"/>
                  <a:pt x="5" y="380"/>
                  <a:pt x="13" y="382"/>
                </a:cubicBezTo>
                <a:cubicBezTo>
                  <a:pt x="97" y="403"/>
                  <a:pt x="97" y="403"/>
                  <a:pt x="97" y="403"/>
                </a:cubicBezTo>
                <a:cubicBezTo>
                  <a:pt x="98" y="409"/>
                  <a:pt x="99" y="415"/>
                  <a:pt x="101" y="422"/>
                </a:cubicBezTo>
                <a:cubicBezTo>
                  <a:pt x="32" y="468"/>
                  <a:pt x="32" y="468"/>
                  <a:pt x="32" y="468"/>
                </a:cubicBezTo>
                <a:cubicBezTo>
                  <a:pt x="25" y="473"/>
                  <a:pt x="23" y="482"/>
                  <a:pt x="27" y="490"/>
                </a:cubicBezTo>
                <a:cubicBezTo>
                  <a:pt x="89" y="598"/>
                  <a:pt x="89" y="598"/>
                  <a:pt x="89" y="598"/>
                </a:cubicBezTo>
                <a:cubicBezTo>
                  <a:pt x="94" y="605"/>
                  <a:pt x="103" y="608"/>
                  <a:pt x="110" y="604"/>
                </a:cubicBezTo>
                <a:cubicBezTo>
                  <a:pt x="187" y="567"/>
                  <a:pt x="187" y="567"/>
                  <a:pt x="187" y="567"/>
                </a:cubicBezTo>
                <a:cubicBezTo>
                  <a:pt x="192" y="571"/>
                  <a:pt x="197" y="576"/>
                  <a:pt x="203" y="580"/>
                </a:cubicBezTo>
                <a:cubicBezTo>
                  <a:pt x="180" y="659"/>
                  <a:pt x="180" y="659"/>
                  <a:pt x="180" y="659"/>
                </a:cubicBezTo>
                <a:cubicBezTo>
                  <a:pt x="178" y="667"/>
                  <a:pt x="182" y="675"/>
                  <a:pt x="190" y="678"/>
                </a:cubicBezTo>
                <a:cubicBezTo>
                  <a:pt x="308" y="721"/>
                  <a:pt x="308" y="721"/>
                  <a:pt x="308" y="721"/>
                </a:cubicBezTo>
                <a:cubicBezTo>
                  <a:pt x="309" y="722"/>
                  <a:pt x="311" y="722"/>
                  <a:pt x="313" y="722"/>
                </a:cubicBezTo>
                <a:close/>
                <a:moveTo>
                  <a:pt x="236" y="578"/>
                </a:moveTo>
                <a:cubicBezTo>
                  <a:pt x="238" y="571"/>
                  <a:pt x="236" y="564"/>
                  <a:pt x="230" y="560"/>
                </a:cubicBezTo>
                <a:cubicBezTo>
                  <a:pt x="220" y="553"/>
                  <a:pt x="210" y="545"/>
                  <a:pt x="201" y="536"/>
                </a:cubicBezTo>
                <a:cubicBezTo>
                  <a:pt x="196" y="532"/>
                  <a:pt x="189" y="530"/>
                  <a:pt x="183" y="533"/>
                </a:cubicBezTo>
                <a:cubicBezTo>
                  <a:pt x="110" y="569"/>
                  <a:pt x="110" y="569"/>
                  <a:pt x="110" y="569"/>
                </a:cubicBezTo>
                <a:cubicBezTo>
                  <a:pt x="62" y="486"/>
                  <a:pt x="62" y="486"/>
                  <a:pt x="62" y="486"/>
                </a:cubicBezTo>
                <a:cubicBezTo>
                  <a:pt x="128" y="442"/>
                  <a:pt x="128" y="442"/>
                  <a:pt x="128" y="442"/>
                </a:cubicBezTo>
                <a:cubicBezTo>
                  <a:pt x="133" y="438"/>
                  <a:pt x="136" y="431"/>
                  <a:pt x="134" y="424"/>
                </a:cubicBezTo>
                <a:cubicBezTo>
                  <a:pt x="131" y="412"/>
                  <a:pt x="129" y="400"/>
                  <a:pt x="127" y="388"/>
                </a:cubicBezTo>
                <a:cubicBezTo>
                  <a:pt x="126" y="381"/>
                  <a:pt x="122" y="376"/>
                  <a:pt x="115" y="374"/>
                </a:cubicBezTo>
                <a:cubicBezTo>
                  <a:pt x="36" y="354"/>
                  <a:pt x="36" y="354"/>
                  <a:pt x="36" y="354"/>
                </a:cubicBezTo>
                <a:cubicBezTo>
                  <a:pt x="52" y="260"/>
                  <a:pt x="52" y="260"/>
                  <a:pt x="52" y="260"/>
                </a:cubicBezTo>
                <a:cubicBezTo>
                  <a:pt x="131" y="269"/>
                  <a:pt x="131" y="269"/>
                  <a:pt x="131" y="269"/>
                </a:cubicBezTo>
                <a:cubicBezTo>
                  <a:pt x="137" y="269"/>
                  <a:pt x="144" y="266"/>
                  <a:pt x="147" y="259"/>
                </a:cubicBezTo>
                <a:cubicBezTo>
                  <a:pt x="152" y="248"/>
                  <a:pt x="158" y="237"/>
                  <a:pt x="165" y="226"/>
                </a:cubicBezTo>
                <a:cubicBezTo>
                  <a:pt x="168" y="220"/>
                  <a:pt x="168" y="213"/>
                  <a:pt x="164" y="208"/>
                </a:cubicBezTo>
                <a:cubicBezTo>
                  <a:pt x="117" y="142"/>
                  <a:pt x="117" y="142"/>
                  <a:pt x="117" y="142"/>
                </a:cubicBezTo>
                <a:cubicBezTo>
                  <a:pt x="190" y="81"/>
                  <a:pt x="190" y="81"/>
                  <a:pt x="190" y="81"/>
                </a:cubicBezTo>
                <a:cubicBezTo>
                  <a:pt x="243" y="136"/>
                  <a:pt x="243" y="136"/>
                  <a:pt x="243" y="136"/>
                </a:cubicBezTo>
                <a:cubicBezTo>
                  <a:pt x="248" y="141"/>
                  <a:pt x="256" y="142"/>
                  <a:pt x="262" y="139"/>
                </a:cubicBezTo>
                <a:cubicBezTo>
                  <a:pt x="274" y="133"/>
                  <a:pt x="286" y="129"/>
                  <a:pt x="299" y="125"/>
                </a:cubicBezTo>
                <a:cubicBezTo>
                  <a:pt x="305" y="123"/>
                  <a:pt x="309" y="117"/>
                  <a:pt x="310" y="111"/>
                </a:cubicBezTo>
                <a:cubicBezTo>
                  <a:pt x="315" y="32"/>
                  <a:pt x="315" y="32"/>
                  <a:pt x="315" y="32"/>
                </a:cubicBezTo>
                <a:cubicBezTo>
                  <a:pt x="379" y="32"/>
                  <a:pt x="379" y="32"/>
                  <a:pt x="379" y="32"/>
                </a:cubicBezTo>
                <a:cubicBezTo>
                  <a:pt x="379" y="135"/>
                  <a:pt x="379" y="135"/>
                  <a:pt x="379" y="135"/>
                </a:cubicBezTo>
                <a:cubicBezTo>
                  <a:pt x="379" y="159"/>
                  <a:pt x="379" y="159"/>
                  <a:pt x="379" y="159"/>
                </a:cubicBezTo>
                <a:cubicBezTo>
                  <a:pt x="377" y="159"/>
                  <a:pt x="374" y="159"/>
                  <a:pt x="371" y="159"/>
                </a:cubicBezTo>
                <a:cubicBezTo>
                  <a:pt x="260" y="159"/>
                  <a:pt x="171" y="249"/>
                  <a:pt x="171" y="359"/>
                </a:cubicBezTo>
                <a:cubicBezTo>
                  <a:pt x="171" y="470"/>
                  <a:pt x="260" y="560"/>
                  <a:pt x="371" y="560"/>
                </a:cubicBezTo>
                <a:cubicBezTo>
                  <a:pt x="374" y="560"/>
                  <a:pt x="377" y="559"/>
                  <a:pt x="379" y="559"/>
                </a:cubicBezTo>
                <a:cubicBezTo>
                  <a:pt x="379" y="604"/>
                  <a:pt x="379" y="604"/>
                  <a:pt x="379" y="604"/>
                </a:cubicBezTo>
                <a:cubicBezTo>
                  <a:pt x="377" y="605"/>
                  <a:pt x="374" y="605"/>
                  <a:pt x="371" y="605"/>
                </a:cubicBezTo>
                <a:cubicBezTo>
                  <a:pt x="365" y="605"/>
                  <a:pt x="360" y="604"/>
                  <a:pt x="353" y="604"/>
                </a:cubicBezTo>
                <a:cubicBezTo>
                  <a:pt x="346" y="603"/>
                  <a:pt x="340" y="607"/>
                  <a:pt x="337" y="613"/>
                </a:cubicBezTo>
                <a:cubicBezTo>
                  <a:pt x="304" y="686"/>
                  <a:pt x="304" y="686"/>
                  <a:pt x="304" y="686"/>
                </a:cubicBezTo>
                <a:cubicBezTo>
                  <a:pt x="215" y="653"/>
                  <a:pt x="215" y="653"/>
                  <a:pt x="215" y="653"/>
                </a:cubicBezTo>
                <a:lnTo>
                  <a:pt x="236" y="578"/>
                </a:lnTo>
                <a:close/>
                <a:moveTo>
                  <a:pt x="419" y="644"/>
                </a:moveTo>
                <a:cubicBezTo>
                  <a:pt x="466" y="644"/>
                  <a:pt x="466" y="644"/>
                  <a:pt x="466" y="644"/>
                </a:cubicBezTo>
                <a:cubicBezTo>
                  <a:pt x="442" y="703"/>
                  <a:pt x="442" y="703"/>
                  <a:pt x="442" y="703"/>
                </a:cubicBezTo>
                <a:lnTo>
                  <a:pt x="419" y="644"/>
                </a:lnTo>
                <a:close/>
                <a:moveTo>
                  <a:pt x="379" y="468"/>
                </a:moveTo>
                <a:cubicBezTo>
                  <a:pt x="377" y="469"/>
                  <a:pt x="374" y="469"/>
                  <a:pt x="371" y="469"/>
                </a:cubicBezTo>
                <a:cubicBezTo>
                  <a:pt x="310" y="469"/>
                  <a:pt x="261" y="420"/>
                  <a:pt x="261" y="359"/>
                </a:cubicBezTo>
                <a:cubicBezTo>
                  <a:pt x="261" y="299"/>
                  <a:pt x="310" y="250"/>
                  <a:pt x="371" y="250"/>
                </a:cubicBezTo>
                <a:cubicBezTo>
                  <a:pt x="374" y="250"/>
                  <a:pt x="377" y="250"/>
                  <a:pt x="379" y="250"/>
                </a:cubicBezTo>
                <a:lnTo>
                  <a:pt x="379" y="468"/>
                </a:lnTo>
                <a:close/>
                <a:moveTo>
                  <a:pt x="379" y="218"/>
                </a:moveTo>
                <a:cubicBezTo>
                  <a:pt x="377" y="218"/>
                  <a:pt x="374" y="218"/>
                  <a:pt x="371" y="218"/>
                </a:cubicBezTo>
                <a:cubicBezTo>
                  <a:pt x="293" y="218"/>
                  <a:pt x="229" y="281"/>
                  <a:pt x="229" y="359"/>
                </a:cubicBezTo>
                <a:cubicBezTo>
                  <a:pt x="229" y="437"/>
                  <a:pt x="293" y="501"/>
                  <a:pt x="371" y="501"/>
                </a:cubicBezTo>
                <a:cubicBezTo>
                  <a:pt x="374" y="501"/>
                  <a:pt x="377" y="501"/>
                  <a:pt x="379" y="501"/>
                </a:cubicBezTo>
                <a:cubicBezTo>
                  <a:pt x="379" y="527"/>
                  <a:pt x="379" y="527"/>
                  <a:pt x="379" y="527"/>
                </a:cubicBezTo>
                <a:cubicBezTo>
                  <a:pt x="377" y="527"/>
                  <a:pt x="374" y="528"/>
                  <a:pt x="371" y="528"/>
                </a:cubicBezTo>
                <a:cubicBezTo>
                  <a:pt x="278" y="528"/>
                  <a:pt x="203" y="452"/>
                  <a:pt x="203" y="359"/>
                </a:cubicBezTo>
                <a:cubicBezTo>
                  <a:pt x="203" y="266"/>
                  <a:pt x="278" y="191"/>
                  <a:pt x="371" y="191"/>
                </a:cubicBezTo>
                <a:cubicBezTo>
                  <a:pt x="374" y="191"/>
                  <a:pt x="377" y="191"/>
                  <a:pt x="379" y="191"/>
                </a:cubicBezTo>
                <a:lnTo>
                  <a:pt x="379" y="218"/>
                </a:lnTo>
                <a:close/>
                <a:moveTo>
                  <a:pt x="411" y="555"/>
                </a:moveTo>
                <a:cubicBezTo>
                  <a:pt x="411" y="539"/>
                  <a:pt x="411" y="539"/>
                  <a:pt x="411" y="539"/>
                </a:cubicBezTo>
                <a:cubicBezTo>
                  <a:pt x="411" y="526"/>
                  <a:pt x="411" y="526"/>
                  <a:pt x="411" y="526"/>
                </a:cubicBezTo>
                <a:cubicBezTo>
                  <a:pt x="411" y="495"/>
                  <a:pt x="411" y="495"/>
                  <a:pt x="411" y="495"/>
                </a:cubicBezTo>
                <a:cubicBezTo>
                  <a:pt x="411" y="478"/>
                  <a:pt x="411" y="478"/>
                  <a:pt x="411" y="478"/>
                </a:cubicBezTo>
                <a:cubicBezTo>
                  <a:pt x="411" y="461"/>
                  <a:pt x="411" y="461"/>
                  <a:pt x="411" y="461"/>
                </a:cubicBezTo>
                <a:cubicBezTo>
                  <a:pt x="411" y="406"/>
                  <a:pt x="411" y="406"/>
                  <a:pt x="411" y="406"/>
                </a:cubicBezTo>
                <a:cubicBezTo>
                  <a:pt x="411" y="382"/>
                  <a:pt x="411" y="382"/>
                  <a:pt x="411" y="382"/>
                </a:cubicBezTo>
                <a:cubicBezTo>
                  <a:pt x="411" y="289"/>
                  <a:pt x="411" y="289"/>
                  <a:pt x="411" y="289"/>
                </a:cubicBezTo>
                <a:cubicBezTo>
                  <a:pt x="411" y="227"/>
                  <a:pt x="411" y="227"/>
                  <a:pt x="411" y="227"/>
                </a:cubicBezTo>
                <a:cubicBezTo>
                  <a:pt x="411" y="224"/>
                  <a:pt x="411" y="224"/>
                  <a:pt x="411" y="224"/>
                </a:cubicBezTo>
                <a:cubicBezTo>
                  <a:pt x="411" y="151"/>
                  <a:pt x="411" y="151"/>
                  <a:pt x="411" y="151"/>
                </a:cubicBezTo>
                <a:cubicBezTo>
                  <a:pt x="420" y="151"/>
                  <a:pt x="420" y="151"/>
                  <a:pt x="420" y="151"/>
                </a:cubicBezTo>
                <a:cubicBezTo>
                  <a:pt x="473" y="151"/>
                  <a:pt x="473" y="151"/>
                  <a:pt x="473" y="151"/>
                </a:cubicBezTo>
                <a:cubicBezTo>
                  <a:pt x="473" y="612"/>
                  <a:pt x="473" y="612"/>
                  <a:pt x="473" y="612"/>
                </a:cubicBezTo>
                <a:cubicBezTo>
                  <a:pt x="411" y="612"/>
                  <a:pt x="411" y="612"/>
                  <a:pt x="411" y="612"/>
                </a:cubicBezTo>
                <a:lnTo>
                  <a:pt x="411" y="555"/>
                </a:lnTo>
                <a:close/>
                <a:moveTo>
                  <a:pt x="473" y="119"/>
                </a:moveTo>
                <a:cubicBezTo>
                  <a:pt x="422" y="119"/>
                  <a:pt x="422" y="119"/>
                  <a:pt x="422" y="119"/>
                </a:cubicBezTo>
                <a:cubicBezTo>
                  <a:pt x="411" y="119"/>
                  <a:pt x="411" y="119"/>
                  <a:pt x="411" y="119"/>
                </a:cubicBezTo>
                <a:cubicBezTo>
                  <a:pt x="411" y="32"/>
                  <a:pt x="411" y="32"/>
                  <a:pt x="411" y="32"/>
                </a:cubicBezTo>
                <a:cubicBezTo>
                  <a:pt x="425" y="32"/>
                  <a:pt x="425" y="32"/>
                  <a:pt x="425" y="32"/>
                </a:cubicBezTo>
                <a:cubicBezTo>
                  <a:pt x="426" y="32"/>
                  <a:pt x="426" y="32"/>
                  <a:pt x="426" y="32"/>
                </a:cubicBezTo>
                <a:cubicBezTo>
                  <a:pt x="473" y="32"/>
                  <a:pt x="473" y="32"/>
                  <a:pt x="473" y="32"/>
                </a:cubicBezTo>
                <a:lnTo>
                  <a:pt x="473" y="119"/>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400" rtl="0"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Arial Unicode MS"/>
              <a:cs typeface="Arial"/>
            </a:endParaRPr>
          </a:p>
        </p:txBody>
      </p:sp>
      <p:cxnSp>
        <p:nvCxnSpPr>
          <p:cNvPr id="24" name="Straight Connector 23">
            <a:extLst>
              <a:ext uri="{FF2B5EF4-FFF2-40B4-BE49-F238E27FC236}">
                <a16:creationId xmlns:a16="http://schemas.microsoft.com/office/drawing/2014/main" id="{266E8203-2E98-4C83-A3BF-F9FFA097F258}"/>
              </a:ext>
            </a:extLst>
          </p:cNvPr>
          <p:cNvCxnSpPr>
            <a:cxnSpLocks/>
          </p:cNvCxnSpPr>
          <p:nvPr/>
        </p:nvCxnSpPr>
        <p:spPr>
          <a:xfrm>
            <a:off x="6577137" y="1654543"/>
            <a:ext cx="1007869" cy="0"/>
          </a:xfrm>
          <a:prstGeom prst="line">
            <a:avLst/>
          </a:prstGeom>
          <a:ln w="68580">
            <a:solidFill>
              <a:schemeClr val="accent2"/>
            </a:solidFill>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CB794D05-9BAD-43BB-9C08-B29505EBCA48}"/>
              </a:ext>
            </a:extLst>
          </p:cNvPr>
          <p:cNvSpPr/>
          <p:nvPr/>
        </p:nvSpPr>
        <p:spPr>
          <a:xfrm>
            <a:off x="6602541" y="1473683"/>
            <a:ext cx="829843" cy="246221"/>
          </a:xfrm>
          <a:prstGeom prst="rect">
            <a:avLst/>
          </a:prstGeom>
          <a:ln>
            <a:noFill/>
          </a:ln>
        </p:spPr>
        <p:txBody>
          <a:bodyPr wrap="none" lIns="0" tIns="0" rIns="0" bIns="0">
            <a:spAutoFit/>
          </a:bodyPr>
          <a:lstStyle/>
          <a:p>
            <a:pPr marL="0" marR="0" lvl="0" indent="0" algn="l" defTabSz="914309"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mj-lt"/>
                <a:ea typeface="Arial Unicode MS"/>
                <a:cs typeface="Arial"/>
              </a:rPr>
              <a:t>Timeline</a:t>
            </a:r>
          </a:p>
        </p:txBody>
      </p:sp>
      <p:sp>
        <p:nvSpPr>
          <p:cNvPr id="28" name="Text Placeholder 2">
            <a:extLst>
              <a:ext uri="{FF2B5EF4-FFF2-40B4-BE49-F238E27FC236}">
                <a16:creationId xmlns:a16="http://schemas.microsoft.com/office/drawing/2014/main" id="{E1E3B5D7-0C69-4257-BED3-9457C23CED46}"/>
              </a:ext>
            </a:extLst>
          </p:cNvPr>
          <p:cNvSpPr txBox="1">
            <a:spLocks/>
          </p:cNvSpPr>
          <p:nvPr/>
        </p:nvSpPr>
        <p:spPr bwMode="gray">
          <a:xfrm>
            <a:off x="6204532" y="1805796"/>
            <a:ext cx="1729794" cy="318156"/>
          </a:xfrm>
          <a:prstGeom prst="rect">
            <a:avLst/>
          </a:prstGeom>
        </p:spPr>
        <p:txBody>
          <a:bodyPr vert="horz" lIns="0" tIns="0" rIns="0" bIns="0" rtlCol="0">
            <a:noAutofit/>
          </a:bodyPr>
          <a:lstStyle>
            <a:lvl1pPr marL="0" indent="0" algn="l" defTabSz="914400" rtl="0" eaLnBrk="1" latinLnBrk="0" hangingPunct="1">
              <a:spcBef>
                <a:spcPts val="1200"/>
              </a:spcBef>
              <a:spcAft>
                <a:spcPts val="600"/>
              </a:spcAft>
              <a:buFont typeface="Arial" panose="020B0604020202020204" pitchFamily="34" charset="0"/>
              <a:buNone/>
              <a:defRPr sz="1800" kern="1200">
                <a:solidFill>
                  <a:schemeClr val="accent1"/>
                </a:solidFill>
                <a:latin typeface="+mn-lt"/>
                <a:ea typeface="+mn-ea"/>
                <a:cs typeface="+mn-cs"/>
              </a:defRPr>
            </a:lvl1pPr>
            <a:lvl2pPr marL="270000" indent="-270000" algn="l" defTabSz="914400" rtl="0" eaLnBrk="1" latinLnBrk="0" hangingPunct="1">
              <a:spcBef>
                <a:spcPts val="300"/>
              </a:spcBef>
              <a:spcAft>
                <a:spcPts val="600"/>
              </a:spcAft>
              <a:buFontTx/>
              <a:buBlip>
                <a:blip r:embed="rId3"/>
              </a:buBlip>
              <a:defRPr sz="1800" kern="1200">
                <a:solidFill>
                  <a:schemeClr val="accent1"/>
                </a:solidFill>
                <a:latin typeface="+mn-lt"/>
                <a:ea typeface="+mn-ea"/>
                <a:cs typeface="+mn-cs"/>
              </a:defRPr>
            </a:lvl2pPr>
            <a:lvl3pPr marL="540000" indent="-270000" algn="l" defTabSz="914400" rtl="0" eaLnBrk="1" latinLnBrk="0" hangingPunct="1">
              <a:spcBef>
                <a:spcPts val="300"/>
              </a:spcBef>
              <a:spcAft>
                <a:spcPts val="600"/>
              </a:spcAft>
              <a:buFontTx/>
              <a:buBlip>
                <a:blip r:embed="rId4"/>
              </a:buBlip>
              <a:defRPr sz="1800" kern="1200">
                <a:solidFill>
                  <a:schemeClr val="accent1"/>
                </a:solidFill>
                <a:latin typeface="+mn-lt"/>
                <a:ea typeface="+mn-ea"/>
                <a:cs typeface="+mn-cs"/>
              </a:defRPr>
            </a:lvl3pPr>
            <a:lvl4pPr marL="810000" indent="-270000" algn="l" defTabSz="914400" rtl="0" eaLnBrk="1" latinLnBrk="0" hangingPunct="1">
              <a:spcBef>
                <a:spcPts val="300"/>
              </a:spcBef>
              <a:spcAft>
                <a:spcPts val="600"/>
              </a:spcAft>
              <a:buFontTx/>
              <a:buBlip>
                <a:blip r:embed="rId5"/>
              </a:buBlip>
              <a:defRPr sz="1800" kern="1200">
                <a:solidFill>
                  <a:schemeClr val="accent1"/>
                </a:solidFill>
                <a:latin typeface="+mn-lt"/>
                <a:ea typeface="+mn-ea"/>
                <a:cs typeface="+mn-cs"/>
              </a:defRPr>
            </a:lvl4pPr>
            <a:lvl5pPr marL="1080000" indent="-270000" algn="l" defTabSz="914400" rtl="0" eaLnBrk="1" latinLnBrk="0" hangingPunct="1">
              <a:spcBef>
                <a:spcPts val="300"/>
              </a:spcBef>
              <a:spcAft>
                <a:spcPts val="600"/>
              </a:spcAft>
              <a:buFontTx/>
              <a:buBlip>
                <a:blip r:embed="rId6"/>
              </a:buBlip>
              <a:defRPr sz="1800" kern="1200">
                <a:solidFill>
                  <a:schemeClr val="accent1"/>
                </a:solidFill>
                <a:latin typeface="+mn-lt"/>
                <a:ea typeface="+mn-ea"/>
                <a:cs typeface="+mn-cs"/>
              </a:defRPr>
            </a:lvl5pPr>
            <a:lvl6pPr marL="1080000" indent="-270000" algn="l" defTabSz="914400" rtl="0" eaLnBrk="1" latinLnBrk="0" hangingPunct="1">
              <a:spcBef>
                <a:spcPts val="300"/>
              </a:spcBef>
              <a:spcAft>
                <a:spcPts val="600"/>
              </a:spcAft>
              <a:buFontTx/>
              <a:buBlip>
                <a:blip r:embed="rId6"/>
              </a:buBlip>
              <a:defRPr sz="1800" kern="1200">
                <a:solidFill>
                  <a:schemeClr val="tx1"/>
                </a:solidFill>
                <a:latin typeface="+mn-lt"/>
                <a:ea typeface="+mn-ea"/>
                <a:cs typeface="+mn-cs"/>
              </a:defRPr>
            </a:lvl6pPr>
            <a:lvl7pPr marL="1080000" indent="-270000" algn="l" defTabSz="914400" rtl="0" eaLnBrk="1" latinLnBrk="0" hangingPunct="1">
              <a:spcBef>
                <a:spcPts val="300"/>
              </a:spcBef>
              <a:spcAft>
                <a:spcPts val="600"/>
              </a:spcAft>
              <a:buFontTx/>
              <a:buBlip>
                <a:blip r:embed="rId6"/>
              </a:buBlip>
              <a:defRPr sz="1800" kern="1200">
                <a:solidFill>
                  <a:schemeClr val="tx1"/>
                </a:solidFill>
                <a:latin typeface="+mn-lt"/>
                <a:ea typeface="+mn-ea"/>
                <a:cs typeface="+mn-cs"/>
              </a:defRPr>
            </a:lvl7pPr>
            <a:lvl8pPr marL="1080000" indent="-270000" algn="l" defTabSz="914400" rtl="0" eaLnBrk="1" latinLnBrk="0" hangingPunct="1">
              <a:spcBef>
                <a:spcPts val="300"/>
              </a:spcBef>
              <a:spcAft>
                <a:spcPts val="600"/>
              </a:spcAft>
              <a:buFontTx/>
              <a:buBlip>
                <a:blip r:embed="rId6"/>
              </a:buBlip>
              <a:defRPr sz="1800" kern="1200">
                <a:solidFill>
                  <a:schemeClr val="tx1"/>
                </a:solidFill>
                <a:latin typeface="+mn-lt"/>
                <a:ea typeface="+mn-ea"/>
                <a:cs typeface="+mn-cs"/>
              </a:defRPr>
            </a:lvl8pPr>
            <a:lvl9pPr marL="1080000" indent="-270000" algn="l" defTabSz="914400" rtl="0" eaLnBrk="1" latinLnBrk="0" hangingPunct="1">
              <a:spcBef>
                <a:spcPts val="300"/>
              </a:spcBef>
              <a:spcAft>
                <a:spcPts val="600"/>
              </a:spcAft>
              <a:buFontTx/>
              <a:buBlip>
                <a:blip r:embed="rId6"/>
              </a:buBlip>
              <a:defRPr sz="1800" kern="1200">
                <a:solidFill>
                  <a:schemeClr val="tx1"/>
                </a:solidFill>
                <a:latin typeface="+mn-lt"/>
                <a:ea typeface="+mn-ea"/>
                <a:cs typeface="+mn-cs"/>
              </a:defRPr>
            </a:lvl9pPr>
          </a:lstStyle>
          <a:p>
            <a:pPr marL="0" lvl="1" indent="0">
              <a:buNone/>
            </a:pPr>
            <a:r>
              <a:rPr lang="en-US" altLang="zh-CN" dirty="0"/>
              <a:t>2021Q2</a:t>
            </a:r>
          </a:p>
        </p:txBody>
      </p:sp>
      <p:grpSp>
        <p:nvGrpSpPr>
          <p:cNvPr id="29" name="myP_Calendar">
            <a:extLst>
              <a:ext uri="{FF2B5EF4-FFF2-40B4-BE49-F238E27FC236}">
                <a16:creationId xmlns:a16="http://schemas.microsoft.com/office/drawing/2014/main" id="{F11450ED-C0B3-4EBE-9934-E24C189F2342}"/>
              </a:ext>
            </a:extLst>
          </p:cNvPr>
          <p:cNvGrpSpPr/>
          <p:nvPr/>
        </p:nvGrpSpPr>
        <p:grpSpPr>
          <a:xfrm>
            <a:off x="6098722" y="1446319"/>
            <a:ext cx="356658" cy="311480"/>
            <a:chOff x="2039938" y="4911726"/>
            <a:chExt cx="952500" cy="831850"/>
          </a:xfrm>
          <a:solidFill>
            <a:schemeClr val="accent1"/>
          </a:solidFill>
        </p:grpSpPr>
        <p:sp>
          <p:nvSpPr>
            <p:cNvPr id="30" name="Freeform 343">
              <a:extLst>
                <a:ext uri="{FF2B5EF4-FFF2-40B4-BE49-F238E27FC236}">
                  <a16:creationId xmlns:a16="http://schemas.microsoft.com/office/drawing/2014/main" id="{07B59C92-3B72-47D8-AF13-B89F67F3F2C2}"/>
                </a:ext>
              </a:extLst>
            </p:cNvPr>
            <p:cNvSpPr>
              <a:spLocks noEditPoints="1"/>
            </p:cNvSpPr>
            <p:nvPr/>
          </p:nvSpPr>
          <p:spPr bwMode="auto">
            <a:xfrm>
              <a:off x="2039938" y="5003801"/>
              <a:ext cx="952500" cy="739775"/>
            </a:xfrm>
            <a:custGeom>
              <a:avLst/>
              <a:gdLst>
                <a:gd name="T0" fmla="*/ 272 w 300"/>
                <a:gd name="T1" fmla="*/ 0 h 233"/>
                <a:gd name="T2" fmla="*/ 245 w 300"/>
                <a:gd name="T3" fmla="*/ 0 h 233"/>
                <a:gd name="T4" fmla="*/ 245 w 300"/>
                <a:gd name="T5" fmla="*/ 16 h 233"/>
                <a:gd name="T6" fmla="*/ 226 w 300"/>
                <a:gd name="T7" fmla="*/ 36 h 233"/>
                <a:gd name="T8" fmla="*/ 206 w 300"/>
                <a:gd name="T9" fmla="*/ 16 h 233"/>
                <a:gd name="T10" fmla="*/ 206 w 300"/>
                <a:gd name="T11" fmla="*/ 0 h 233"/>
                <a:gd name="T12" fmla="*/ 94 w 300"/>
                <a:gd name="T13" fmla="*/ 0 h 233"/>
                <a:gd name="T14" fmla="*/ 94 w 300"/>
                <a:gd name="T15" fmla="*/ 16 h 233"/>
                <a:gd name="T16" fmla="*/ 74 w 300"/>
                <a:gd name="T17" fmla="*/ 36 h 233"/>
                <a:gd name="T18" fmla="*/ 55 w 300"/>
                <a:gd name="T19" fmla="*/ 16 h 233"/>
                <a:gd name="T20" fmla="*/ 55 w 300"/>
                <a:gd name="T21" fmla="*/ 0 h 233"/>
                <a:gd name="T22" fmla="*/ 28 w 300"/>
                <a:gd name="T23" fmla="*/ 0 h 233"/>
                <a:gd name="T24" fmla="*/ 0 w 300"/>
                <a:gd name="T25" fmla="*/ 27 h 233"/>
                <a:gd name="T26" fmla="*/ 0 w 300"/>
                <a:gd name="T27" fmla="*/ 204 h 233"/>
                <a:gd name="T28" fmla="*/ 28 w 300"/>
                <a:gd name="T29" fmla="*/ 233 h 233"/>
                <a:gd name="T30" fmla="*/ 272 w 300"/>
                <a:gd name="T31" fmla="*/ 233 h 233"/>
                <a:gd name="T32" fmla="*/ 300 w 300"/>
                <a:gd name="T33" fmla="*/ 204 h 233"/>
                <a:gd name="T34" fmla="*/ 300 w 300"/>
                <a:gd name="T35" fmla="*/ 27 h 233"/>
                <a:gd name="T36" fmla="*/ 272 w 300"/>
                <a:gd name="T37" fmla="*/ 0 h 233"/>
                <a:gd name="T38" fmla="*/ 276 w 300"/>
                <a:gd name="T39" fmla="*/ 207 h 233"/>
                <a:gd name="T40" fmla="*/ 23 w 300"/>
                <a:gd name="T41" fmla="*/ 207 h 233"/>
                <a:gd name="T42" fmla="*/ 23 w 300"/>
                <a:gd name="T43" fmla="*/ 81 h 233"/>
                <a:gd name="T44" fmla="*/ 276 w 300"/>
                <a:gd name="T45" fmla="*/ 81 h 233"/>
                <a:gd name="T46" fmla="*/ 276 w 300"/>
                <a:gd name="T47" fmla="*/ 207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0" h="233">
                  <a:moveTo>
                    <a:pt x="272" y="0"/>
                  </a:moveTo>
                  <a:cubicBezTo>
                    <a:pt x="245" y="0"/>
                    <a:pt x="245" y="0"/>
                    <a:pt x="245" y="0"/>
                  </a:cubicBezTo>
                  <a:cubicBezTo>
                    <a:pt x="245" y="16"/>
                    <a:pt x="245" y="16"/>
                    <a:pt x="245" y="16"/>
                  </a:cubicBezTo>
                  <a:cubicBezTo>
                    <a:pt x="245" y="27"/>
                    <a:pt x="236" y="36"/>
                    <a:pt x="226" y="36"/>
                  </a:cubicBezTo>
                  <a:cubicBezTo>
                    <a:pt x="215" y="36"/>
                    <a:pt x="206" y="27"/>
                    <a:pt x="206" y="16"/>
                  </a:cubicBezTo>
                  <a:cubicBezTo>
                    <a:pt x="206" y="0"/>
                    <a:pt x="206" y="0"/>
                    <a:pt x="206" y="0"/>
                  </a:cubicBezTo>
                  <a:cubicBezTo>
                    <a:pt x="94" y="0"/>
                    <a:pt x="94" y="0"/>
                    <a:pt x="94" y="0"/>
                  </a:cubicBezTo>
                  <a:cubicBezTo>
                    <a:pt x="94" y="16"/>
                    <a:pt x="94" y="16"/>
                    <a:pt x="94" y="16"/>
                  </a:cubicBezTo>
                  <a:cubicBezTo>
                    <a:pt x="94" y="27"/>
                    <a:pt x="85" y="36"/>
                    <a:pt x="74" y="36"/>
                  </a:cubicBezTo>
                  <a:cubicBezTo>
                    <a:pt x="63" y="36"/>
                    <a:pt x="55" y="27"/>
                    <a:pt x="55" y="16"/>
                  </a:cubicBezTo>
                  <a:cubicBezTo>
                    <a:pt x="55" y="0"/>
                    <a:pt x="55" y="0"/>
                    <a:pt x="55" y="0"/>
                  </a:cubicBezTo>
                  <a:cubicBezTo>
                    <a:pt x="28" y="0"/>
                    <a:pt x="28" y="0"/>
                    <a:pt x="28" y="0"/>
                  </a:cubicBezTo>
                  <a:cubicBezTo>
                    <a:pt x="12" y="0"/>
                    <a:pt x="0" y="11"/>
                    <a:pt x="0" y="27"/>
                  </a:cubicBezTo>
                  <a:cubicBezTo>
                    <a:pt x="0" y="204"/>
                    <a:pt x="0" y="204"/>
                    <a:pt x="0" y="204"/>
                  </a:cubicBezTo>
                  <a:cubicBezTo>
                    <a:pt x="0" y="219"/>
                    <a:pt x="12" y="233"/>
                    <a:pt x="28" y="233"/>
                  </a:cubicBezTo>
                  <a:cubicBezTo>
                    <a:pt x="272" y="233"/>
                    <a:pt x="272" y="233"/>
                    <a:pt x="272" y="233"/>
                  </a:cubicBezTo>
                  <a:cubicBezTo>
                    <a:pt x="287" y="233"/>
                    <a:pt x="300" y="219"/>
                    <a:pt x="300" y="204"/>
                  </a:cubicBezTo>
                  <a:cubicBezTo>
                    <a:pt x="300" y="27"/>
                    <a:pt x="300" y="27"/>
                    <a:pt x="300" y="27"/>
                  </a:cubicBezTo>
                  <a:cubicBezTo>
                    <a:pt x="300" y="11"/>
                    <a:pt x="287" y="0"/>
                    <a:pt x="272" y="0"/>
                  </a:cubicBezTo>
                  <a:close/>
                  <a:moveTo>
                    <a:pt x="276" y="207"/>
                  </a:moveTo>
                  <a:cubicBezTo>
                    <a:pt x="23" y="207"/>
                    <a:pt x="23" y="207"/>
                    <a:pt x="23" y="207"/>
                  </a:cubicBezTo>
                  <a:cubicBezTo>
                    <a:pt x="23" y="81"/>
                    <a:pt x="23" y="81"/>
                    <a:pt x="23" y="81"/>
                  </a:cubicBezTo>
                  <a:cubicBezTo>
                    <a:pt x="276" y="81"/>
                    <a:pt x="276" y="81"/>
                    <a:pt x="276" y="81"/>
                  </a:cubicBezTo>
                  <a:lnTo>
                    <a:pt x="276" y="20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Arial Unicode MS"/>
                <a:cs typeface="Arial"/>
              </a:endParaRPr>
            </a:p>
          </p:txBody>
        </p:sp>
        <p:sp>
          <p:nvSpPr>
            <p:cNvPr id="31" name="Freeform 344">
              <a:extLst>
                <a:ext uri="{FF2B5EF4-FFF2-40B4-BE49-F238E27FC236}">
                  <a16:creationId xmlns:a16="http://schemas.microsoft.com/office/drawing/2014/main" id="{B0E037D7-3B21-41AE-9003-63FCC41E1310}"/>
                </a:ext>
              </a:extLst>
            </p:cNvPr>
            <p:cNvSpPr>
              <a:spLocks/>
            </p:cNvSpPr>
            <p:nvPr/>
          </p:nvSpPr>
          <p:spPr bwMode="auto">
            <a:xfrm>
              <a:off x="2224088" y="4911726"/>
              <a:ext cx="98425" cy="187325"/>
            </a:xfrm>
            <a:custGeom>
              <a:avLst/>
              <a:gdLst>
                <a:gd name="T0" fmla="*/ 18 w 31"/>
                <a:gd name="T1" fmla="*/ 59 h 59"/>
                <a:gd name="T2" fmla="*/ 14 w 31"/>
                <a:gd name="T3" fmla="*/ 59 h 59"/>
                <a:gd name="T4" fmla="*/ 0 w 31"/>
                <a:gd name="T5" fmla="*/ 46 h 59"/>
                <a:gd name="T6" fmla="*/ 0 w 31"/>
                <a:gd name="T7" fmla="*/ 13 h 59"/>
                <a:gd name="T8" fmla="*/ 14 w 31"/>
                <a:gd name="T9" fmla="*/ 0 h 59"/>
                <a:gd name="T10" fmla="*/ 18 w 31"/>
                <a:gd name="T11" fmla="*/ 0 h 59"/>
                <a:gd name="T12" fmla="*/ 31 w 31"/>
                <a:gd name="T13" fmla="*/ 13 h 59"/>
                <a:gd name="T14" fmla="*/ 31 w 31"/>
                <a:gd name="T15" fmla="*/ 46 h 59"/>
                <a:gd name="T16" fmla="*/ 18 w 31"/>
                <a:gd name="T17"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59">
                  <a:moveTo>
                    <a:pt x="18" y="59"/>
                  </a:moveTo>
                  <a:cubicBezTo>
                    <a:pt x="14" y="59"/>
                    <a:pt x="14" y="59"/>
                    <a:pt x="14" y="59"/>
                  </a:cubicBezTo>
                  <a:cubicBezTo>
                    <a:pt x="6" y="59"/>
                    <a:pt x="0" y="53"/>
                    <a:pt x="0" y="46"/>
                  </a:cubicBezTo>
                  <a:cubicBezTo>
                    <a:pt x="0" y="13"/>
                    <a:pt x="0" y="13"/>
                    <a:pt x="0" y="13"/>
                  </a:cubicBezTo>
                  <a:cubicBezTo>
                    <a:pt x="0" y="6"/>
                    <a:pt x="6" y="0"/>
                    <a:pt x="14" y="0"/>
                  </a:cubicBezTo>
                  <a:cubicBezTo>
                    <a:pt x="18" y="0"/>
                    <a:pt x="18" y="0"/>
                    <a:pt x="18" y="0"/>
                  </a:cubicBezTo>
                  <a:cubicBezTo>
                    <a:pt x="25" y="0"/>
                    <a:pt x="31" y="6"/>
                    <a:pt x="31" y="13"/>
                  </a:cubicBezTo>
                  <a:cubicBezTo>
                    <a:pt x="31" y="46"/>
                    <a:pt x="31" y="46"/>
                    <a:pt x="31" y="46"/>
                  </a:cubicBezTo>
                  <a:cubicBezTo>
                    <a:pt x="31" y="53"/>
                    <a:pt x="25" y="59"/>
                    <a:pt x="18"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Arial Unicode MS"/>
                <a:cs typeface="Arial"/>
              </a:endParaRPr>
            </a:p>
          </p:txBody>
        </p:sp>
        <p:sp>
          <p:nvSpPr>
            <p:cNvPr id="32" name="Freeform 345">
              <a:extLst>
                <a:ext uri="{FF2B5EF4-FFF2-40B4-BE49-F238E27FC236}">
                  <a16:creationId xmlns:a16="http://schemas.microsoft.com/office/drawing/2014/main" id="{4821DB36-6848-4AB6-880A-96D1FD7539A1}"/>
                </a:ext>
              </a:extLst>
            </p:cNvPr>
            <p:cNvSpPr>
              <a:spLocks/>
            </p:cNvSpPr>
            <p:nvPr/>
          </p:nvSpPr>
          <p:spPr bwMode="auto">
            <a:xfrm>
              <a:off x="2706688" y="4911726"/>
              <a:ext cx="98425" cy="187325"/>
            </a:xfrm>
            <a:custGeom>
              <a:avLst/>
              <a:gdLst>
                <a:gd name="T0" fmla="*/ 17 w 31"/>
                <a:gd name="T1" fmla="*/ 59 h 59"/>
                <a:gd name="T2" fmla="*/ 14 w 31"/>
                <a:gd name="T3" fmla="*/ 59 h 59"/>
                <a:gd name="T4" fmla="*/ 0 w 31"/>
                <a:gd name="T5" fmla="*/ 46 h 59"/>
                <a:gd name="T6" fmla="*/ 0 w 31"/>
                <a:gd name="T7" fmla="*/ 13 h 59"/>
                <a:gd name="T8" fmla="*/ 14 w 31"/>
                <a:gd name="T9" fmla="*/ 0 h 59"/>
                <a:gd name="T10" fmla="*/ 17 w 31"/>
                <a:gd name="T11" fmla="*/ 0 h 59"/>
                <a:gd name="T12" fmla="*/ 31 w 31"/>
                <a:gd name="T13" fmla="*/ 13 h 59"/>
                <a:gd name="T14" fmla="*/ 31 w 31"/>
                <a:gd name="T15" fmla="*/ 46 h 59"/>
                <a:gd name="T16" fmla="*/ 17 w 31"/>
                <a:gd name="T17"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59">
                  <a:moveTo>
                    <a:pt x="17" y="59"/>
                  </a:moveTo>
                  <a:cubicBezTo>
                    <a:pt x="14" y="59"/>
                    <a:pt x="14" y="59"/>
                    <a:pt x="14" y="59"/>
                  </a:cubicBezTo>
                  <a:cubicBezTo>
                    <a:pt x="6" y="59"/>
                    <a:pt x="0" y="53"/>
                    <a:pt x="0" y="46"/>
                  </a:cubicBezTo>
                  <a:cubicBezTo>
                    <a:pt x="0" y="13"/>
                    <a:pt x="0" y="13"/>
                    <a:pt x="0" y="13"/>
                  </a:cubicBezTo>
                  <a:cubicBezTo>
                    <a:pt x="0" y="6"/>
                    <a:pt x="6" y="0"/>
                    <a:pt x="14" y="0"/>
                  </a:cubicBezTo>
                  <a:cubicBezTo>
                    <a:pt x="17" y="0"/>
                    <a:pt x="17" y="0"/>
                    <a:pt x="17" y="0"/>
                  </a:cubicBezTo>
                  <a:cubicBezTo>
                    <a:pt x="25" y="0"/>
                    <a:pt x="31" y="6"/>
                    <a:pt x="31" y="13"/>
                  </a:cubicBezTo>
                  <a:cubicBezTo>
                    <a:pt x="31" y="46"/>
                    <a:pt x="31" y="46"/>
                    <a:pt x="31" y="46"/>
                  </a:cubicBezTo>
                  <a:cubicBezTo>
                    <a:pt x="31" y="53"/>
                    <a:pt x="25" y="59"/>
                    <a:pt x="17"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Arial Unicode MS"/>
                <a:cs typeface="Arial"/>
              </a:endParaRPr>
            </a:p>
          </p:txBody>
        </p:sp>
        <p:sp>
          <p:nvSpPr>
            <p:cNvPr id="33" name="Freeform 346">
              <a:extLst>
                <a:ext uri="{FF2B5EF4-FFF2-40B4-BE49-F238E27FC236}">
                  <a16:creationId xmlns:a16="http://schemas.microsoft.com/office/drawing/2014/main" id="{EDF53D18-F2BE-47E0-9CC6-FF43CB9A7686}"/>
                </a:ext>
              </a:extLst>
            </p:cNvPr>
            <p:cNvSpPr>
              <a:spLocks/>
            </p:cNvSpPr>
            <p:nvPr/>
          </p:nvSpPr>
          <p:spPr bwMode="auto">
            <a:xfrm>
              <a:off x="2293938" y="5311776"/>
              <a:ext cx="200025" cy="288925"/>
            </a:xfrm>
            <a:custGeom>
              <a:avLst/>
              <a:gdLst>
                <a:gd name="T0" fmla="*/ 0 w 63"/>
                <a:gd name="T1" fmla="*/ 91 h 91"/>
                <a:gd name="T2" fmla="*/ 0 w 63"/>
                <a:gd name="T3" fmla="*/ 79 h 91"/>
                <a:gd name="T4" fmla="*/ 12 w 63"/>
                <a:gd name="T5" fmla="*/ 68 h 91"/>
                <a:gd name="T6" fmla="*/ 41 w 63"/>
                <a:gd name="T7" fmla="*/ 30 h 91"/>
                <a:gd name="T8" fmla="*/ 26 w 63"/>
                <a:gd name="T9" fmla="*/ 17 h 91"/>
                <a:gd name="T10" fmla="*/ 7 w 63"/>
                <a:gd name="T11" fmla="*/ 25 h 91"/>
                <a:gd name="T12" fmla="*/ 1 w 63"/>
                <a:gd name="T13" fmla="*/ 10 h 91"/>
                <a:gd name="T14" fmla="*/ 30 w 63"/>
                <a:gd name="T15" fmla="*/ 0 h 91"/>
                <a:gd name="T16" fmla="*/ 62 w 63"/>
                <a:gd name="T17" fmla="*/ 28 h 91"/>
                <a:gd name="T18" fmla="*/ 38 w 63"/>
                <a:gd name="T19" fmla="*/ 67 h 91"/>
                <a:gd name="T20" fmla="*/ 30 w 63"/>
                <a:gd name="T21" fmla="*/ 74 h 91"/>
                <a:gd name="T22" fmla="*/ 30 w 63"/>
                <a:gd name="T23" fmla="*/ 74 h 91"/>
                <a:gd name="T24" fmla="*/ 63 w 63"/>
                <a:gd name="T25" fmla="*/ 74 h 91"/>
                <a:gd name="T26" fmla="*/ 63 w 63"/>
                <a:gd name="T27" fmla="*/ 91 h 91"/>
                <a:gd name="T28" fmla="*/ 0 w 63"/>
                <a:gd name="T29" fmla="*/ 91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3" h="91">
                  <a:moveTo>
                    <a:pt x="0" y="91"/>
                  </a:moveTo>
                  <a:cubicBezTo>
                    <a:pt x="0" y="79"/>
                    <a:pt x="0" y="79"/>
                    <a:pt x="0" y="79"/>
                  </a:cubicBezTo>
                  <a:cubicBezTo>
                    <a:pt x="12" y="68"/>
                    <a:pt x="12" y="68"/>
                    <a:pt x="12" y="68"/>
                  </a:cubicBezTo>
                  <a:cubicBezTo>
                    <a:pt x="31" y="51"/>
                    <a:pt x="41" y="41"/>
                    <a:pt x="41" y="30"/>
                  </a:cubicBezTo>
                  <a:cubicBezTo>
                    <a:pt x="41" y="23"/>
                    <a:pt x="36" y="17"/>
                    <a:pt x="26" y="17"/>
                  </a:cubicBezTo>
                  <a:cubicBezTo>
                    <a:pt x="18" y="17"/>
                    <a:pt x="12" y="21"/>
                    <a:pt x="7" y="25"/>
                  </a:cubicBezTo>
                  <a:cubicBezTo>
                    <a:pt x="1" y="10"/>
                    <a:pt x="1" y="10"/>
                    <a:pt x="1" y="10"/>
                  </a:cubicBezTo>
                  <a:cubicBezTo>
                    <a:pt x="8" y="5"/>
                    <a:pt x="18" y="0"/>
                    <a:pt x="30" y="0"/>
                  </a:cubicBezTo>
                  <a:cubicBezTo>
                    <a:pt x="51" y="0"/>
                    <a:pt x="62" y="12"/>
                    <a:pt x="62" y="28"/>
                  </a:cubicBezTo>
                  <a:cubicBezTo>
                    <a:pt x="62" y="43"/>
                    <a:pt x="51" y="55"/>
                    <a:pt x="38" y="67"/>
                  </a:cubicBezTo>
                  <a:cubicBezTo>
                    <a:pt x="30" y="74"/>
                    <a:pt x="30" y="74"/>
                    <a:pt x="30" y="74"/>
                  </a:cubicBezTo>
                  <a:cubicBezTo>
                    <a:pt x="30" y="74"/>
                    <a:pt x="30" y="74"/>
                    <a:pt x="30" y="74"/>
                  </a:cubicBezTo>
                  <a:cubicBezTo>
                    <a:pt x="63" y="74"/>
                    <a:pt x="63" y="74"/>
                    <a:pt x="63" y="74"/>
                  </a:cubicBezTo>
                  <a:cubicBezTo>
                    <a:pt x="63" y="91"/>
                    <a:pt x="63" y="91"/>
                    <a:pt x="63" y="91"/>
                  </a:cubicBezTo>
                  <a:lnTo>
                    <a:pt x="0" y="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Arial Unicode MS"/>
                <a:cs typeface="Arial"/>
              </a:endParaRPr>
            </a:p>
          </p:txBody>
        </p:sp>
        <p:sp>
          <p:nvSpPr>
            <p:cNvPr id="34" name="Freeform 347">
              <a:extLst>
                <a:ext uri="{FF2B5EF4-FFF2-40B4-BE49-F238E27FC236}">
                  <a16:creationId xmlns:a16="http://schemas.microsoft.com/office/drawing/2014/main" id="{92D17854-7DEB-47D8-99B0-CA2A8C7EECC2}"/>
                </a:ext>
              </a:extLst>
            </p:cNvPr>
            <p:cNvSpPr>
              <a:spLocks/>
            </p:cNvSpPr>
            <p:nvPr/>
          </p:nvSpPr>
          <p:spPr bwMode="auto">
            <a:xfrm>
              <a:off x="2535238" y="5318126"/>
              <a:ext cx="200025" cy="288925"/>
            </a:xfrm>
            <a:custGeom>
              <a:avLst/>
              <a:gdLst>
                <a:gd name="T0" fmla="*/ 60 w 63"/>
                <a:gd name="T1" fmla="*/ 17 h 91"/>
                <a:gd name="T2" fmla="*/ 25 w 63"/>
                <a:gd name="T3" fmla="*/ 17 h 91"/>
                <a:gd name="T4" fmla="*/ 23 w 63"/>
                <a:gd name="T5" fmla="*/ 31 h 91"/>
                <a:gd name="T6" fmla="*/ 29 w 63"/>
                <a:gd name="T7" fmla="*/ 31 h 91"/>
                <a:gd name="T8" fmla="*/ 53 w 63"/>
                <a:gd name="T9" fmla="*/ 37 h 91"/>
                <a:gd name="T10" fmla="*/ 63 w 63"/>
                <a:gd name="T11" fmla="*/ 59 h 91"/>
                <a:gd name="T12" fmla="*/ 25 w 63"/>
                <a:gd name="T13" fmla="*/ 91 h 91"/>
                <a:gd name="T14" fmla="*/ 0 w 63"/>
                <a:gd name="T15" fmla="*/ 86 h 91"/>
                <a:gd name="T16" fmla="*/ 4 w 63"/>
                <a:gd name="T17" fmla="*/ 70 h 91"/>
                <a:gd name="T18" fmla="*/ 24 w 63"/>
                <a:gd name="T19" fmla="*/ 74 h 91"/>
                <a:gd name="T20" fmla="*/ 42 w 63"/>
                <a:gd name="T21" fmla="*/ 61 h 91"/>
                <a:gd name="T22" fmla="*/ 17 w 63"/>
                <a:gd name="T23" fmla="*/ 46 h 91"/>
                <a:gd name="T24" fmla="*/ 5 w 63"/>
                <a:gd name="T25" fmla="*/ 47 h 91"/>
                <a:gd name="T26" fmla="*/ 11 w 63"/>
                <a:gd name="T27" fmla="*/ 0 h 91"/>
                <a:gd name="T28" fmla="*/ 60 w 63"/>
                <a:gd name="T29" fmla="*/ 0 h 91"/>
                <a:gd name="T30" fmla="*/ 60 w 63"/>
                <a:gd name="T31" fmla="*/ 17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3" h="91">
                  <a:moveTo>
                    <a:pt x="60" y="17"/>
                  </a:moveTo>
                  <a:cubicBezTo>
                    <a:pt x="25" y="17"/>
                    <a:pt x="25" y="17"/>
                    <a:pt x="25" y="17"/>
                  </a:cubicBezTo>
                  <a:cubicBezTo>
                    <a:pt x="23" y="31"/>
                    <a:pt x="23" y="31"/>
                    <a:pt x="23" y="31"/>
                  </a:cubicBezTo>
                  <a:cubicBezTo>
                    <a:pt x="25" y="31"/>
                    <a:pt x="27" y="31"/>
                    <a:pt x="29" y="31"/>
                  </a:cubicBezTo>
                  <a:cubicBezTo>
                    <a:pt x="38" y="31"/>
                    <a:pt x="46" y="32"/>
                    <a:pt x="53" y="37"/>
                  </a:cubicBezTo>
                  <a:cubicBezTo>
                    <a:pt x="59" y="42"/>
                    <a:pt x="63" y="49"/>
                    <a:pt x="63" y="59"/>
                  </a:cubicBezTo>
                  <a:cubicBezTo>
                    <a:pt x="63" y="76"/>
                    <a:pt x="49" y="91"/>
                    <a:pt x="25" y="91"/>
                  </a:cubicBezTo>
                  <a:cubicBezTo>
                    <a:pt x="14" y="91"/>
                    <a:pt x="5" y="88"/>
                    <a:pt x="0" y="86"/>
                  </a:cubicBezTo>
                  <a:cubicBezTo>
                    <a:pt x="4" y="70"/>
                    <a:pt x="4" y="70"/>
                    <a:pt x="4" y="70"/>
                  </a:cubicBezTo>
                  <a:cubicBezTo>
                    <a:pt x="8" y="72"/>
                    <a:pt x="16" y="74"/>
                    <a:pt x="24" y="74"/>
                  </a:cubicBezTo>
                  <a:cubicBezTo>
                    <a:pt x="33" y="74"/>
                    <a:pt x="42" y="70"/>
                    <a:pt x="42" y="61"/>
                  </a:cubicBezTo>
                  <a:cubicBezTo>
                    <a:pt x="42" y="52"/>
                    <a:pt x="35" y="46"/>
                    <a:pt x="17" y="46"/>
                  </a:cubicBezTo>
                  <a:cubicBezTo>
                    <a:pt x="12" y="46"/>
                    <a:pt x="9" y="46"/>
                    <a:pt x="5" y="47"/>
                  </a:cubicBezTo>
                  <a:cubicBezTo>
                    <a:pt x="11" y="0"/>
                    <a:pt x="11" y="0"/>
                    <a:pt x="11" y="0"/>
                  </a:cubicBezTo>
                  <a:cubicBezTo>
                    <a:pt x="60" y="0"/>
                    <a:pt x="60" y="0"/>
                    <a:pt x="60" y="0"/>
                  </a:cubicBezTo>
                  <a:lnTo>
                    <a:pt x="60"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Arial Unicode MS"/>
                <a:cs typeface="Arial"/>
              </a:endParaRPr>
            </a:p>
          </p:txBody>
        </p:sp>
      </p:grpSp>
      <p:sp>
        <p:nvSpPr>
          <p:cNvPr id="36" name="TextBox 35">
            <a:extLst>
              <a:ext uri="{FF2B5EF4-FFF2-40B4-BE49-F238E27FC236}">
                <a16:creationId xmlns:a16="http://schemas.microsoft.com/office/drawing/2014/main" id="{B2CFCD1A-1776-4FF9-9B28-F39446829BAE}"/>
              </a:ext>
            </a:extLst>
          </p:cNvPr>
          <p:cNvSpPr txBox="1"/>
          <p:nvPr/>
        </p:nvSpPr>
        <p:spPr bwMode="gray">
          <a:xfrm>
            <a:off x="8915865" y="2709796"/>
            <a:ext cx="2202037" cy="3256225"/>
          </a:xfrm>
          <a:prstGeom prst="rect">
            <a:avLst/>
          </a:prstGeom>
          <a:noFill/>
        </p:spPr>
        <p:txBody>
          <a:bodyPr vert="horz" wrap="square" lIns="0" tIns="0" rIns="0" bIns="0" rtlCol="0">
            <a:noAutofit/>
          </a:bodyPr>
          <a:lstStyle/>
          <a:p>
            <a:r>
              <a:rPr lang="en-US" altLang="zh-CN" sz="1200" dirty="0">
                <a:latin typeface="Microsoft YaHei" panose="020B0503020204020204" pitchFamily="34" charset="-122"/>
              </a:rPr>
              <a:t>“</a:t>
            </a:r>
            <a:r>
              <a:rPr lang="zh-CN" altLang="en-US" sz="1200" dirty="0">
                <a:latin typeface="Microsoft YaHei" panose="020B0503020204020204" pitchFamily="34" charset="-122"/>
              </a:rPr>
              <a:t>通</a:t>
            </a:r>
            <a:r>
              <a:rPr lang="zh-CN" altLang="en-US" sz="1200" dirty="0">
                <a:latin typeface="华文"/>
              </a:rPr>
              <a:t>常每个研究也会有</a:t>
            </a:r>
            <a:r>
              <a:rPr lang="en-US" altLang="zh-CN" sz="1200" dirty="0">
                <a:latin typeface="华文"/>
              </a:rPr>
              <a:t>20%</a:t>
            </a:r>
            <a:r>
              <a:rPr lang="zh-CN" altLang="en-US" sz="1200" dirty="0">
                <a:latin typeface="华文"/>
              </a:rPr>
              <a:t>左右的</a:t>
            </a:r>
            <a:r>
              <a:rPr lang="en-US" altLang="zh-CN" sz="1200" dirty="0">
                <a:latin typeface="华文"/>
              </a:rPr>
              <a:t>sites </a:t>
            </a:r>
            <a:r>
              <a:rPr lang="zh-CN" altLang="en-US" sz="1200" dirty="0">
                <a:latin typeface="华文"/>
              </a:rPr>
              <a:t>只招募到</a:t>
            </a:r>
            <a:r>
              <a:rPr lang="en-US" altLang="zh-CN" sz="1200" dirty="0">
                <a:latin typeface="华文"/>
              </a:rPr>
              <a:t>1</a:t>
            </a:r>
            <a:r>
              <a:rPr lang="zh-CN" altLang="en-US" sz="1200" dirty="0">
                <a:latin typeface="华文"/>
              </a:rPr>
              <a:t>个患者，甚至完全没有产出，但开关中心仍然需要同样的流程和时间，非常没效率</a:t>
            </a:r>
            <a:r>
              <a:rPr lang="en-US" altLang="zh-CN" sz="1200" dirty="0">
                <a:latin typeface="华文"/>
              </a:rPr>
              <a:t>“</a:t>
            </a:r>
          </a:p>
          <a:p>
            <a:pPr fontAlgn="auto">
              <a:lnSpc>
                <a:spcPct val="100000"/>
              </a:lnSpc>
              <a:spcBef>
                <a:spcPts val="0"/>
              </a:spcBef>
              <a:spcAft>
                <a:spcPts val="0"/>
              </a:spcAft>
            </a:pPr>
            <a:endParaRPr lang="en-US" altLang="zh-CN" sz="1200" dirty="0">
              <a:latin typeface="华文"/>
            </a:endParaRPr>
          </a:p>
          <a:p>
            <a:pPr fontAlgn="auto">
              <a:lnSpc>
                <a:spcPct val="100000"/>
              </a:lnSpc>
              <a:spcBef>
                <a:spcPts val="0"/>
              </a:spcBef>
              <a:spcAft>
                <a:spcPts val="0"/>
              </a:spcAft>
            </a:pPr>
            <a:r>
              <a:rPr lang="en-US" sz="1200" dirty="0">
                <a:latin typeface="华文"/>
              </a:rPr>
              <a:t>“</a:t>
            </a:r>
            <a:r>
              <a:rPr lang="zh-CN" altLang="en-US" sz="1200" dirty="0">
                <a:latin typeface="华文"/>
              </a:rPr>
              <a:t>希望能够给</a:t>
            </a:r>
            <a:r>
              <a:rPr lang="en-US" altLang="zh-CN" sz="1200" dirty="0">
                <a:latin typeface="华文"/>
              </a:rPr>
              <a:t>site</a:t>
            </a:r>
            <a:r>
              <a:rPr lang="zh-CN" altLang="en-US" sz="1200" dirty="0">
                <a:latin typeface="华文"/>
              </a:rPr>
              <a:t>根据相应的指标进行分级，方便大家有一致的标准，也方便大家进行</a:t>
            </a:r>
            <a:r>
              <a:rPr lang="en-US" altLang="zh-CN" sz="1200" dirty="0">
                <a:latin typeface="华文"/>
              </a:rPr>
              <a:t>input</a:t>
            </a:r>
            <a:r>
              <a:rPr lang="en-US" sz="1200" dirty="0">
                <a:latin typeface="华文"/>
              </a:rPr>
              <a:t>”</a:t>
            </a:r>
            <a:endParaRPr lang="de-DE" sz="1200" dirty="0">
              <a:latin typeface="华文"/>
            </a:endParaRPr>
          </a:p>
        </p:txBody>
      </p:sp>
      <p:pic>
        <p:nvPicPr>
          <p:cNvPr id="37" name="Picture 36">
            <a:extLst>
              <a:ext uri="{FF2B5EF4-FFF2-40B4-BE49-F238E27FC236}">
                <a16:creationId xmlns:a16="http://schemas.microsoft.com/office/drawing/2014/main" id="{B83A0567-B59D-41F8-8859-211A3070E7EF}"/>
              </a:ext>
            </a:extLst>
          </p:cNvPr>
          <p:cNvPicPr>
            <a:picLocks noChangeAspect="1"/>
          </p:cNvPicPr>
          <p:nvPr/>
        </p:nvPicPr>
        <p:blipFill>
          <a:blip r:embed="rId7"/>
          <a:stretch>
            <a:fillRect/>
          </a:stretch>
        </p:blipFill>
        <p:spPr>
          <a:xfrm>
            <a:off x="8894658" y="1420163"/>
            <a:ext cx="895350" cy="933450"/>
          </a:xfrm>
          <a:prstGeom prst="rect">
            <a:avLst/>
          </a:prstGeom>
        </p:spPr>
      </p:pic>
      <p:pic>
        <p:nvPicPr>
          <p:cNvPr id="38" name="Picture 37">
            <a:extLst>
              <a:ext uri="{FF2B5EF4-FFF2-40B4-BE49-F238E27FC236}">
                <a16:creationId xmlns:a16="http://schemas.microsoft.com/office/drawing/2014/main" id="{BC4BF5A4-DE18-4516-9C94-104CBC37A352}"/>
              </a:ext>
            </a:extLst>
          </p:cNvPr>
          <p:cNvPicPr>
            <a:picLocks noChangeAspect="1"/>
          </p:cNvPicPr>
          <p:nvPr/>
        </p:nvPicPr>
        <p:blipFill>
          <a:blip r:embed="rId7"/>
          <a:stretch>
            <a:fillRect/>
          </a:stretch>
        </p:blipFill>
        <p:spPr>
          <a:xfrm>
            <a:off x="10094426" y="1421171"/>
            <a:ext cx="895350" cy="933450"/>
          </a:xfrm>
          <a:prstGeom prst="rect">
            <a:avLst/>
          </a:prstGeom>
        </p:spPr>
      </p:pic>
      <p:cxnSp>
        <p:nvCxnSpPr>
          <p:cNvPr id="39" name="Straight Connector 38">
            <a:extLst>
              <a:ext uri="{FF2B5EF4-FFF2-40B4-BE49-F238E27FC236}">
                <a16:creationId xmlns:a16="http://schemas.microsoft.com/office/drawing/2014/main" id="{56B3A0E1-6AE3-4187-AACB-DAB1ABA9791C}"/>
              </a:ext>
            </a:extLst>
          </p:cNvPr>
          <p:cNvCxnSpPr>
            <a:cxnSpLocks/>
          </p:cNvCxnSpPr>
          <p:nvPr/>
        </p:nvCxnSpPr>
        <p:spPr bwMode="gray">
          <a:xfrm>
            <a:off x="8282242" y="1337440"/>
            <a:ext cx="0" cy="4794205"/>
          </a:xfrm>
          <a:prstGeom prst="line">
            <a:avLst/>
          </a:prstGeom>
          <a:ln/>
        </p:spPr>
        <p:style>
          <a:lnRef idx="1">
            <a:schemeClr val="accent2"/>
          </a:lnRef>
          <a:fillRef idx="0">
            <a:schemeClr val="accent2"/>
          </a:fillRef>
          <a:effectRef idx="0">
            <a:schemeClr val="accent2"/>
          </a:effectRef>
          <a:fontRef idx="minor">
            <a:schemeClr val="tx1"/>
          </a:fontRef>
        </p:style>
      </p:cxnSp>
      <p:pic>
        <p:nvPicPr>
          <p:cNvPr id="58" name="Picture 57">
            <a:extLst>
              <a:ext uri="{FF2B5EF4-FFF2-40B4-BE49-F238E27FC236}">
                <a16:creationId xmlns:a16="http://schemas.microsoft.com/office/drawing/2014/main" id="{771E202E-50A9-460F-A1B7-5BEBB4F0AE91}"/>
              </a:ext>
            </a:extLst>
          </p:cNvPr>
          <p:cNvPicPr>
            <a:picLocks noChangeAspect="1"/>
          </p:cNvPicPr>
          <p:nvPr/>
        </p:nvPicPr>
        <p:blipFill>
          <a:blip r:embed="rId8"/>
          <a:stretch>
            <a:fillRect/>
          </a:stretch>
        </p:blipFill>
        <p:spPr>
          <a:xfrm>
            <a:off x="1123242" y="3509231"/>
            <a:ext cx="6803968" cy="2879041"/>
          </a:xfrm>
          <a:prstGeom prst="rect">
            <a:avLst/>
          </a:prstGeom>
        </p:spPr>
      </p:pic>
    </p:spTree>
    <p:extLst>
      <p:ext uri="{BB962C8B-B14F-4D97-AF65-F5344CB8AC3E}">
        <p14:creationId xmlns:p14="http://schemas.microsoft.com/office/powerpoint/2010/main" val="2095368735"/>
      </p:ext>
    </p:extLst>
  </p:cSld>
  <p:clrMapOvr>
    <a:masterClrMapping/>
  </p:clrMapOvr>
  <p:transition spd="med">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Task 4, model-based patient recruitment planning and recruitment risk alert</a:t>
            </a:r>
          </a:p>
        </p:txBody>
      </p:sp>
      <p:sp>
        <p:nvSpPr>
          <p:cNvPr id="3" name="Text Placeholder 2"/>
          <p:cNvSpPr>
            <a:spLocks noGrp="1"/>
          </p:cNvSpPr>
          <p:nvPr>
            <p:ph sz="quarter" idx="14"/>
          </p:nvPr>
        </p:nvSpPr>
        <p:spPr>
          <a:xfrm>
            <a:off x="1027388" y="1734960"/>
            <a:ext cx="4837637" cy="1782970"/>
          </a:xfrm>
        </p:spPr>
        <p:txBody>
          <a:bodyPr/>
          <a:lstStyle/>
          <a:p>
            <a:pPr lvl="1"/>
            <a:r>
              <a:rPr lang="en-US" altLang="zh-CN" dirty="0"/>
              <a:t>Predict the targeted study duration during initiation </a:t>
            </a:r>
          </a:p>
          <a:p>
            <a:pPr lvl="1"/>
            <a:r>
              <a:rPr lang="en-US" altLang="zh-CN" dirty="0"/>
              <a:t>Simulate and predict the patient recruitment at interim review, to support the strategy adaption </a:t>
            </a:r>
          </a:p>
          <a:p>
            <a:pPr lvl="1"/>
            <a:endParaRPr lang="en-US" dirty="0"/>
          </a:p>
          <a:p>
            <a:pPr lvl="1"/>
            <a:endParaRPr lang="en-US" altLang="zh-CN" dirty="0"/>
          </a:p>
          <a:p>
            <a:pPr lvl="2"/>
            <a:endParaRPr lang="en-US" altLang="zh-CN" dirty="0"/>
          </a:p>
          <a:p>
            <a:pPr lvl="1"/>
            <a:endParaRPr lang="en-US" altLang="zh-CN" dirty="0"/>
          </a:p>
          <a:p>
            <a:pPr lvl="1"/>
            <a:endParaRPr lang="en-US" altLang="zh-CN" dirty="0"/>
          </a:p>
          <a:p>
            <a:pPr lvl="2"/>
            <a:endParaRPr lang="en-US" altLang="zh-CN" dirty="0"/>
          </a:p>
          <a:p>
            <a:pPr marL="0" lvl="1" indent="0">
              <a:buNone/>
            </a:pPr>
            <a:endParaRPr lang="en-US" dirty="0"/>
          </a:p>
        </p:txBody>
      </p:sp>
      <p:sp>
        <p:nvSpPr>
          <p:cNvPr id="13" name="Fußzeilenplatzhalter 12"/>
          <p:cNvSpPr>
            <a:spLocks noGrp="1"/>
          </p:cNvSpPr>
          <p:nvPr>
            <p:ph type="ftr" sz="quarter" idx="11"/>
          </p:nvPr>
        </p:nvSpPr>
        <p:spPr/>
        <p:txBody>
          <a:bodyPr/>
          <a:lstStyle/>
          <a:p>
            <a:r>
              <a:rPr lang="en-US"/>
              <a:t>/// Bayer 16:9 Template /// September 2018</a:t>
            </a:r>
            <a:endParaRPr lang="en-US" dirty="0"/>
          </a:p>
        </p:txBody>
      </p:sp>
      <p:sp>
        <p:nvSpPr>
          <p:cNvPr id="14" name="Foliennummernplatzhalter 13"/>
          <p:cNvSpPr>
            <a:spLocks noGrp="1"/>
          </p:cNvSpPr>
          <p:nvPr>
            <p:ph type="sldNum" sz="quarter" idx="12"/>
          </p:nvPr>
        </p:nvSpPr>
        <p:spPr/>
        <p:txBody>
          <a:bodyPr/>
          <a:lstStyle/>
          <a:p>
            <a:fld id="{EEAD9179-7A6B-4268-BEB2-F3B8EB06115B}" type="slidenum">
              <a:rPr lang="en-US" smtClean="0"/>
              <a:t>18</a:t>
            </a:fld>
            <a:endParaRPr lang="en-US" dirty="0"/>
          </a:p>
        </p:txBody>
      </p:sp>
      <p:sp>
        <p:nvSpPr>
          <p:cNvPr id="7" name="Text Placeholder 2">
            <a:extLst>
              <a:ext uri="{FF2B5EF4-FFF2-40B4-BE49-F238E27FC236}">
                <a16:creationId xmlns:a16="http://schemas.microsoft.com/office/drawing/2014/main" id="{1A456DDA-E332-47AA-9E16-BB1362F722FA}"/>
              </a:ext>
            </a:extLst>
          </p:cNvPr>
          <p:cNvSpPr txBox="1">
            <a:spLocks/>
          </p:cNvSpPr>
          <p:nvPr/>
        </p:nvSpPr>
        <p:spPr bwMode="gray">
          <a:xfrm>
            <a:off x="7759733" y="1973934"/>
            <a:ext cx="4136992" cy="4751999"/>
          </a:xfrm>
          <a:prstGeom prst="rect">
            <a:avLst/>
          </a:prstGeom>
        </p:spPr>
        <p:txBody>
          <a:bodyPr vert="horz" lIns="0" tIns="0" rIns="0" bIns="0" rtlCol="0">
            <a:noAutofit/>
          </a:bodyPr>
          <a:lstStyle>
            <a:lvl1pPr marL="0" indent="0" algn="l" defTabSz="914400" rtl="0" eaLnBrk="1" latinLnBrk="0" hangingPunct="1">
              <a:spcBef>
                <a:spcPts val="1200"/>
              </a:spcBef>
              <a:spcAft>
                <a:spcPts val="600"/>
              </a:spcAft>
              <a:buFont typeface="Arial" panose="020B0604020202020204" pitchFamily="34" charset="0"/>
              <a:buNone/>
              <a:defRPr sz="1800" kern="1200">
                <a:solidFill>
                  <a:schemeClr val="accent1"/>
                </a:solidFill>
                <a:latin typeface="+mn-lt"/>
                <a:ea typeface="+mn-ea"/>
                <a:cs typeface="+mn-cs"/>
              </a:defRPr>
            </a:lvl1pPr>
            <a:lvl2pPr marL="270000" indent="-270000" algn="l" defTabSz="914400" rtl="0" eaLnBrk="1" latinLnBrk="0" hangingPunct="1">
              <a:spcBef>
                <a:spcPts val="300"/>
              </a:spcBef>
              <a:spcAft>
                <a:spcPts val="600"/>
              </a:spcAft>
              <a:buFontTx/>
              <a:buBlip>
                <a:blip r:embed="rId3"/>
              </a:buBlip>
              <a:defRPr sz="1800" kern="1200">
                <a:solidFill>
                  <a:schemeClr val="accent1"/>
                </a:solidFill>
                <a:latin typeface="+mn-lt"/>
                <a:ea typeface="+mn-ea"/>
                <a:cs typeface="+mn-cs"/>
              </a:defRPr>
            </a:lvl2pPr>
            <a:lvl3pPr marL="540000" indent="-270000" algn="l" defTabSz="914400" rtl="0" eaLnBrk="1" latinLnBrk="0" hangingPunct="1">
              <a:spcBef>
                <a:spcPts val="300"/>
              </a:spcBef>
              <a:spcAft>
                <a:spcPts val="600"/>
              </a:spcAft>
              <a:buFontTx/>
              <a:buBlip>
                <a:blip r:embed="rId4"/>
              </a:buBlip>
              <a:defRPr sz="1800" kern="1200">
                <a:solidFill>
                  <a:schemeClr val="accent1"/>
                </a:solidFill>
                <a:latin typeface="+mn-lt"/>
                <a:ea typeface="+mn-ea"/>
                <a:cs typeface="+mn-cs"/>
              </a:defRPr>
            </a:lvl3pPr>
            <a:lvl4pPr marL="810000" indent="-270000" algn="l" defTabSz="914400" rtl="0" eaLnBrk="1" latinLnBrk="0" hangingPunct="1">
              <a:spcBef>
                <a:spcPts val="300"/>
              </a:spcBef>
              <a:spcAft>
                <a:spcPts val="600"/>
              </a:spcAft>
              <a:buFontTx/>
              <a:buBlip>
                <a:blip r:embed="rId5"/>
              </a:buBlip>
              <a:defRPr sz="1800" kern="1200">
                <a:solidFill>
                  <a:schemeClr val="accent1"/>
                </a:solidFill>
                <a:latin typeface="+mn-lt"/>
                <a:ea typeface="+mn-ea"/>
                <a:cs typeface="+mn-cs"/>
              </a:defRPr>
            </a:lvl4pPr>
            <a:lvl5pPr marL="1080000" indent="-270000" algn="l" defTabSz="914400" rtl="0" eaLnBrk="1" latinLnBrk="0" hangingPunct="1">
              <a:spcBef>
                <a:spcPts val="300"/>
              </a:spcBef>
              <a:spcAft>
                <a:spcPts val="600"/>
              </a:spcAft>
              <a:buFontTx/>
              <a:buBlip>
                <a:blip r:embed="rId6"/>
              </a:buBlip>
              <a:defRPr sz="1800" kern="1200">
                <a:solidFill>
                  <a:schemeClr val="accent1"/>
                </a:solidFill>
                <a:latin typeface="+mn-lt"/>
                <a:ea typeface="+mn-ea"/>
                <a:cs typeface="+mn-cs"/>
              </a:defRPr>
            </a:lvl5pPr>
            <a:lvl6pPr marL="1080000" indent="-270000" algn="l" defTabSz="914400" rtl="0" eaLnBrk="1" latinLnBrk="0" hangingPunct="1">
              <a:spcBef>
                <a:spcPts val="300"/>
              </a:spcBef>
              <a:spcAft>
                <a:spcPts val="600"/>
              </a:spcAft>
              <a:buFontTx/>
              <a:buBlip>
                <a:blip r:embed="rId6"/>
              </a:buBlip>
              <a:defRPr sz="1800" kern="1200">
                <a:solidFill>
                  <a:schemeClr val="tx1"/>
                </a:solidFill>
                <a:latin typeface="+mn-lt"/>
                <a:ea typeface="+mn-ea"/>
                <a:cs typeface="+mn-cs"/>
              </a:defRPr>
            </a:lvl6pPr>
            <a:lvl7pPr marL="1080000" indent="-270000" algn="l" defTabSz="914400" rtl="0" eaLnBrk="1" latinLnBrk="0" hangingPunct="1">
              <a:spcBef>
                <a:spcPts val="300"/>
              </a:spcBef>
              <a:spcAft>
                <a:spcPts val="600"/>
              </a:spcAft>
              <a:buFontTx/>
              <a:buBlip>
                <a:blip r:embed="rId6"/>
              </a:buBlip>
              <a:defRPr sz="1800" kern="1200">
                <a:solidFill>
                  <a:schemeClr val="tx1"/>
                </a:solidFill>
                <a:latin typeface="+mn-lt"/>
                <a:ea typeface="+mn-ea"/>
                <a:cs typeface="+mn-cs"/>
              </a:defRPr>
            </a:lvl7pPr>
            <a:lvl8pPr marL="1080000" indent="-270000" algn="l" defTabSz="914400" rtl="0" eaLnBrk="1" latinLnBrk="0" hangingPunct="1">
              <a:spcBef>
                <a:spcPts val="300"/>
              </a:spcBef>
              <a:spcAft>
                <a:spcPts val="600"/>
              </a:spcAft>
              <a:buFontTx/>
              <a:buBlip>
                <a:blip r:embed="rId6"/>
              </a:buBlip>
              <a:defRPr sz="1800" kern="1200">
                <a:solidFill>
                  <a:schemeClr val="tx1"/>
                </a:solidFill>
                <a:latin typeface="+mn-lt"/>
                <a:ea typeface="+mn-ea"/>
                <a:cs typeface="+mn-cs"/>
              </a:defRPr>
            </a:lvl8pPr>
            <a:lvl9pPr marL="1080000" indent="-270000" algn="l" defTabSz="914400" rtl="0" eaLnBrk="1" latinLnBrk="0" hangingPunct="1">
              <a:spcBef>
                <a:spcPts val="300"/>
              </a:spcBef>
              <a:spcAft>
                <a:spcPts val="600"/>
              </a:spcAft>
              <a:buFontTx/>
              <a:buBlip>
                <a:blip r:embed="rId6"/>
              </a:buBlip>
              <a:defRPr sz="1800" kern="1200">
                <a:solidFill>
                  <a:schemeClr val="tx1"/>
                </a:solidFill>
                <a:latin typeface="+mn-lt"/>
                <a:ea typeface="+mn-ea"/>
                <a:cs typeface="+mn-cs"/>
              </a:defRPr>
            </a:lvl9pPr>
          </a:lstStyle>
          <a:p>
            <a:endParaRPr lang="en-US" dirty="0"/>
          </a:p>
        </p:txBody>
      </p:sp>
      <p:cxnSp>
        <p:nvCxnSpPr>
          <p:cNvPr id="20" name="Straight Connector 19">
            <a:extLst>
              <a:ext uri="{FF2B5EF4-FFF2-40B4-BE49-F238E27FC236}">
                <a16:creationId xmlns:a16="http://schemas.microsoft.com/office/drawing/2014/main" id="{17E5160F-7523-4A4F-9C83-6A67838AB2F5}"/>
              </a:ext>
            </a:extLst>
          </p:cNvPr>
          <p:cNvCxnSpPr>
            <a:cxnSpLocks/>
          </p:cNvCxnSpPr>
          <p:nvPr/>
        </p:nvCxnSpPr>
        <p:spPr>
          <a:xfrm>
            <a:off x="1161326" y="1631704"/>
            <a:ext cx="1007869" cy="0"/>
          </a:xfrm>
          <a:prstGeom prst="line">
            <a:avLst/>
          </a:prstGeom>
          <a:ln w="68580">
            <a:solidFill>
              <a:schemeClr val="accent2"/>
            </a:solidFill>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55D85405-5B08-46E0-81B3-97217DA87B79}"/>
              </a:ext>
            </a:extLst>
          </p:cNvPr>
          <p:cNvSpPr/>
          <p:nvPr/>
        </p:nvSpPr>
        <p:spPr>
          <a:xfrm>
            <a:off x="1186730" y="1450844"/>
            <a:ext cx="613951" cy="246221"/>
          </a:xfrm>
          <a:prstGeom prst="rect">
            <a:avLst/>
          </a:prstGeom>
          <a:ln>
            <a:noFill/>
          </a:ln>
        </p:spPr>
        <p:txBody>
          <a:bodyPr wrap="none" lIns="0" tIns="0" rIns="0" bIns="0">
            <a:spAutoFit/>
          </a:bodyPr>
          <a:lstStyle/>
          <a:p>
            <a:pPr marL="0" marR="0" lvl="0" indent="0" algn="l" defTabSz="914309"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mj-lt"/>
                <a:ea typeface="Arial Unicode MS"/>
                <a:cs typeface="Arial"/>
              </a:rPr>
              <a:t>Scope</a:t>
            </a:r>
          </a:p>
        </p:txBody>
      </p:sp>
      <p:sp>
        <p:nvSpPr>
          <p:cNvPr id="22" name="myP_Gear">
            <a:extLst>
              <a:ext uri="{FF2B5EF4-FFF2-40B4-BE49-F238E27FC236}">
                <a16:creationId xmlns:a16="http://schemas.microsoft.com/office/drawing/2014/main" id="{D8B9140C-1B56-4C1A-8ED8-A4DC769D3828}"/>
              </a:ext>
            </a:extLst>
          </p:cNvPr>
          <p:cNvSpPr>
            <a:spLocks noEditPoints="1"/>
          </p:cNvSpPr>
          <p:nvPr/>
        </p:nvSpPr>
        <p:spPr bwMode="auto">
          <a:xfrm>
            <a:off x="653245" y="1420163"/>
            <a:ext cx="249047" cy="375529"/>
          </a:xfrm>
          <a:custGeom>
            <a:avLst/>
            <a:gdLst>
              <a:gd name="T0" fmla="*/ 328 w 505"/>
              <a:gd name="T1" fmla="*/ 712 h 763"/>
              <a:gd name="T2" fmla="*/ 382 w 505"/>
              <a:gd name="T3" fmla="*/ 636 h 763"/>
              <a:gd name="T4" fmla="*/ 442 w 505"/>
              <a:gd name="T5" fmla="*/ 763 h 763"/>
              <a:gd name="T6" fmla="*/ 504 w 505"/>
              <a:gd name="T7" fmla="*/ 634 h 763"/>
              <a:gd name="T8" fmla="*/ 505 w 505"/>
              <a:gd name="T9" fmla="*/ 631 h 763"/>
              <a:gd name="T10" fmla="*/ 505 w 505"/>
              <a:gd name="T11" fmla="*/ 628 h 763"/>
              <a:gd name="T12" fmla="*/ 505 w 505"/>
              <a:gd name="T13" fmla="*/ 16 h 763"/>
              <a:gd name="T14" fmla="*/ 426 w 505"/>
              <a:gd name="T15" fmla="*/ 0 h 763"/>
              <a:gd name="T16" fmla="*/ 300 w 505"/>
              <a:gd name="T17" fmla="*/ 0 h 763"/>
              <a:gd name="T18" fmla="*/ 279 w 505"/>
              <a:gd name="T19" fmla="*/ 98 h 763"/>
              <a:gd name="T20" fmla="*/ 203 w 505"/>
              <a:gd name="T21" fmla="*/ 48 h 763"/>
              <a:gd name="T22" fmla="*/ 85 w 505"/>
              <a:gd name="T23" fmla="*/ 127 h 763"/>
              <a:gd name="T24" fmla="*/ 132 w 505"/>
              <a:gd name="T25" fmla="*/ 218 h 763"/>
              <a:gd name="T26" fmla="*/ 41 w 505"/>
              <a:gd name="T27" fmla="*/ 227 h 763"/>
              <a:gd name="T28" fmla="*/ 2 w 505"/>
              <a:gd name="T29" fmla="*/ 363 h 763"/>
              <a:gd name="T30" fmla="*/ 97 w 505"/>
              <a:gd name="T31" fmla="*/ 403 h 763"/>
              <a:gd name="T32" fmla="*/ 32 w 505"/>
              <a:gd name="T33" fmla="*/ 468 h 763"/>
              <a:gd name="T34" fmla="*/ 89 w 505"/>
              <a:gd name="T35" fmla="*/ 598 h 763"/>
              <a:gd name="T36" fmla="*/ 187 w 505"/>
              <a:gd name="T37" fmla="*/ 567 h 763"/>
              <a:gd name="T38" fmla="*/ 180 w 505"/>
              <a:gd name="T39" fmla="*/ 659 h 763"/>
              <a:gd name="T40" fmla="*/ 308 w 505"/>
              <a:gd name="T41" fmla="*/ 721 h 763"/>
              <a:gd name="T42" fmla="*/ 236 w 505"/>
              <a:gd name="T43" fmla="*/ 578 h 763"/>
              <a:gd name="T44" fmla="*/ 201 w 505"/>
              <a:gd name="T45" fmla="*/ 536 h 763"/>
              <a:gd name="T46" fmla="*/ 110 w 505"/>
              <a:gd name="T47" fmla="*/ 569 h 763"/>
              <a:gd name="T48" fmla="*/ 128 w 505"/>
              <a:gd name="T49" fmla="*/ 442 h 763"/>
              <a:gd name="T50" fmla="*/ 127 w 505"/>
              <a:gd name="T51" fmla="*/ 388 h 763"/>
              <a:gd name="T52" fmla="*/ 36 w 505"/>
              <a:gd name="T53" fmla="*/ 354 h 763"/>
              <a:gd name="T54" fmla="*/ 131 w 505"/>
              <a:gd name="T55" fmla="*/ 269 h 763"/>
              <a:gd name="T56" fmla="*/ 165 w 505"/>
              <a:gd name="T57" fmla="*/ 226 h 763"/>
              <a:gd name="T58" fmla="*/ 117 w 505"/>
              <a:gd name="T59" fmla="*/ 142 h 763"/>
              <a:gd name="T60" fmla="*/ 243 w 505"/>
              <a:gd name="T61" fmla="*/ 136 h 763"/>
              <a:gd name="T62" fmla="*/ 299 w 505"/>
              <a:gd name="T63" fmla="*/ 125 h 763"/>
              <a:gd name="T64" fmla="*/ 315 w 505"/>
              <a:gd name="T65" fmla="*/ 32 h 763"/>
              <a:gd name="T66" fmla="*/ 379 w 505"/>
              <a:gd name="T67" fmla="*/ 135 h 763"/>
              <a:gd name="T68" fmla="*/ 371 w 505"/>
              <a:gd name="T69" fmla="*/ 159 h 763"/>
              <a:gd name="T70" fmla="*/ 371 w 505"/>
              <a:gd name="T71" fmla="*/ 560 h 763"/>
              <a:gd name="T72" fmla="*/ 379 w 505"/>
              <a:gd name="T73" fmla="*/ 604 h 763"/>
              <a:gd name="T74" fmla="*/ 353 w 505"/>
              <a:gd name="T75" fmla="*/ 604 h 763"/>
              <a:gd name="T76" fmla="*/ 304 w 505"/>
              <a:gd name="T77" fmla="*/ 686 h 763"/>
              <a:gd name="T78" fmla="*/ 236 w 505"/>
              <a:gd name="T79" fmla="*/ 578 h 763"/>
              <a:gd name="T80" fmla="*/ 466 w 505"/>
              <a:gd name="T81" fmla="*/ 644 h 763"/>
              <a:gd name="T82" fmla="*/ 419 w 505"/>
              <a:gd name="T83" fmla="*/ 644 h 763"/>
              <a:gd name="T84" fmla="*/ 371 w 505"/>
              <a:gd name="T85" fmla="*/ 469 h 763"/>
              <a:gd name="T86" fmla="*/ 371 w 505"/>
              <a:gd name="T87" fmla="*/ 250 h 763"/>
              <a:gd name="T88" fmla="*/ 379 w 505"/>
              <a:gd name="T89" fmla="*/ 468 h 763"/>
              <a:gd name="T90" fmla="*/ 371 w 505"/>
              <a:gd name="T91" fmla="*/ 218 h 763"/>
              <a:gd name="T92" fmla="*/ 371 w 505"/>
              <a:gd name="T93" fmla="*/ 501 h 763"/>
              <a:gd name="T94" fmla="*/ 379 w 505"/>
              <a:gd name="T95" fmla="*/ 527 h 763"/>
              <a:gd name="T96" fmla="*/ 203 w 505"/>
              <a:gd name="T97" fmla="*/ 359 h 763"/>
              <a:gd name="T98" fmla="*/ 379 w 505"/>
              <a:gd name="T99" fmla="*/ 191 h 763"/>
              <a:gd name="T100" fmla="*/ 411 w 505"/>
              <a:gd name="T101" fmla="*/ 555 h 763"/>
              <a:gd name="T102" fmla="*/ 411 w 505"/>
              <a:gd name="T103" fmla="*/ 526 h 763"/>
              <a:gd name="T104" fmla="*/ 411 w 505"/>
              <a:gd name="T105" fmla="*/ 478 h 763"/>
              <a:gd name="T106" fmla="*/ 411 w 505"/>
              <a:gd name="T107" fmla="*/ 406 h 763"/>
              <a:gd name="T108" fmla="*/ 411 w 505"/>
              <a:gd name="T109" fmla="*/ 289 h 763"/>
              <a:gd name="T110" fmla="*/ 411 w 505"/>
              <a:gd name="T111" fmla="*/ 224 h 763"/>
              <a:gd name="T112" fmla="*/ 420 w 505"/>
              <a:gd name="T113" fmla="*/ 151 h 763"/>
              <a:gd name="T114" fmla="*/ 473 w 505"/>
              <a:gd name="T115" fmla="*/ 612 h 763"/>
              <a:gd name="T116" fmla="*/ 411 w 505"/>
              <a:gd name="T117" fmla="*/ 555 h 763"/>
              <a:gd name="T118" fmla="*/ 422 w 505"/>
              <a:gd name="T119" fmla="*/ 119 h 763"/>
              <a:gd name="T120" fmla="*/ 411 w 505"/>
              <a:gd name="T121" fmla="*/ 32 h 763"/>
              <a:gd name="T122" fmla="*/ 426 w 505"/>
              <a:gd name="T123" fmla="*/ 32 h 763"/>
              <a:gd name="T124" fmla="*/ 473 w 505"/>
              <a:gd name="T125" fmla="*/ 119 h 7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05" h="763">
                <a:moveTo>
                  <a:pt x="313" y="722"/>
                </a:moveTo>
                <a:cubicBezTo>
                  <a:pt x="319" y="722"/>
                  <a:pt x="325" y="718"/>
                  <a:pt x="328" y="712"/>
                </a:cubicBezTo>
                <a:cubicBezTo>
                  <a:pt x="362" y="636"/>
                  <a:pt x="362" y="636"/>
                  <a:pt x="362" y="636"/>
                </a:cubicBezTo>
                <a:cubicBezTo>
                  <a:pt x="369" y="637"/>
                  <a:pt x="375" y="637"/>
                  <a:pt x="382" y="636"/>
                </a:cubicBezTo>
                <a:cubicBezTo>
                  <a:pt x="427" y="753"/>
                  <a:pt x="427" y="753"/>
                  <a:pt x="427" y="753"/>
                </a:cubicBezTo>
                <a:cubicBezTo>
                  <a:pt x="430" y="759"/>
                  <a:pt x="436" y="763"/>
                  <a:pt x="442" y="763"/>
                </a:cubicBezTo>
                <a:cubicBezTo>
                  <a:pt x="449" y="763"/>
                  <a:pt x="455" y="759"/>
                  <a:pt x="457" y="753"/>
                </a:cubicBezTo>
                <a:cubicBezTo>
                  <a:pt x="504" y="634"/>
                  <a:pt x="504" y="634"/>
                  <a:pt x="504" y="634"/>
                </a:cubicBezTo>
                <a:cubicBezTo>
                  <a:pt x="504" y="633"/>
                  <a:pt x="505" y="632"/>
                  <a:pt x="505" y="631"/>
                </a:cubicBezTo>
                <a:cubicBezTo>
                  <a:pt x="505" y="631"/>
                  <a:pt x="505" y="631"/>
                  <a:pt x="505" y="631"/>
                </a:cubicBezTo>
                <a:cubicBezTo>
                  <a:pt x="505" y="630"/>
                  <a:pt x="505" y="629"/>
                  <a:pt x="505" y="628"/>
                </a:cubicBezTo>
                <a:cubicBezTo>
                  <a:pt x="505" y="628"/>
                  <a:pt x="505" y="628"/>
                  <a:pt x="505" y="628"/>
                </a:cubicBezTo>
                <a:cubicBezTo>
                  <a:pt x="505" y="135"/>
                  <a:pt x="505" y="135"/>
                  <a:pt x="505" y="135"/>
                </a:cubicBezTo>
                <a:cubicBezTo>
                  <a:pt x="505" y="16"/>
                  <a:pt x="505" y="16"/>
                  <a:pt x="505" y="16"/>
                </a:cubicBezTo>
                <a:cubicBezTo>
                  <a:pt x="505" y="7"/>
                  <a:pt x="498" y="0"/>
                  <a:pt x="489" y="0"/>
                </a:cubicBezTo>
                <a:cubicBezTo>
                  <a:pt x="426" y="0"/>
                  <a:pt x="426" y="0"/>
                  <a:pt x="426" y="0"/>
                </a:cubicBezTo>
                <a:cubicBezTo>
                  <a:pt x="395" y="0"/>
                  <a:pt x="395" y="0"/>
                  <a:pt x="395" y="0"/>
                </a:cubicBezTo>
                <a:cubicBezTo>
                  <a:pt x="300" y="0"/>
                  <a:pt x="300" y="0"/>
                  <a:pt x="300" y="0"/>
                </a:cubicBezTo>
                <a:cubicBezTo>
                  <a:pt x="292" y="0"/>
                  <a:pt x="285" y="7"/>
                  <a:pt x="284" y="15"/>
                </a:cubicBezTo>
                <a:cubicBezTo>
                  <a:pt x="279" y="98"/>
                  <a:pt x="279" y="98"/>
                  <a:pt x="279" y="98"/>
                </a:cubicBezTo>
                <a:cubicBezTo>
                  <a:pt x="272" y="100"/>
                  <a:pt x="265" y="103"/>
                  <a:pt x="258" y="106"/>
                </a:cubicBezTo>
                <a:cubicBezTo>
                  <a:pt x="203" y="48"/>
                  <a:pt x="203" y="48"/>
                  <a:pt x="203" y="48"/>
                </a:cubicBezTo>
                <a:cubicBezTo>
                  <a:pt x="197" y="42"/>
                  <a:pt x="187" y="42"/>
                  <a:pt x="181" y="47"/>
                </a:cubicBezTo>
                <a:cubicBezTo>
                  <a:pt x="85" y="127"/>
                  <a:pt x="85" y="127"/>
                  <a:pt x="85" y="127"/>
                </a:cubicBezTo>
                <a:cubicBezTo>
                  <a:pt x="78" y="133"/>
                  <a:pt x="77" y="142"/>
                  <a:pt x="82" y="149"/>
                </a:cubicBezTo>
                <a:cubicBezTo>
                  <a:pt x="132" y="218"/>
                  <a:pt x="132" y="218"/>
                  <a:pt x="132" y="218"/>
                </a:cubicBezTo>
                <a:cubicBezTo>
                  <a:pt x="129" y="224"/>
                  <a:pt x="126" y="230"/>
                  <a:pt x="123" y="236"/>
                </a:cubicBezTo>
                <a:cubicBezTo>
                  <a:pt x="41" y="227"/>
                  <a:pt x="41" y="227"/>
                  <a:pt x="41" y="227"/>
                </a:cubicBezTo>
                <a:cubicBezTo>
                  <a:pt x="32" y="226"/>
                  <a:pt x="25" y="232"/>
                  <a:pt x="23" y="240"/>
                </a:cubicBezTo>
                <a:cubicBezTo>
                  <a:pt x="2" y="363"/>
                  <a:pt x="2" y="363"/>
                  <a:pt x="2" y="363"/>
                </a:cubicBezTo>
                <a:cubicBezTo>
                  <a:pt x="0" y="372"/>
                  <a:pt x="5" y="380"/>
                  <a:pt x="13" y="382"/>
                </a:cubicBezTo>
                <a:cubicBezTo>
                  <a:pt x="97" y="403"/>
                  <a:pt x="97" y="403"/>
                  <a:pt x="97" y="403"/>
                </a:cubicBezTo>
                <a:cubicBezTo>
                  <a:pt x="98" y="409"/>
                  <a:pt x="99" y="415"/>
                  <a:pt x="101" y="422"/>
                </a:cubicBezTo>
                <a:cubicBezTo>
                  <a:pt x="32" y="468"/>
                  <a:pt x="32" y="468"/>
                  <a:pt x="32" y="468"/>
                </a:cubicBezTo>
                <a:cubicBezTo>
                  <a:pt x="25" y="473"/>
                  <a:pt x="23" y="482"/>
                  <a:pt x="27" y="490"/>
                </a:cubicBezTo>
                <a:cubicBezTo>
                  <a:pt x="89" y="598"/>
                  <a:pt x="89" y="598"/>
                  <a:pt x="89" y="598"/>
                </a:cubicBezTo>
                <a:cubicBezTo>
                  <a:pt x="94" y="605"/>
                  <a:pt x="103" y="608"/>
                  <a:pt x="110" y="604"/>
                </a:cubicBezTo>
                <a:cubicBezTo>
                  <a:pt x="187" y="567"/>
                  <a:pt x="187" y="567"/>
                  <a:pt x="187" y="567"/>
                </a:cubicBezTo>
                <a:cubicBezTo>
                  <a:pt x="192" y="571"/>
                  <a:pt x="197" y="576"/>
                  <a:pt x="203" y="580"/>
                </a:cubicBezTo>
                <a:cubicBezTo>
                  <a:pt x="180" y="659"/>
                  <a:pt x="180" y="659"/>
                  <a:pt x="180" y="659"/>
                </a:cubicBezTo>
                <a:cubicBezTo>
                  <a:pt x="178" y="667"/>
                  <a:pt x="182" y="675"/>
                  <a:pt x="190" y="678"/>
                </a:cubicBezTo>
                <a:cubicBezTo>
                  <a:pt x="308" y="721"/>
                  <a:pt x="308" y="721"/>
                  <a:pt x="308" y="721"/>
                </a:cubicBezTo>
                <a:cubicBezTo>
                  <a:pt x="309" y="722"/>
                  <a:pt x="311" y="722"/>
                  <a:pt x="313" y="722"/>
                </a:cubicBezTo>
                <a:close/>
                <a:moveTo>
                  <a:pt x="236" y="578"/>
                </a:moveTo>
                <a:cubicBezTo>
                  <a:pt x="238" y="571"/>
                  <a:pt x="236" y="564"/>
                  <a:pt x="230" y="560"/>
                </a:cubicBezTo>
                <a:cubicBezTo>
                  <a:pt x="220" y="553"/>
                  <a:pt x="210" y="545"/>
                  <a:pt x="201" y="536"/>
                </a:cubicBezTo>
                <a:cubicBezTo>
                  <a:pt x="196" y="532"/>
                  <a:pt x="189" y="530"/>
                  <a:pt x="183" y="533"/>
                </a:cubicBezTo>
                <a:cubicBezTo>
                  <a:pt x="110" y="569"/>
                  <a:pt x="110" y="569"/>
                  <a:pt x="110" y="569"/>
                </a:cubicBezTo>
                <a:cubicBezTo>
                  <a:pt x="62" y="486"/>
                  <a:pt x="62" y="486"/>
                  <a:pt x="62" y="486"/>
                </a:cubicBezTo>
                <a:cubicBezTo>
                  <a:pt x="128" y="442"/>
                  <a:pt x="128" y="442"/>
                  <a:pt x="128" y="442"/>
                </a:cubicBezTo>
                <a:cubicBezTo>
                  <a:pt x="133" y="438"/>
                  <a:pt x="136" y="431"/>
                  <a:pt x="134" y="424"/>
                </a:cubicBezTo>
                <a:cubicBezTo>
                  <a:pt x="131" y="412"/>
                  <a:pt x="129" y="400"/>
                  <a:pt x="127" y="388"/>
                </a:cubicBezTo>
                <a:cubicBezTo>
                  <a:pt x="126" y="381"/>
                  <a:pt x="122" y="376"/>
                  <a:pt x="115" y="374"/>
                </a:cubicBezTo>
                <a:cubicBezTo>
                  <a:pt x="36" y="354"/>
                  <a:pt x="36" y="354"/>
                  <a:pt x="36" y="354"/>
                </a:cubicBezTo>
                <a:cubicBezTo>
                  <a:pt x="52" y="260"/>
                  <a:pt x="52" y="260"/>
                  <a:pt x="52" y="260"/>
                </a:cubicBezTo>
                <a:cubicBezTo>
                  <a:pt x="131" y="269"/>
                  <a:pt x="131" y="269"/>
                  <a:pt x="131" y="269"/>
                </a:cubicBezTo>
                <a:cubicBezTo>
                  <a:pt x="137" y="269"/>
                  <a:pt x="144" y="266"/>
                  <a:pt x="147" y="259"/>
                </a:cubicBezTo>
                <a:cubicBezTo>
                  <a:pt x="152" y="248"/>
                  <a:pt x="158" y="237"/>
                  <a:pt x="165" y="226"/>
                </a:cubicBezTo>
                <a:cubicBezTo>
                  <a:pt x="168" y="220"/>
                  <a:pt x="168" y="213"/>
                  <a:pt x="164" y="208"/>
                </a:cubicBezTo>
                <a:cubicBezTo>
                  <a:pt x="117" y="142"/>
                  <a:pt x="117" y="142"/>
                  <a:pt x="117" y="142"/>
                </a:cubicBezTo>
                <a:cubicBezTo>
                  <a:pt x="190" y="81"/>
                  <a:pt x="190" y="81"/>
                  <a:pt x="190" y="81"/>
                </a:cubicBezTo>
                <a:cubicBezTo>
                  <a:pt x="243" y="136"/>
                  <a:pt x="243" y="136"/>
                  <a:pt x="243" y="136"/>
                </a:cubicBezTo>
                <a:cubicBezTo>
                  <a:pt x="248" y="141"/>
                  <a:pt x="256" y="142"/>
                  <a:pt x="262" y="139"/>
                </a:cubicBezTo>
                <a:cubicBezTo>
                  <a:pt x="274" y="133"/>
                  <a:pt x="286" y="129"/>
                  <a:pt x="299" y="125"/>
                </a:cubicBezTo>
                <a:cubicBezTo>
                  <a:pt x="305" y="123"/>
                  <a:pt x="309" y="117"/>
                  <a:pt x="310" y="111"/>
                </a:cubicBezTo>
                <a:cubicBezTo>
                  <a:pt x="315" y="32"/>
                  <a:pt x="315" y="32"/>
                  <a:pt x="315" y="32"/>
                </a:cubicBezTo>
                <a:cubicBezTo>
                  <a:pt x="379" y="32"/>
                  <a:pt x="379" y="32"/>
                  <a:pt x="379" y="32"/>
                </a:cubicBezTo>
                <a:cubicBezTo>
                  <a:pt x="379" y="135"/>
                  <a:pt x="379" y="135"/>
                  <a:pt x="379" y="135"/>
                </a:cubicBezTo>
                <a:cubicBezTo>
                  <a:pt x="379" y="159"/>
                  <a:pt x="379" y="159"/>
                  <a:pt x="379" y="159"/>
                </a:cubicBezTo>
                <a:cubicBezTo>
                  <a:pt x="377" y="159"/>
                  <a:pt x="374" y="159"/>
                  <a:pt x="371" y="159"/>
                </a:cubicBezTo>
                <a:cubicBezTo>
                  <a:pt x="260" y="159"/>
                  <a:pt x="171" y="249"/>
                  <a:pt x="171" y="359"/>
                </a:cubicBezTo>
                <a:cubicBezTo>
                  <a:pt x="171" y="470"/>
                  <a:pt x="260" y="560"/>
                  <a:pt x="371" y="560"/>
                </a:cubicBezTo>
                <a:cubicBezTo>
                  <a:pt x="374" y="560"/>
                  <a:pt x="377" y="559"/>
                  <a:pt x="379" y="559"/>
                </a:cubicBezTo>
                <a:cubicBezTo>
                  <a:pt x="379" y="604"/>
                  <a:pt x="379" y="604"/>
                  <a:pt x="379" y="604"/>
                </a:cubicBezTo>
                <a:cubicBezTo>
                  <a:pt x="377" y="605"/>
                  <a:pt x="374" y="605"/>
                  <a:pt x="371" y="605"/>
                </a:cubicBezTo>
                <a:cubicBezTo>
                  <a:pt x="365" y="605"/>
                  <a:pt x="360" y="604"/>
                  <a:pt x="353" y="604"/>
                </a:cubicBezTo>
                <a:cubicBezTo>
                  <a:pt x="346" y="603"/>
                  <a:pt x="340" y="607"/>
                  <a:pt x="337" y="613"/>
                </a:cubicBezTo>
                <a:cubicBezTo>
                  <a:pt x="304" y="686"/>
                  <a:pt x="304" y="686"/>
                  <a:pt x="304" y="686"/>
                </a:cubicBezTo>
                <a:cubicBezTo>
                  <a:pt x="215" y="653"/>
                  <a:pt x="215" y="653"/>
                  <a:pt x="215" y="653"/>
                </a:cubicBezTo>
                <a:lnTo>
                  <a:pt x="236" y="578"/>
                </a:lnTo>
                <a:close/>
                <a:moveTo>
                  <a:pt x="419" y="644"/>
                </a:moveTo>
                <a:cubicBezTo>
                  <a:pt x="466" y="644"/>
                  <a:pt x="466" y="644"/>
                  <a:pt x="466" y="644"/>
                </a:cubicBezTo>
                <a:cubicBezTo>
                  <a:pt x="442" y="703"/>
                  <a:pt x="442" y="703"/>
                  <a:pt x="442" y="703"/>
                </a:cubicBezTo>
                <a:lnTo>
                  <a:pt x="419" y="644"/>
                </a:lnTo>
                <a:close/>
                <a:moveTo>
                  <a:pt x="379" y="468"/>
                </a:moveTo>
                <a:cubicBezTo>
                  <a:pt x="377" y="469"/>
                  <a:pt x="374" y="469"/>
                  <a:pt x="371" y="469"/>
                </a:cubicBezTo>
                <a:cubicBezTo>
                  <a:pt x="310" y="469"/>
                  <a:pt x="261" y="420"/>
                  <a:pt x="261" y="359"/>
                </a:cubicBezTo>
                <a:cubicBezTo>
                  <a:pt x="261" y="299"/>
                  <a:pt x="310" y="250"/>
                  <a:pt x="371" y="250"/>
                </a:cubicBezTo>
                <a:cubicBezTo>
                  <a:pt x="374" y="250"/>
                  <a:pt x="377" y="250"/>
                  <a:pt x="379" y="250"/>
                </a:cubicBezTo>
                <a:lnTo>
                  <a:pt x="379" y="468"/>
                </a:lnTo>
                <a:close/>
                <a:moveTo>
                  <a:pt x="379" y="218"/>
                </a:moveTo>
                <a:cubicBezTo>
                  <a:pt x="377" y="218"/>
                  <a:pt x="374" y="218"/>
                  <a:pt x="371" y="218"/>
                </a:cubicBezTo>
                <a:cubicBezTo>
                  <a:pt x="293" y="218"/>
                  <a:pt x="229" y="281"/>
                  <a:pt x="229" y="359"/>
                </a:cubicBezTo>
                <a:cubicBezTo>
                  <a:pt x="229" y="437"/>
                  <a:pt x="293" y="501"/>
                  <a:pt x="371" y="501"/>
                </a:cubicBezTo>
                <a:cubicBezTo>
                  <a:pt x="374" y="501"/>
                  <a:pt x="377" y="501"/>
                  <a:pt x="379" y="501"/>
                </a:cubicBezTo>
                <a:cubicBezTo>
                  <a:pt x="379" y="527"/>
                  <a:pt x="379" y="527"/>
                  <a:pt x="379" y="527"/>
                </a:cubicBezTo>
                <a:cubicBezTo>
                  <a:pt x="377" y="527"/>
                  <a:pt x="374" y="528"/>
                  <a:pt x="371" y="528"/>
                </a:cubicBezTo>
                <a:cubicBezTo>
                  <a:pt x="278" y="528"/>
                  <a:pt x="203" y="452"/>
                  <a:pt x="203" y="359"/>
                </a:cubicBezTo>
                <a:cubicBezTo>
                  <a:pt x="203" y="266"/>
                  <a:pt x="278" y="191"/>
                  <a:pt x="371" y="191"/>
                </a:cubicBezTo>
                <a:cubicBezTo>
                  <a:pt x="374" y="191"/>
                  <a:pt x="377" y="191"/>
                  <a:pt x="379" y="191"/>
                </a:cubicBezTo>
                <a:lnTo>
                  <a:pt x="379" y="218"/>
                </a:lnTo>
                <a:close/>
                <a:moveTo>
                  <a:pt x="411" y="555"/>
                </a:moveTo>
                <a:cubicBezTo>
                  <a:pt x="411" y="539"/>
                  <a:pt x="411" y="539"/>
                  <a:pt x="411" y="539"/>
                </a:cubicBezTo>
                <a:cubicBezTo>
                  <a:pt x="411" y="526"/>
                  <a:pt x="411" y="526"/>
                  <a:pt x="411" y="526"/>
                </a:cubicBezTo>
                <a:cubicBezTo>
                  <a:pt x="411" y="495"/>
                  <a:pt x="411" y="495"/>
                  <a:pt x="411" y="495"/>
                </a:cubicBezTo>
                <a:cubicBezTo>
                  <a:pt x="411" y="478"/>
                  <a:pt x="411" y="478"/>
                  <a:pt x="411" y="478"/>
                </a:cubicBezTo>
                <a:cubicBezTo>
                  <a:pt x="411" y="461"/>
                  <a:pt x="411" y="461"/>
                  <a:pt x="411" y="461"/>
                </a:cubicBezTo>
                <a:cubicBezTo>
                  <a:pt x="411" y="406"/>
                  <a:pt x="411" y="406"/>
                  <a:pt x="411" y="406"/>
                </a:cubicBezTo>
                <a:cubicBezTo>
                  <a:pt x="411" y="382"/>
                  <a:pt x="411" y="382"/>
                  <a:pt x="411" y="382"/>
                </a:cubicBezTo>
                <a:cubicBezTo>
                  <a:pt x="411" y="289"/>
                  <a:pt x="411" y="289"/>
                  <a:pt x="411" y="289"/>
                </a:cubicBezTo>
                <a:cubicBezTo>
                  <a:pt x="411" y="227"/>
                  <a:pt x="411" y="227"/>
                  <a:pt x="411" y="227"/>
                </a:cubicBezTo>
                <a:cubicBezTo>
                  <a:pt x="411" y="224"/>
                  <a:pt x="411" y="224"/>
                  <a:pt x="411" y="224"/>
                </a:cubicBezTo>
                <a:cubicBezTo>
                  <a:pt x="411" y="151"/>
                  <a:pt x="411" y="151"/>
                  <a:pt x="411" y="151"/>
                </a:cubicBezTo>
                <a:cubicBezTo>
                  <a:pt x="420" y="151"/>
                  <a:pt x="420" y="151"/>
                  <a:pt x="420" y="151"/>
                </a:cubicBezTo>
                <a:cubicBezTo>
                  <a:pt x="473" y="151"/>
                  <a:pt x="473" y="151"/>
                  <a:pt x="473" y="151"/>
                </a:cubicBezTo>
                <a:cubicBezTo>
                  <a:pt x="473" y="612"/>
                  <a:pt x="473" y="612"/>
                  <a:pt x="473" y="612"/>
                </a:cubicBezTo>
                <a:cubicBezTo>
                  <a:pt x="411" y="612"/>
                  <a:pt x="411" y="612"/>
                  <a:pt x="411" y="612"/>
                </a:cubicBezTo>
                <a:lnTo>
                  <a:pt x="411" y="555"/>
                </a:lnTo>
                <a:close/>
                <a:moveTo>
                  <a:pt x="473" y="119"/>
                </a:moveTo>
                <a:cubicBezTo>
                  <a:pt x="422" y="119"/>
                  <a:pt x="422" y="119"/>
                  <a:pt x="422" y="119"/>
                </a:cubicBezTo>
                <a:cubicBezTo>
                  <a:pt x="411" y="119"/>
                  <a:pt x="411" y="119"/>
                  <a:pt x="411" y="119"/>
                </a:cubicBezTo>
                <a:cubicBezTo>
                  <a:pt x="411" y="32"/>
                  <a:pt x="411" y="32"/>
                  <a:pt x="411" y="32"/>
                </a:cubicBezTo>
                <a:cubicBezTo>
                  <a:pt x="425" y="32"/>
                  <a:pt x="425" y="32"/>
                  <a:pt x="425" y="32"/>
                </a:cubicBezTo>
                <a:cubicBezTo>
                  <a:pt x="426" y="32"/>
                  <a:pt x="426" y="32"/>
                  <a:pt x="426" y="32"/>
                </a:cubicBezTo>
                <a:cubicBezTo>
                  <a:pt x="473" y="32"/>
                  <a:pt x="473" y="32"/>
                  <a:pt x="473" y="32"/>
                </a:cubicBezTo>
                <a:lnTo>
                  <a:pt x="473" y="119"/>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400" rtl="0"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Arial Unicode MS"/>
              <a:cs typeface="Arial"/>
            </a:endParaRPr>
          </a:p>
        </p:txBody>
      </p:sp>
      <p:cxnSp>
        <p:nvCxnSpPr>
          <p:cNvPr id="24" name="Straight Connector 23">
            <a:extLst>
              <a:ext uri="{FF2B5EF4-FFF2-40B4-BE49-F238E27FC236}">
                <a16:creationId xmlns:a16="http://schemas.microsoft.com/office/drawing/2014/main" id="{266E8203-2E98-4C83-A3BF-F9FFA097F258}"/>
              </a:ext>
            </a:extLst>
          </p:cNvPr>
          <p:cNvCxnSpPr>
            <a:cxnSpLocks/>
          </p:cNvCxnSpPr>
          <p:nvPr/>
        </p:nvCxnSpPr>
        <p:spPr>
          <a:xfrm>
            <a:off x="6577137" y="1654543"/>
            <a:ext cx="1007869" cy="0"/>
          </a:xfrm>
          <a:prstGeom prst="line">
            <a:avLst/>
          </a:prstGeom>
          <a:ln w="68580">
            <a:solidFill>
              <a:schemeClr val="accent2"/>
            </a:solidFill>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CB794D05-9BAD-43BB-9C08-B29505EBCA48}"/>
              </a:ext>
            </a:extLst>
          </p:cNvPr>
          <p:cNvSpPr/>
          <p:nvPr/>
        </p:nvSpPr>
        <p:spPr>
          <a:xfrm>
            <a:off x="6602541" y="1473683"/>
            <a:ext cx="829843" cy="246221"/>
          </a:xfrm>
          <a:prstGeom prst="rect">
            <a:avLst/>
          </a:prstGeom>
          <a:ln>
            <a:noFill/>
          </a:ln>
        </p:spPr>
        <p:txBody>
          <a:bodyPr wrap="none" lIns="0" tIns="0" rIns="0" bIns="0">
            <a:spAutoFit/>
          </a:bodyPr>
          <a:lstStyle/>
          <a:p>
            <a:pPr marL="0" marR="0" lvl="0" indent="0" algn="l" defTabSz="914309"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mj-lt"/>
                <a:ea typeface="Arial Unicode MS"/>
                <a:cs typeface="Arial"/>
              </a:rPr>
              <a:t>Timeline</a:t>
            </a:r>
          </a:p>
        </p:txBody>
      </p:sp>
      <p:sp>
        <p:nvSpPr>
          <p:cNvPr id="28" name="Text Placeholder 2">
            <a:extLst>
              <a:ext uri="{FF2B5EF4-FFF2-40B4-BE49-F238E27FC236}">
                <a16:creationId xmlns:a16="http://schemas.microsoft.com/office/drawing/2014/main" id="{E1E3B5D7-0C69-4257-BED3-9457C23CED46}"/>
              </a:ext>
            </a:extLst>
          </p:cNvPr>
          <p:cNvSpPr txBox="1">
            <a:spLocks/>
          </p:cNvSpPr>
          <p:nvPr/>
        </p:nvSpPr>
        <p:spPr bwMode="gray">
          <a:xfrm>
            <a:off x="6204532" y="1805796"/>
            <a:ext cx="1729794" cy="318156"/>
          </a:xfrm>
          <a:prstGeom prst="rect">
            <a:avLst/>
          </a:prstGeom>
        </p:spPr>
        <p:txBody>
          <a:bodyPr vert="horz" lIns="0" tIns="0" rIns="0" bIns="0" rtlCol="0">
            <a:noAutofit/>
          </a:bodyPr>
          <a:lstStyle>
            <a:lvl1pPr marL="0" indent="0" algn="l" defTabSz="914400" rtl="0" eaLnBrk="1" latinLnBrk="0" hangingPunct="1">
              <a:spcBef>
                <a:spcPts val="1200"/>
              </a:spcBef>
              <a:spcAft>
                <a:spcPts val="600"/>
              </a:spcAft>
              <a:buFont typeface="Arial" panose="020B0604020202020204" pitchFamily="34" charset="0"/>
              <a:buNone/>
              <a:defRPr sz="1800" kern="1200">
                <a:solidFill>
                  <a:schemeClr val="accent1"/>
                </a:solidFill>
                <a:latin typeface="+mn-lt"/>
                <a:ea typeface="+mn-ea"/>
                <a:cs typeface="+mn-cs"/>
              </a:defRPr>
            </a:lvl1pPr>
            <a:lvl2pPr marL="270000" indent="-270000" algn="l" defTabSz="914400" rtl="0" eaLnBrk="1" latinLnBrk="0" hangingPunct="1">
              <a:spcBef>
                <a:spcPts val="300"/>
              </a:spcBef>
              <a:spcAft>
                <a:spcPts val="600"/>
              </a:spcAft>
              <a:buFontTx/>
              <a:buBlip>
                <a:blip r:embed="rId3"/>
              </a:buBlip>
              <a:defRPr sz="1800" kern="1200">
                <a:solidFill>
                  <a:schemeClr val="accent1"/>
                </a:solidFill>
                <a:latin typeface="+mn-lt"/>
                <a:ea typeface="+mn-ea"/>
                <a:cs typeface="+mn-cs"/>
              </a:defRPr>
            </a:lvl2pPr>
            <a:lvl3pPr marL="540000" indent="-270000" algn="l" defTabSz="914400" rtl="0" eaLnBrk="1" latinLnBrk="0" hangingPunct="1">
              <a:spcBef>
                <a:spcPts val="300"/>
              </a:spcBef>
              <a:spcAft>
                <a:spcPts val="600"/>
              </a:spcAft>
              <a:buFontTx/>
              <a:buBlip>
                <a:blip r:embed="rId4"/>
              </a:buBlip>
              <a:defRPr sz="1800" kern="1200">
                <a:solidFill>
                  <a:schemeClr val="accent1"/>
                </a:solidFill>
                <a:latin typeface="+mn-lt"/>
                <a:ea typeface="+mn-ea"/>
                <a:cs typeface="+mn-cs"/>
              </a:defRPr>
            </a:lvl3pPr>
            <a:lvl4pPr marL="810000" indent="-270000" algn="l" defTabSz="914400" rtl="0" eaLnBrk="1" latinLnBrk="0" hangingPunct="1">
              <a:spcBef>
                <a:spcPts val="300"/>
              </a:spcBef>
              <a:spcAft>
                <a:spcPts val="600"/>
              </a:spcAft>
              <a:buFontTx/>
              <a:buBlip>
                <a:blip r:embed="rId5"/>
              </a:buBlip>
              <a:defRPr sz="1800" kern="1200">
                <a:solidFill>
                  <a:schemeClr val="accent1"/>
                </a:solidFill>
                <a:latin typeface="+mn-lt"/>
                <a:ea typeface="+mn-ea"/>
                <a:cs typeface="+mn-cs"/>
              </a:defRPr>
            </a:lvl4pPr>
            <a:lvl5pPr marL="1080000" indent="-270000" algn="l" defTabSz="914400" rtl="0" eaLnBrk="1" latinLnBrk="0" hangingPunct="1">
              <a:spcBef>
                <a:spcPts val="300"/>
              </a:spcBef>
              <a:spcAft>
                <a:spcPts val="600"/>
              </a:spcAft>
              <a:buFontTx/>
              <a:buBlip>
                <a:blip r:embed="rId6"/>
              </a:buBlip>
              <a:defRPr sz="1800" kern="1200">
                <a:solidFill>
                  <a:schemeClr val="accent1"/>
                </a:solidFill>
                <a:latin typeface="+mn-lt"/>
                <a:ea typeface="+mn-ea"/>
                <a:cs typeface="+mn-cs"/>
              </a:defRPr>
            </a:lvl5pPr>
            <a:lvl6pPr marL="1080000" indent="-270000" algn="l" defTabSz="914400" rtl="0" eaLnBrk="1" latinLnBrk="0" hangingPunct="1">
              <a:spcBef>
                <a:spcPts val="300"/>
              </a:spcBef>
              <a:spcAft>
                <a:spcPts val="600"/>
              </a:spcAft>
              <a:buFontTx/>
              <a:buBlip>
                <a:blip r:embed="rId6"/>
              </a:buBlip>
              <a:defRPr sz="1800" kern="1200">
                <a:solidFill>
                  <a:schemeClr val="tx1"/>
                </a:solidFill>
                <a:latin typeface="+mn-lt"/>
                <a:ea typeface="+mn-ea"/>
                <a:cs typeface="+mn-cs"/>
              </a:defRPr>
            </a:lvl6pPr>
            <a:lvl7pPr marL="1080000" indent="-270000" algn="l" defTabSz="914400" rtl="0" eaLnBrk="1" latinLnBrk="0" hangingPunct="1">
              <a:spcBef>
                <a:spcPts val="300"/>
              </a:spcBef>
              <a:spcAft>
                <a:spcPts val="600"/>
              </a:spcAft>
              <a:buFontTx/>
              <a:buBlip>
                <a:blip r:embed="rId6"/>
              </a:buBlip>
              <a:defRPr sz="1800" kern="1200">
                <a:solidFill>
                  <a:schemeClr val="tx1"/>
                </a:solidFill>
                <a:latin typeface="+mn-lt"/>
                <a:ea typeface="+mn-ea"/>
                <a:cs typeface="+mn-cs"/>
              </a:defRPr>
            </a:lvl7pPr>
            <a:lvl8pPr marL="1080000" indent="-270000" algn="l" defTabSz="914400" rtl="0" eaLnBrk="1" latinLnBrk="0" hangingPunct="1">
              <a:spcBef>
                <a:spcPts val="300"/>
              </a:spcBef>
              <a:spcAft>
                <a:spcPts val="600"/>
              </a:spcAft>
              <a:buFontTx/>
              <a:buBlip>
                <a:blip r:embed="rId6"/>
              </a:buBlip>
              <a:defRPr sz="1800" kern="1200">
                <a:solidFill>
                  <a:schemeClr val="tx1"/>
                </a:solidFill>
                <a:latin typeface="+mn-lt"/>
                <a:ea typeface="+mn-ea"/>
                <a:cs typeface="+mn-cs"/>
              </a:defRPr>
            </a:lvl8pPr>
            <a:lvl9pPr marL="1080000" indent="-270000" algn="l" defTabSz="914400" rtl="0" eaLnBrk="1" latinLnBrk="0" hangingPunct="1">
              <a:spcBef>
                <a:spcPts val="300"/>
              </a:spcBef>
              <a:spcAft>
                <a:spcPts val="600"/>
              </a:spcAft>
              <a:buFontTx/>
              <a:buBlip>
                <a:blip r:embed="rId6"/>
              </a:buBlip>
              <a:defRPr sz="1800" kern="1200">
                <a:solidFill>
                  <a:schemeClr val="tx1"/>
                </a:solidFill>
                <a:latin typeface="+mn-lt"/>
                <a:ea typeface="+mn-ea"/>
                <a:cs typeface="+mn-cs"/>
              </a:defRPr>
            </a:lvl9pPr>
          </a:lstStyle>
          <a:p>
            <a:pPr marL="0" lvl="1" indent="0">
              <a:buNone/>
            </a:pPr>
            <a:r>
              <a:rPr lang="en-US" altLang="zh-CN" dirty="0"/>
              <a:t>2021Q3</a:t>
            </a:r>
          </a:p>
        </p:txBody>
      </p:sp>
      <p:grpSp>
        <p:nvGrpSpPr>
          <p:cNvPr id="29" name="myP_Calendar">
            <a:extLst>
              <a:ext uri="{FF2B5EF4-FFF2-40B4-BE49-F238E27FC236}">
                <a16:creationId xmlns:a16="http://schemas.microsoft.com/office/drawing/2014/main" id="{F11450ED-C0B3-4EBE-9934-E24C189F2342}"/>
              </a:ext>
            </a:extLst>
          </p:cNvPr>
          <p:cNvGrpSpPr/>
          <p:nvPr/>
        </p:nvGrpSpPr>
        <p:grpSpPr>
          <a:xfrm>
            <a:off x="6098722" y="1446319"/>
            <a:ext cx="356658" cy="311480"/>
            <a:chOff x="2039938" y="4911726"/>
            <a:chExt cx="952500" cy="831850"/>
          </a:xfrm>
          <a:solidFill>
            <a:schemeClr val="accent1"/>
          </a:solidFill>
        </p:grpSpPr>
        <p:sp>
          <p:nvSpPr>
            <p:cNvPr id="30" name="Freeform 343">
              <a:extLst>
                <a:ext uri="{FF2B5EF4-FFF2-40B4-BE49-F238E27FC236}">
                  <a16:creationId xmlns:a16="http://schemas.microsoft.com/office/drawing/2014/main" id="{07B59C92-3B72-47D8-AF13-B89F67F3F2C2}"/>
                </a:ext>
              </a:extLst>
            </p:cNvPr>
            <p:cNvSpPr>
              <a:spLocks noEditPoints="1"/>
            </p:cNvSpPr>
            <p:nvPr/>
          </p:nvSpPr>
          <p:spPr bwMode="auto">
            <a:xfrm>
              <a:off x="2039938" y="5003801"/>
              <a:ext cx="952500" cy="739775"/>
            </a:xfrm>
            <a:custGeom>
              <a:avLst/>
              <a:gdLst>
                <a:gd name="T0" fmla="*/ 272 w 300"/>
                <a:gd name="T1" fmla="*/ 0 h 233"/>
                <a:gd name="T2" fmla="*/ 245 w 300"/>
                <a:gd name="T3" fmla="*/ 0 h 233"/>
                <a:gd name="T4" fmla="*/ 245 w 300"/>
                <a:gd name="T5" fmla="*/ 16 h 233"/>
                <a:gd name="T6" fmla="*/ 226 w 300"/>
                <a:gd name="T7" fmla="*/ 36 h 233"/>
                <a:gd name="T8" fmla="*/ 206 w 300"/>
                <a:gd name="T9" fmla="*/ 16 h 233"/>
                <a:gd name="T10" fmla="*/ 206 w 300"/>
                <a:gd name="T11" fmla="*/ 0 h 233"/>
                <a:gd name="T12" fmla="*/ 94 w 300"/>
                <a:gd name="T13" fmla="*/ 0 h 233"/>
                <a:gd name="T14" fmla="*/ 94 w 300"/>
                <a:gd name="T15" fmla="*/ 16 h 233"/>
                <a:gd name="T16" fmla="*/ 74 w 300"/>
                <a:gd name="T17" fmla="*/ 36 h 233"/>
                <a:gd name="T18" fmla="*/ 55 w 300"/>
                <a:gd name="T19" fmla="*/ 16 h 233"/>
                <a:gd name="T20" fmla="*/ 55 w 300"/>
                <a:gd name="T21" fmla="*/ 0 h 233"/>
                <a:gd name="T22" fmla="*/ 28 w 300"/>
                <a:gd name="T23" fmla="*/ 0 h 233"/>
                <a:gd name="T24" fmla="*/ 0 w 300"/>
                <a:gd name="T25" fmla="*/ 27 h 233"/>
                <a:gd name="T26" fmla="*/ 0 w 300"/>
                <a:gd name="T27" fmla="*/ 204 h 233"/>
                <a:gd name="T28" fmla="*/ 28 w 300"/>
                <a:gd name="T29" fmla="*/ 233 h 233"/>
                <a:gd name="T30" fmla="*/ 272 w 300"/>
                <a:gd name="T31" fmla="*/ 233 h 233"/>
                <a:gd name="T32" fmla="*/ 300 w 300"/>
                <a:gd name="T33" fmla="*/ 204 h 233"/>
                <a:gd name="T34" fmla="*/ 300 w 300"/>
                <a:gd name="T35" fmla="*/ 27 h 233"/>
                <a:gd name="T36" fmla="*/ 272 w 300"/>
                <a:gd name="T37" fmla="*/ 0 h 233"/>
                <a:gd name="T38" fmla="*/ 276 w 300"/>
                <a:gd name="T39" fmla="*/ 207 h 233"/>
                <a:gd name="T40" fmla="*/ 23 w 300"/>
                <a:gd name="T41" fmla="*/ 207 h 233"/>
                <a:gd name="T42" fmla="*/ 23 w 300"/>
                <a:gd name="T43" fmla="*/ 81 h 233"/>
                <a:gd name="T44" fmla="*/ 276 w 300"/>
                <a:gd name="T45" fmla="*/ 81 h 233"/>
                <a:gd name="T46" fmla="*/ 276 w 300"/>
                <a:gd name="T47" fmla="*/ 207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0" h="233">
                  <a:moveTo>
                    <a:pt x="272" y="0"/>
                  </a:moveTo>
                  <a:cubicBezTo>
                    <a:pt x="245" y="0"/>
                    <a:pt x="245" y="0"/>
                    <a:pt x="245" y="0"/>
                  </a:cubicBezTo>
                  <a:cubicBezTo>
                    <a:pt x="245" y="16"/>
                    <a:pt x="245" y="16"/>
                    <a:pt x="245" y="16"/>
                  </a:cubicBezTo>
                  <a:cubicBezTo>
                    <a:pt x="245" y="27"/>
                    <a:pt x="236" y="36"/>
                    <a:pt x="226" y="36"/>
                  </a:cubicBezTo>
                  <a:cubicBezTo>
                    <a:pt x="215" y="36"/>
                    <a:pt x="206" y="27"/>
                    <a:pt x="206" y="16"/>
                  </a:cubicBezTo>
                  <a:cubicBezTo>
                    <a:pt x="206" y="0"/>
                    <a:pt x="206" y="0"/>
                    <a:pt x="206" y="0"/>
                  </a:cubicBezTo>
                  <a:cubicBezTo>
                    <a:pt x="94" y="0"/>
                    <a:pt x="94" y="0"/>
                    <a:pt x="94" y="0"/>
                  </a:cubicBezTo>
                  <a:cubicBezTo>
                    <a:pt x="94" y="16"/>
                    <a:pt x="94" y="16"/>
                    <a:pt x="94" y="16"/>
                  </a:cubicBezTo>
                  <a:cubicBezTo>
                    <a:pt x="94" y="27"/>
                    <a:pt x="85" y="36"/>
                    <a:pt x="74" y="36"/>
                  </a:cubicBezTo>
                  <a:cubicBezTo>
                    <a:pt x="63" y="36"/>
                    <a:pt x="55" y="27"/>
                    <a:pt x="55" y="16"/>
                  </a:cubicBezTo>
                  <a:cubicBezTo>
                    <a:pt x="55" y="0"/>
                    <a:pt x="55" y="0"/>
                    <a:pt x="55" y="0"/>
                  </a:cubicBezTo>
                  <a:cubicBezTo>
                    <a:pt x="28" y="0"/>
                    <a:pt x="28" y="0"/>
                    <a:pt x="28" y="0"/>
                  </a:cubicBezTo>
                  <a:cubicBezTo>
                    <a:pt x="12" y="0"/>
                    <a:pt x="0" y="11"/>
                    <a:pt x="0" y="27"/>
                  </a:cubicBezTo>
                  <a:cubicBezTo>
                    <a:pt x="0" y="204"/>
                    <a:pt x="0" y="204"/>
                    <a:pt x="0" y="204"/>
                  </a:cubicBezTo>
                  <a:cubicBezTo>
                    <a:pt x="0" y="219"/>
                    <a:pt x="12" y="233"/>
                    <a:pt x="28" y="233"/>
                  </a:cubicBezTo>
                  <a:cubicBezTo>
                    <a:pt x="272" y="233"/>
                    <a:pt x="272" y="233"/>
                    <a:pt x="272" y="233"/>
                  </a:cubicBezTo>
                  <a:cubicBezTo>
                    <a:pt x="287" y="233"/>
                    <a:pt x="300" y="219"/>
                    <a:pt x="300" y="204"/>
                  </a:cubicBezTo>
                  <a:cubicBezTo>
                    <a:pt x="300" y="27"/>
                    <a:pt x="300" y="27"/>
                    <a:pt x="300" y="27"/>
                  </a:cubicBezTo>
                  <a:cubicBezTo>
                    <a:pt x="300" y="11"/>
                    <a:pt x="287" y="0"/>
                    <a:pt x="272" y="0"/>
                  </a:cubicBezTo>
                  <a:close/>
                  <a:moveTo>
                    <a:pt x="276" y="207"/>
                  </a:moveTo>
                  <a:cubicBezTo>
                    <a:pt x="23" y="207"/>
                    <a:pt x="23" y="207"/>
                    <a:pt x="23" y="207"/>
                  </a:cubicBezTo>
                  <a:cubicBezTo>
                    <a:pt x="23" y="81"/>
                    <a:pt x="23" y="81"/>
                    <a:pt x="23" y="81"/>
                  </a:cubicBezTo>
                  <a:cubicBezTo>
                    <a:pt x="276" y="81"/>
                    <a:pt x="276" y="81"/>
                    <a:pt x="276" y="81"/>
                  </a:cubicBezTo>
                  <a:lnTo>
                    <a:pt x="276" y="20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Arial Unicode MS"/>
                <a:cs typeface="Arial"/>
              </a:endParaRPr>
            </a:p>
          </p:txBody>
        </p:sp>
        <p:sp>
          <p:nvSpPr>
            <p:cNvPr id="31" name="Freeform 344">
              <a:extLst>
                <a:ext uri="{FF2B5EF4-FFF2-40B4-BE49-F238E27FC236}">
                  <a16:creationId xmlns:a16="http://schemas.microsoft.com/office/drawing/2014/main" id="{B0E037D7-3B21-41AE-9003-63FCC41E1310}"/>
                </a:ext>
              </a:extLst>
            </p:cNvPr>
            <p:cNvSpPr>
              <a:spLocks/>
            </p:cNvSpPr>
            <p:nvPr/>
          </p:nvSpPr>
          <p:spPr bwMode="auto">
            <a:xfrm>
              <a:off x="2224088" y="4911726"/>
              <a:ext cx="98425" cy="187325"/>
            </a:xfrm>
            <a:custGeom>
              <a:avLst/>
              <a:gdLst>
                <a:gd name="T0" fmla="*/ 18 w 31"/>
                <a:gd name="T1" fmla="*/ 59 h 59"/>
                <a:gd name="T2" fmla="*/ 14 w 31"/>
                <a:gd name="T3" fmla="*/ 59 h 59"/>
                <a:gd name="T4" fmla="*/ 0 w 31"/>
                <a:gd name="T5" fmla="*/ 46 h 59"/>
                <a:gd name="T6" fmla="*/ 0 w 31"/>
                <a:gd name="T7" fmla="*/ 13 h 59"/>
                <a:gd name="T8" fmla="*/ 14 w 31"/>
                <a:gd name="T9" fmla="*/ 0 h 59"/>
                <a:gd name="T10" fmla="*/ 18 w 31"/>
                <a:gd name="T11" fmla="*/ 0 h 59"/>
                <a:gd name="T12" fmla="*/ 31 w 31"/>
                <a:gd name="T13" fmla="*/ 13 h 59"/>
                <a:gd name="T14" fmla="*/ 31 w 31"/>
                <a:gd name="T15" fmla="*/ 46 h 59"/>
                <a:gd name="T16" fmla="*/ 18 w 31"/>
                <a:gd name="T17"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59">
                  <a:moveTo>
                    <a:pt x="18" y="59"/>
                  </a:moveTo>
                  <a:cubicBezTo>
                    <a:pt x="14" y="59"/>
                    <a:pt x="14" y="59"/>
                    <a:pt x="14" y="59"/>
                  </a:cubicBezTo>
                  <a:cubicBezTo>
                    <a:pt x="6" y="59"/>
                    <a:pt x="0" y="53"/>
                    <a:pt x="0" y="46"/>
                  </a:cubicBezTo>
                  <a:cubicBezTo>
                    <a:pt x="0" y="13"/>
                    <a:pt x="0" y="13"/>
                    <a:pt x="0" y="13"/>
                  </a:cubicBezTo>
                  <a:cubicBezTo>
                    <a:pt x="0" y="6"/>
                    <a:pt x="6" y="0"/>
                    <a:pt x="14" y="0"/>
                  </a:cubicBezTo>
                  <a:cubicBezTo>
                    <a:pt x="18" y="0"/>
                    <a:pt x="18" y="0"/>
                    <a:pt x="18" y="0"/>
                  </a:cubicBezTo>
                  <a:cubicBezTo>
                    <a:pt x="25" y="0"/>
                    <a:pt x="31" y="6"/>
                    <a:pt x="31" y="13"/>
                  </a:cubicBezTo>
                  <a:cubicBezTo>
                    <a:pt x="31" y="46"/>
                    <a:pt x="31" y="46"/>
                    <a:pt x="31" y="46"/>
                  </a:cubicBezTo>
                  <a:cubicBezTo>
                    <a:pt x="31" y="53"/>
                    <a:pt x="25" y="59"/>
                    <a:pt x="18"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Arial Unicode MS"/>
                <a:cs typeface="Arial"/>
              </a:endParaRPr>
            </a:p>
          </p:txBody>
        </p:sp>
        <p:sp>
          <p:nvSpPr>
            <p:cNvPr id="32" name="Freeform 345">
              <a:extLst>
                <a:ext uri="{FF2B5EF4-FFF2-40B4-BE49-F238E27FC236}">
                  <a16:creationId xmlns:a16="http://schemas.microsoft.com/office/drawing/2014/main" id="{4821DB36-6848-4AB6-880A-96D1FD7539A1}"/>
                </a:ext>
              </a:extLst>
            </p:cNvPr>
            <p:cNvSpPr>
              <a:spLocks/>
            </p:cNvSpPr>
            <p:nvPr/>
          </p:nvSpPr>
          <p:spPr bwMode="auto">
            <a:xfrm>
              <a:off x="2706688" y="4911726"/>
              <a:ext cx="98425" cy="187325"/>
            </a:xfrm>
            <a:custGeom>
              <a:avLst/>
              <a:gdLst>
                <a:gd name="T0" fmla="*/ 17 w 31"/>
                <a:gd name="T1" fmla="*/ 59 h 59"/>
                <a:gd name="T2" fmla="*/ 14 w 31"/>
                <a:gd name="T3" fmla="*/ 59 h 59"/>
                <a:gd name="T4" fmla="*/ 0 w 31"/>
                <a:gd name="T5" fmla="*/ 46 h 59"/>
                <a:gd name="T6" fmla="*/ 0 w 31"/>
                <a:gd name="T7" fmla="*/ 13 h 59"/>
                <a:gd name="T8" fmla="*/ 14 w 31"/>
                <a:gd name="T9" fmla="*/ 0 h 59"/>
                <a:gd name="T10" fmla="*/ 17 w 31"/>
                <a:gd name="T11" fmla="*/ 0 h 59"/>
                <a:gd name="T12" fmla="*/ 31 w 31"/>
                <a:gd name="T13" fmla="*/ 13 h 59"/>
                <a:gd name="T14" fmla="*/ 31 w 31"/>
                <a:gd name="T15" fmla="*/ 46 h 59"/>
                <a:gd name="T16" fmla="*/ 17 w 31"/>
                <a:gd name="T17"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59">
                  <a:moveTo>
                    <a:pt x="17" y="59"/>
                  </a:moveTo>
                  <a:cubicBezTo>
                    <a:pt x="14" y="59"/>
                    <a:pt x="14" y="59"/>
                    <a:pt x="14" y="59"/>
                  </a:cubicBezTo>
                  <a:cubicBezTo>
                    <a:pt x="6" y="59"/>
                    <a:pt x="0" y="53"/>
                    <a:pt x="0" y="46"/>
                  </a:cubicBezTo>
                  <a:cubicBezTo>
                    <a:pt x="0" y="13"/>
                    <a:pt x="0" y="13"/>
                    <a:pt x="0" y="13"/>
                  </a:cubicBezTo>
                  <a:cubicBezTo>
                    <a:pt x="0" y="6"/>
                    <a:pt x="6" y="0"/>
                    <a:pt x="14" y="0"/>
                  </a:cubicBezTo>
                  <a:cubicBezTo>
                    <a:pt x="17" y="0"/>
                    <a:pt x="17" y="0"/>
                    <a:pt x="17" y="0"/>
                  </a:cubicBezTo>
                  <a:cubicBezTo>
                    <a:pt x="25" y="0"/>
                    <a:pt x="31" y="6"/>
                    <a:pt x="31" y="13"/>
                  </a:cubicBezTo>
                  <a:cubicBezTo>
                    <a:pt x="31" y="46"/>
                    <a:pt x="31" y="46"/>
                    <a:pt x="31" y="46"/>
                  </a:cubicBezTo>
                  <a:cubicBezTo>
                    <a:pt x="31" y="53"/>
                    <a:pt x="25" y="59"/>
                    <a:pt x="17"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Arial Unicode MS"/>
                <a:cs typeface="Arial"/>
              </a:endParaRPr>
            </a:p>
          </p:txBody>
        </p:sp>
        <p:sp>
          <p:nvSpPr>
            <p:cNvPr id="33" name="Freeform 346">
              <a:extLst>
                <a:ext uri="{FF2B5EF4-FFF2-40B4-BE49-F238E27FC236}">
                  <a16:creationId xmlns:a16="http://schemas.microsoft.com/office/drawing/2014/main" id="{EDF53D18-F2BE-47E0-9CC6-FF43CB9A7686}"/>
                </a:ext>
              </a:extLst>
            </p:cNvPr>
            <p:cNvSpPr>
              <a:spLocks/>
            </p:cNvSpPr>
            <p:nvPr/>
          </p:nvSpPr>
          <p:spPr bwMode="auto">
            <a:xfrm>
              <a:off x="2293938" y="5311776"/>
              <a:ext cx="200025" cy="288925"/>
            </a:xfrm>
            <a:custGeom>
              <a:avLst/>
              <a:gdLst>
                <a:gd name="T0" fmla="*/ 0 w 63"/>
                <a:gd name="T1" fmla="*/ 91 h 91"/>
                <a:gd name="T2" fmla="*/ 0 w 63"/>
                <a:gd name="T3" fmla="*/ 79 h 91"/>
                <a:gd name="T4" fmla="*/ 12 w 63"/>
                <a:gd name="T5" fmla="*/ 68 h 91"/>
                <a:gd name="T6" fmla="*/ 41 w 63"/>
                <a:gd name="T7" fmla="*/ 30 h 91"/>
                <a:gd name="T8" fmla="*/ 26 w 63"/>
                <a:gd name="T9" fmla="*/ 17 h 91"/>
                <a:gd name="T10" fmla="*/ 7 w 63"/>
                <a:gd name="T11" fmla="*/ 25 h 91"/>
                <a:gd name="T12" fmla="*/ 1 w 63"/>
                <a:gd name="T13" fmla="*/ 10 h 91"/>
                <a:gd name="T14" fmla="*/ 30 w 63"/>
                <a:gd name="T15" fmla="*/ 0 h 91"/>
                <a:gd name="T16" fmla="*/ 62 w 63"/>
                <a:gd name="T17" fmla="*/ 28 h 91"/>
                <a:gd name="T18" fmla="*/ 38 w 63"/>
                <a:gd name="T19" fmla="*/ 67 h 91"/>
                <a:gd name="T20" fmla="*/ 30 w 63"/>
                <a:gd name="T21" fmla="*/ 74 h 91"/>
                <a:gd name="T22" fmla="*/ 30 w 63"/>
                <a:gd name="T23" fmla="*/ 74 h 91"/>
                <a:gd name="T24" fmla="*/ 63 w 63"/>
                <a:gd name="T25" fmla="*/ 74 h 91"/>
                <a:gd name="T26" fmla="*/ 63 w 63"/>
                <a:gd name="T27" fmla="*/ 91 h 91"/>
                <a:gd name="T28" fmla="*/ 0 w 63"/>
                <a:gd name="T29" fmla="*/ 91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3" h="91">
                  <a:moveTo>
                    <a:pt x="0" y="91"/>
                  </a:moveTo>
                  <a:cubicBezTo>
                    <a:pt x="0" y="79"/>
                    <a:pt x="0" y="79"/>
                    <a:pt x="0" y="79"/>
                  </a:cubicBezTo>
                  <a:cubicBezTo>
                    <a:pt x="12" y="68"/>
                    <a:pt x="12" y="68"/>
                    <a:pt x="12" y="68"/>
                  </a:cubicBezTo>
                  <a:cubicBezTo>
                    <a:pt x="31" y="51"/>
                    <a:pt x="41" y="41"/>
                    <a:pt x="41" y="30"/>
                  </a:cubicBezTo>
                  <a:cubicBezTo>
                    <a:pt x="41" y="23"/>
                    <a:pt x="36" y="17"/>
                    <a:pt x="26" y="17"/>
                  </a:cubicBezTo>
                  <a:cubicBezTo>
                    <a:pt x="18" y="17"/>
                    <a:pt x="12" y="21"/>
                    <a:pt x="7" y="25"/>
                  </a:cubicBezTo>
                  <a:cubicBezTo>
                    <a:pt x="1" y="10"/>
                    <a:pt x="1" y="10"/>
                    <a:pt x="1" y="10"/>
                  </a:cubicBezTo>
                  <a:cubicBezTo>
                    <a:pt x="8" y="5"/>
                    <a:pt x="18" y="0"/>
                    <a:pt x="30" y="0"/>
                  </a:cubicBezTo>
                  <a:cubicBezTo>
                    <a:pt x="51" y="0"/>
                    <a:pt x="62" y="12"/>
                    <a:pt x="62" y="28"/>
                  </a:cubicBezTo>
                  <a:cubicBezTo>
                    <a:pt x="62" y="43"/>
                    <a:pt x="51" y="55"/>
                    <a:pt x="38" y="67"/>
                  </a:cubicBezTo>
                  <a:cubicBezTo>
                    <a:pt x="30" y="74"/>
                    <a:pt x="30" y="74"/>
                    <a:pt x="30" y="74"/>
                  </a:cubicBezTo>
                  <a:cubicBezTo>
                    <a:pt x="30" y="74"/>
                    <a:pt x="30" y="74"/>
                    <a:pt x="30" y="74"/>
                  </a:cubicBezTo>
                  <a:cubicBezTo>
                    <a:pt x="63" y="74"/>
                    <a:pt x="63" y="74"/>
                    <a:pt x="63" y="74"/>
                  </a:cubicBezTo>
                  <a:cubicBezTo>
                    <a:pt x="63" y="91"/>
                    <a:pt x="63" y="91"/>
                    <a:pt x="63" y="91"/>
                  </a:cubicBezTo>
                  <a:lnTo>
                    <a:pt x="0" y="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Arial Unicode MS"/>
                <a:cs typeface="Arial"/>
              </a:endParaRPr>
            </a:p>
          </p:txBody>
        </p:sp>
        <p:sp>
          <p:nvSpPr>
            <p:cNvPr id="34" name="Freeform 347">
              <a:extLst>
                <a:ext uri="{FF2B5EF4-FFF2-40B4-BE49-F238E27FC236}">
                  <a16:creationId xmlns:a16="http://schemas.microsoft.com/office/drawing/2014/main" id="{92D17854-7DEB-47D8-99B0-CA2A8C7EECC2}"/>
                </a:ext>
              </a:extLst>
            </p:cNvPr>
            <p:cNvSpPr>
              <a:spLocks/>
            </p:cNvSpPr>
            <p:nvPr/>
          </p:nvSpPr>
          <p:spPr bwMode="auto">
            <a:xfrm>
              <a:off x="2535238" y="5318126"/>
              <a:ext cx="200025" cy="288925"/>
            </a:xfrm>
            <a:custGeom>
              <a:avLst/>
              <a:gdLst>
                <a:gd name="T0" fmla="*/ 60 w 63"/>
                <a:gd name="T1" fmla="*/ 17 h 91"/>
                <a:gd name="T2" fmla="*/ 25 w 63"/>
                <a:gd name="T3" fmla="*/ 17 h 91"/>
                <a:gd name="T4" fmla="*/ 23 w 63"/>
                <a:gd name="T5" fmla="*/ 31 h 91"/>
                <a:gd name="T6" fmla="*/ 29 w 63"/>
                <a:gd name="T7" fmla="*/ 31 h 91"/>
                <a:gd name="T8" fmla="*/ 53 w 63"/>
                <a:gd name="T9" fmla="*/ 37 h 91"/>
                <a:gd name="T10" fmla="*/ 63 w 63"/>
                <a:gd name="T11" fmla="*/ 59 h 91"/>
                <a:gd name="T12" fmla="*/ 25 w 63"/>
                <a:gd name="T13" fmla="*/ 91 h 91"/>
                <a:gd name="T14" fmla="*/ 0 w 63"/>
                <a:gd name="T15" fmla="*/ 86 h 91"/>
                <a:gd name="T16" fmla="*/ 4 w 63"/>
                <a:gd name="T17" fmla="*/ 70 h 91"/>
                <a:gd name="T18" fmla="*/ 24 w 63"/>
                <a:gd name="T19" fmla="*/ 74 h 91"/>
                <a:gd name="T20" fmla="*/ 42 w 63"/>
                <a:gd name="T21" fmla="*/ 61 h 91"/>
                <a:gd name="T22" fmla="*/ 17 w 63"/>
                <a:gd name="T23" fmla="*/ 46 h 91"/>
                <a:gd name="T24" fmla="*/ 5 w 63"/>
                <a:gd name="T25" fmla="*/ 47 h 91"/>
                <a:gd name="T26" fmla="*/ 11 w 63"/>
                <a:gd name="T27" fmla="*/ 0 h 91"/>
                <a:gd name="T28" fmla="*/ 60 w 63"/>
                <a:gd name="T29" fmla="*/ 0 h 91"/>
                <a:gd name="T30" fmla="*/ 60 w 63"/>
                <a:gd name="T31" fmla="*/ 17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3" h="91">
                  <a:moveTo>
                    <a:pt x="60" y="17"/>
                  </a:moveTo>
                  <a:cubicBezTo>
                    <a:pt x="25" y="17"/>
                    <a:pt x="25" y="17"/>
                    <a:pt x="25" y="17"/>
                  </a:cubicBezTo>
                  <a:cubicBezTo>
                    <a:pt x="23" y="31"/>
                    <a:pt x="23" y="31"/>
                    <a:pt x="23" y="31"/>
                  </a:cubicBezTo>
                  <a:cubicBezTo>
                    <a:pt x="25" y="31"/>
                    <a:pt x="27" y="31"/>
                    <a:pt x="29" y="31"/>
                  </a:cubicBezTo>
                  <a:cubicBezTo>
                    <a:pt x="38" y="31"/>
                    <a:pt x="46" y="32"/>
                    <a:pt x="53" y="37"/>
                  </a:cubicBezTo>
                  <a:cubicBezTo>
                    <a:pt x="59" y="42"/>
                    <a:pt x="63" y="49"/>
                    <a:pt x="63" y="59"/>
                  </a:cubicBezTo>
                  <a:cubicBezTo>
                    <a:pt x="63" y="76"/>
                    <a:pt x="49" y="91"/>
                    <a:pt x="25" y="91"/>
                  </a:cubicBezTo>
                  <a:cubicBezTo>
                    <a:pt x="14" y="91"/>
                    <a:pt x="5" y="88"/>
                    <a:pt x="0" y="86"/>
                  </a:cubicBezTo>
                  <a:cubicBezTo>
                    <a:pt x="4" y="70"/>
                    <a:pt x="4" y="70"/>
                    <a:pt x="4" y="70"/>
                  </a:cubicBezTo>
                  <a:cubicBezTo>
                    <a:pt x="8" y="72"/>
                    <a:pt x="16" y="74"/>
                    <a:pt x="24" y="74"/>
                  </a:cubicBezTo>
                  <a:cubicBezTo>
                    <a:pt x="33" y="74"/>
                    <a:pt x="42" y="70"/>
                    <a:pt x="42" y="61"/>
                  </a:cubicBezTo>
                  <a:cubicBezTo>
                    <a:pt x="42" y="52"/>
                    <a:pt x="35" y="46"/>
                    <a:pt x="17" y="46"/>
                  </a:cubicBezTo>
                  <a:cubicBezTo>
                    <a:pt x="12" y="46"/>
                    <a:pt x="9" y="46"/>
                    <a:pt x="5" y="47"/>
                  </a:cubicBezTo>
                  <a:cubicBezTo>
                    <a:pt x="11" y="0"/>
                    <a:pt x="11" y="0"/>
                    <a:pt x="11" y="0"/>
                  </a:cubicBezTo>
                  <a:cubicBezTo>
                    <a:pt x="60" y="0"/>
                    <a:pt x="60" y="0"/>
                    <a:pt x="60" y="0"/>
                  </a:cubicBezTo>
                  <a:lnTo>
                    <a:pt x="60"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Arial Unicode MS"/>
                <a:cs typeface="Arial"/>
              </a:endParaRPr>
            </a:p>
          </p:txBody>
        </p:sp>
      </p:grpSp>
      <p:sp>
        <p:nvSpPr>
          <p:cNvPr id="36" name="TextBox 35">
            <a:extLst>
              <a:ext uri="{FF2B5EF4-FFF2-40B4-BE49-F238E27FC236}">
                <a16:creationId xmlns:a16="http://schemas.microsoft.com/office/drawing/2014/main" id="{B2CFCD1A-1776-4FF9-9B28-F39446829BAE}"/>
              </a:ext>
            </a:extLst>
          </p:cNvPr>
          <p:cNvSpPr txBox="1"/>
          <p:nvPr/>
        </p:nvSpPr>
        <p:spPr bwMode="gray">
          <a:xfrm>
            <a:off x="8915865" y="2709796"/>
            <a:ext cx="2202037" cy="3256225"/>
          </a:xfrm>
          <a:prstGeom prst="rect">
            <a:avLst/>
          </a:prstGeom>
          <a:noFill/>
        </p:spPr>
        <p:txBody>
          <a:bodyPr vert="horz" wrap="square" lIns="0" tIns="0" rIns="0" bIns="0" rtlCol="0">
            <a:noAutofit/>
          </a:bodyPr>
          <a:lstStyle/>
          <a:p>
            <a:r>
              <a:rPr lang="en-US" altLang="zh-CN" sz="1200" dirty="0">
                <a:latin typeface="Microsoft YaHei" panose="020B0503020204020204" pitchFamily="34" charset="-122"/>
              </a:rPr>
              <a:t>“</a:t>
            </a:r>
            <a:r>
              <a:rPr lang="zh-CN" altLang="en-US" sz="1200" dirty="0">
                <a:latin typeface="Microsoft YaHei" panose="020B0503020204020204" pitchFamily="34" charset="-122"/>
              </a:rPr>
              <a:t>更精准的预测和控制</a:t>
            </a:r>
            <a:r>
              <a:rPr lang="en-US" altLang="zh-CN" sz="1200" dirty="0">
                <a:latin typeface="Microsoft YaHei" panose="020B0503020204020204" pitchFamily="34" charset="-122"/>
              </a:rPr>
              <a:t>study</a:t>
            </a:r>
            <a:r>
              <a:rPr lang="zh-CN" altLang="en-US" sz="1200" dirty="0">
                <a:latin typeface="Microsoft YaHei" panose="020B0503020204020204" pitchFamily="34" charset="-122"/>
              </a:rPr>
              <a:t>的进展，也方便我们及时调整策略以及总结经验</a:t>
            </a:r>
            <a:r>
              <a:rPr lang="en-US" altLang="zh-CN" sz="1200" dirty="0">
                <a:latin typeface="Microsoft YaHei" panose="020B0503020204020204" pitchFamily="34" charset="-122"/>
              </a:rPr>
              <a:t>“</a:t>
            </a:r>
            <a:endParaRPr lang="en-US" altLang="zh-CN" sz="1200" dirty="0">
              <a:latin typeface="华文"/>
            </a:endParaRPr>
          </a:p>
          <a:p>
            <a:pPr algn="l" rtl="0" eaLnBrk="1" fontAlgn="auto" hangingPunct="1">
              <a:lnSpc>
                <a:spcPct val="100000"/>
              </a:lnSpc>
              <a:spcBef>
                <a:spcPts val="0"/>
              </a:spcBef>
              <a:spcAft>
                <a:spcPts val="0"/>
              </a:spcAft>
            </a:pPr>
            <a:endParaRPr lang="en-US" altLang="zh-CN" sz="1200" dirty="0">
              <a:highlight>
                <a:srgbClr val="FFFF00"/>
              </a:highlight>
              <a:latin typeface="华文"/>
            </a:endParaRPr>
          </a:p>
          <a:p>
            <a:pPr algn="l" rtl="0" eaLnBrk="1" fontAlgn="auto" hangingPunct="1">
              <a:lnSpc>
                <a:spcPct val="100000"/>
              </a:lnSpc>
              <a:spcBef>
                <a:spcPts val="0"/>
              </a:spcBef>
              <a:spcAft>
                <a:spcPts val="0"/>
              </a:spcAft>
            </a:pPr>
            <a:endParaRPr lang="en-US" sz="1200" dirty="0">
              <a:highlight>
                <a:srgbClr val="FFFF00"/>
              </a:highlight>
              <a:latin typeface="华文"/>
            </a:endParaRPr>
          </a:p>
          <a:p>
            <a:pPr algn="l" rtl="0" eaLnBrk="1" fontAlgn="auto" hangingPunct="1">
              <a:lnSpc>
                <a:spcPct val="100000"/>
              </a:lnSpc>
              <a:spcBef>
                <a:spcPts val="0"/>
              </a:spcBef>
              <a:spcAft>
                <a:spcPts val="0"/>
              </a:spcAft>
            </a:pPr>
            <a:endParaRPr lang="de-DE" sz="1200" u="none" baseline="0" dirty="0">
              <a:ln w="0"/>
              <a:solidFill>
                <a:schemeClr val="accent1"/>
              </a:solidFill>
              <a:effectLst>
                <a:outerShdw blurRad="38100" dist="25400" dir="5400000" algn="ctr" rotWithShape="0">
                  <a:srgbClr val="6E747A">
                    <a:alpha val="43000"/>
                  </a:srgbClr>
                </a:outerShdw>
              </a:effectLst>
              <a:highlight>
                <a:srgbClr val="FFFF00"/>
              </a:highlight>
              <a:latin typeface="华文"/>
            </a:endParaRPr>
          </a:p>
        </p:txBody>
      </p:sp>
      <p:pic>
        <p:nvPicPr>
          <p:cNvPr id="37" name="Picture 36">
            <a:extLst>
              <a:ext uri="{FF2B5EF4-FFF2-40B4-BE49-F238E27FC236}">
                <a16:creationId xmlns:a16="http://schemas.microsoft.com/office/drawing/2014/main" id="{B83A0567-B59D-41F8-8859-211A3070E7EF}"/>
              </a:ext>
            </a:extLst>
          </p:cNvPr>
          <p:cNvPicPr>
            <a:picLocks noChangeAspect="1"/>
          </p:cNvPicPr>
          <p:nvPr/>
        </p:nvPicPr>
        <p:blipFill>
          <a:blip r:embed="rId7"/>
          <a:stretch>
            <a:fillRect/>
          </a:stretch>
        </p:blipFill>
        <p:spPr>
          <a:xfrm>
            <a:off x="8894658" y="1420163"/>
            <a:ext cx="895350" cy="933450"/>
          </a:xfrm>
          <a:prstGeom prst="rect">
            <a:avLst/>
          </a:prstGeom>
        </p:spPr>
      </p:pic>
      <p:pic>
        <p:nvPicPr>
          <p:cNvPr id="38" name="Picture 37">
            <a:extLst>
              <a:ext uri="{FF2B5EF4-FFF2-40B4-BE49-F238E27FC236}">
                <a16:creationId xmlns:a16="http://schemas.microsoft.com/office/drawing/2014/main" id="{BC4BF5A4-DE18-4516-9C94-104CBC37A352}"/>
              </a:ext>
            </a:extLst>
          </p:cNvPr>
          <p:cNvPicPr>
            <a:picLocks noChangeAspect="1"/>
          </p:cNvPicPr>
          <p:nvPr/>
        </p:nvPicPr>
        <p:blipFill>
          <a:blip r:embed="rId7"/>
          <a:stretch>
            <a:fillRect/>
          </a:stretch>
        </p:blipFill>
        <p:spPr>
          <a:xfrm>
            <a:off x="10094426" y="1421171"/>
            <a:ext cx="895350" cy="933450"/>
          </a:xfrm>
          <a:prstGeom prst="rect">
            <a:avLst/>
          </a:prstGeom>
        </p:spPr>
      </p:pic>
      <p:cxnSp>
        <p:nvCxnSpPr>
          <p:cNvPr id="39" name="Straight Connector 38">
            <a:extLst>
              <a:ext uri="{FF2B5EF4-FFF2-40B4-BE49-F238E27FC236}">
                <a16:creationId xmlns:a16="http://schemas.microsoft.com/office/drawing/2014/main" id="{56B3A0E1-6AE3-4187-AACB-DAB1ABA9791C}"/>
              </a:ext>
            </a:extLst>
          </p:cNvPr>
          <p:cNvCxnSpPr>
            <a:cxnSpLocks/>
          </p:cNvCxnSpPr>
          <p:nvPr/>
        </p:nvCxnSpPr>
        <p:spPr bwMode="gray">
          <a:xfrm>
            <a:off x="8282242" y="1337440"/>
            <a:ext cx="0" cy="4794205"/>
          </a:xfrm>
          <a:prstGeom prst="line">
            <a:avLst/>
          </a:prstGeom>
          <a:ln/>
        </p:spPr>
        <p:style>
          <a:lnRef idx="1">
            <a:schemeClr val="accent2"/>
          </a:lnRef>
          <a:fillRef idx="0">
            <a:schemeClr val="accent2"/>
          </a:fillRef>
          <a:effectRef idx="0">
            <a:schemeClr val="accent2"/>
          </a:effectRef>
          <a:fontRef idx="minor">
            <a:schemeClr val="tx1"/>
          </a:fontRef>
        </p:style>
      </p:cxnSp>
      <p:pic>
        <p:nvPicPr>
          <p:cNvPr id="5" name="Picture 4" descr="Chart&#10;&#10;Description automatically generated">
            <a:extLst>
              <a:ext uri="{FF2B5EF4-FFF2-40B4-BE49-F238E27FC236}">
                <a16:creationId xmlns:a16="http://schemas.microsoft.com/office/drawing/2014/main" id="{742FF0F0-0F1C-4258-9698-49B975A4E41B}"/>
              </a:ext>
            </a:extLst>
          </p:cNvPr>
          <p:cNvPicPr>
            <a:picLocks noChangeAspect="1"/>
          </p:cNvPicPr>
          <p:nvPr/>
        </p:nvPicPr>
        <p:blipFill>
          <a:blip r:embed="rId8"/>
          <a:stretch>
            <a:fillRect/>
          </a:stretch>
        </p:blipFill>
        <p:spPr>
          <a:xfrm>
            <a:off x="1172430" y="3409672"/>
            <a:ext cx="3156733" cy="2996221"/>
          </a:xfrm>
          <a:prstGeom prst="rect">
            <a:avLst/>
          </a:prstGeom>
        </p:spPr>
      </p:pic>
      <p:pic>
        <p:nvPicPr>
          <p:cNvPr id="6" name="Picture 5">
            <a:extLst>
              <a:ext uri="{FF2B5EF4-FFF2-40B4-BE49-F238E27FC236}">
                <a16:creationId xmlns:a16="http://schemas.microsoft.com/office/drawing/2014/main" id="{7B18C0EE-1B01-49EF-BE1A-16C7BF719C54}"/>
              </a:ext>
            </a:extLst>
          </p:cNvPr>
          <p:cNvPicPr>
            <a:picLocks noChangeAspect="1"/>
          </p:cNvPicPr>
          <p:nvPr/>
        </p:nvPicPr>
        <p:blipFill rotWithShape="1">
          <a:blip r:embed="rId9"/>
          <a:srcRect l="37602" t="37650" r="41543" b="34324"/>
          <a:stretch/>
        </p:blipFill>
        <p:spPr>
          <a:xfrm>
            <a:off x="4374660" y="3357369"/>
            <a:ext cx="3698421" cy="2794355"/>
          </a:xfrm>
          <a:prstGeom prst="rect">
            <a:avLst/>
          </a:prstGeom>
        </p:spPr>
      </p:pic>
      <p:sp>
        <p:nvSpPr>
          <p:cNvPr id="8" name="Rectangle 7">
            <a:extLst>
              <a:ext uri="{FF2B5EF4-FFF2-40B4-BE49-F238E27FC236}">
                <a16:creationId xmlns:a16="http://schemas.microsoft.com/office/drawing/2014/main" id="{5CEA88D8-5435-4CE8-93F1-6C864CC5274D}"/>
              </a:ext>
            </a:extLst>
          </p:cNvPr>
          <p:cNvSpPr/>
          <p:nvPr/>
        </p:nvSpPr>
        <p:spPr bwMode="gray">
          <a:xfrm>
            <a:off x="1046015" y="3619440"/>
            <a:ext cx="2840074" cy="6044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fontAlgn="auto" hangingPunct="1">
              <a:lnSpc>
                <a:spcPct val="100000"/>
              </a:lnSpc>
              <a:spcBef>
                <a:spcPts val="0"/>
              </a:spcBef>
              <a:spcAft>
                <a:spcPts val="0"/>
              </a:spcAft>
            </a:pPr>
            <a:r>
              <a:rPr lang="en-US" sz="1800" b="0" i="0" u="none" baseline="0" dirty="0">
                <a:solidFill>
                  <a:srgbClr val="FFFFFF"/>
                </a:solidFill>
                <a:latin typeface="Arial" panose="020B0604020202020204" pitchFamily="34" charset="0"/>
              </a:rPr>
              <a:t>Plannin</a:t>
            </a:r>
            <a:r>
              <a:rPr lang="en-US" dirty="0">
                <a:solidFill>
                  <a:srgbClr val="FFFFFF"/>
                </a:solidFill>
                <a:latin typeface="Arial" panose="020B0604020202020204" pitchFamily="34" charset="0"/>
              </a:rPr>
              <a:t>g at initiation</a:t>
            </a:r>
            <a:endParaRPr lang="en-US" sz="1800" b="0" i="0" u="none" baseline="0" dirty="0">
              <a:solidFill>
                <a:srgbClr val="FFFFFF"/>
              </a:solidFill>
              <a:latin typeface="Arial" panose="020B0604020202020204" pitchFamily="34" charset="0"/>
            </a:endParaRPr>
          </a:p>
        </p:txBody>
      </p:sp>
      <p:sp>
        <p:nvSpPr>
          <p:cNvPr id="40" name="Rectangle 39">
            <a:extLst>
              <a:ext uri="{FF2B5EF4-FFF2-40B4-BE49-F238E27FC236}">
                <a16:creationId xmlns:a16="http://schemas.microsoft.com/office/drawing/2014/main" id="{A1BBEC27-0FD6-46D0-A244-231AC7D7C790}"/>
              </a:ext>
            </a:extLst>
          </p:cNvPr>
          <p:cNvSpPr/>
          <p:nvPr/>
        </p:nvSpPr>
        <p:spPr bwMode="gray">
          <a:xfrm>
            <a:off x="5114216" y="3603584"/>
            <a:ext cx="2840074" cy="6044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fontAlgn="auto" hangingPunct="1">
              <a:lnSpc>
                <a:spcPct val="100000"/>
              </a:lnSpc>
              <a:spcBef>
                <a:spcPts val="0"/>
              </a:spcBef>
              <a:spcAft>
                <a:spcPts val="0"/>
              </a:spcAft>
            </a:pPr>
            <a:r>
              <a:rPr lang="en-US" sz="1800" b="0" i="0" u="none" baseline="0" dirty="0">
                <a:solidFill>
                  <a:srgbClr val="FFFFFF"/>
                </a:solidFill>
                <a:latin typeface="Arial" panose="020B0604020202020204" pitchFamily="34" charset="0"/>
              </a:rPr>
              <a:t>Monitor and predict during interim review</a:t>
            </a:r>
          </a:p>
        </p:txBody>
      </p:sp>
      <p:sp>
        <p:nvSpPr>
          <p:cNvPr id="35" name="Title 1">
            <a:extLst>
              <a:ext uri="{FF2B5EF4-FFF2-40B4-BE49-F238E27FC236}">
                <a16:creationId xmlns:a16="http://schemas.microsoft.com/office/drawing/2014/main" id="{F94B154F-103E-4F13-9F8C-C8F1711181D9}"/>
              </a:ext>
            </a:extLst>
          </p:cNvPr>
          <p:cNvSpPr txBox="1">
            <a:spLocks/>
          </p:cNvSpPr>
          <p:nvPr/>
        </p:nvSpPr>
        <p:spPr bwMode="gray">
          <a:xfrm rot="2630918">
            <a:off x="2874185" y="3369337"/>
            <a:ext cx="827013" cy="612775"/>
          </a:xfrm>
          <a:prstGeom prst="rect">
            <a:avLst/>
          </a:prstGeom>
          <a:noFill/>
          <a:ln>
            <a:miter lim="800000"/>
          </a:ln>
        </p:spPr>
        <p:txBody>
          <a:bodyPr vert="horz" wrap="square" lIns="0" tIns="0" rIns="0" bIns="0" rtlCol="0" anchor="t" anchorCtr="0">
            <a:noAutofit/>
          </a:bodyPr>
          <a:lstStyle>
            <a:lvl1pPr marL="0" indent="0" algn="l" defTabSz="914400" rtl="0" eaLnBrk="0" fontAlgn="base" latinLnBrk="0" hangingPunct="0">
              <a:lnSpc>
                <a:spcPct val="100000"/>
              </a:lnSpc>
              <a:spcBef>
                <a:spcPct val="0"/>
              </a:spcBef>
              <a:spcAft>
                <a:spcPct val="0"/>
              </a:spcAft>
              <a:buClrTx/>
              <a:buSzTx/>
              <a:buFontTx/>
              <a:buNone/>
              <a:defRPr kumimoji="0" lang="en-US" altLang="en-US" sz="1600" b="1" i="0" u="none" kern="1200" baseline="0">
                <a:solidFill>
                  <a:schemeClr val="tx1"/>
                </a:solidFill>
                <a:latin typeface="Arial" pitchFamily="34" charset="0"/>
                <a:ea typeface="+mj-ea"/>
                <a:cs typeface="Arial" pitchFamily="34" charset="0"/>
              </a:defRPr>
            </a:lvl1pPr>
            <a:lvl2pPr algn="l" rtl="0" eaLnBrk="0" fontAlgn="base" hangingPunct="0">
              <a:spcBef>
                <a:spcPct val="0"/>
              </a:spcBef>
              <a:spcAft>
                <a:spcPct val="0"/>
              </a:spcAft>
              <a:defRPr lang="en-US" altLang="en-US" sz="1600" b="1">
                <a:solidFill>
                  <a:schemeClr val="tx1"/>
                </a:solidFill>
                <a:latin typeface="Arial" pitchFamily="34" charset="0"/>
                <a:ea typeface="ＭＳ Ｐゴシック" pitchFamily="34" charset="-128"/>
                <a:cs typeface="Arial" pitchFamily="34" charset="0"/>
              </a:defRPr>
            </a:lvl2pPr>
            <a:lvl3pPr algn="l" rtl="0" eaLnBrk="0" fontAlgn="base" hangingPunct="0">
              <a:spcBef>
                <a:spcPct val="0"/>
              </a:spcBef>
              <a:spcAft>
                <a:spcPct val="0"/>
              </a:spcAft>
              <a:defRPr lang="en-US" altLang="en-US" sz="1600" b="1">
                <a:solidFill>
                  <a:schemeClr val="tx1"/>
                </a:solidFill>
                <a:latin typeface="Arial" pitchFamily="34" charset="0"/>
                <a:ea typeface="ＭＳ Ｐゴシック" pitchFamily="34" charset="-128"/>
                <a:cs typeface="Arial" pitchFamily="34" charset="0"/>
              </a:defRPr>
            </a:lvl3pPr>
            <a:lvl4pPr algn="l" rtl="0" eaLnBrk="0" fontAlgn="base" hangingPunct="0">
              <a:spcBef>
                <a:spcPct val="0"/>
              </a:spcBef>
              <a:spcAft>
                <a:spcPct val="0"/>
              </a:spcAft>
              <a:defRPr lang="en-US" altLang="en-US" sz="1600" b="1">
                <a:solidFill>
                  <a:schemeClr val="tx1"/>
                </a:solidFill>
                <a:latin typeface="Arial" pitchFamily="34" charset="0"/>
                <a:ea typeface="ＭＳ Ｐゴシック" pitchFamily="34" charset="-128"/>
                <a:cs typeface="Arial" pitchFamily="34" charset="0"/>
              </a:defRPr>
            </a:lvl4pPr>
            <a:lvl5pPr algn="l" rtl="0" eaLnBrk="0" fontAlgn="base" hangingPunct="0">
              <a:spcBef>
                <a:spcPct val="0"/>
              </a:spcBef>
              <a:spcAft>
                <a:spcPct val="0"/>
              </a:spcAft>
              <a:defRPr lang="en-US" altLang="en-US" sz="1600" b="1">
                <a:solidFill>
                  <a:schemeClr val="tx1"/>
                </a:solidFill>
                <a:latin typeface="Arial" pitchFamily="34" charset="0"/>
                <a:ea typeface="ＭＳ Ｐゴシック" pitchFamily="34" charset="-128"/>
                <a:cs typeface="Arial" pitchFamily="34" charset="0"/>
              </a:defRPr>
            </a:lvl5pPr>
            <a:lvl6pPr marL="457200" algn="ctr" rtl="0" eaLnBrk="0" fontAlgn="base" hangingPunct="0">
              <a:spcBef>
                <a:spcPct val="0"/>
              </a:spcBef>
              <a:spcAft>
                <a:spcPct val="0"/>
              </a:spcAft>
              <a:defRPr lang="en-US" altLang="en-US" sz="4400">
                <a:solidFill>
                  <a:schemeClr val="tx1"/>
                </a:solidFill>
                <a:latin typeface="Times New Roman" panose="02020603050405020304" pitchFamily="18" charset="0"/>
                <a:ea typeface="ＭＳ Ｐゴシック" pitchFamily="34" charset="-128"/>
              </a:defRPr>
            </a:lvl6pPr>
            <a:lvl7pPr marL="914400" algn="ctr" rtl="0" eaLnBrk="0" fontAlgn="base" hangingPunct="0">
              <a:spcBef>
                <a:spcPct val="0"/>
              </a:spcBef>
              <a:spcAft>
                <a:spcPct val="0"/>
              </a:spcAft>
              <a:defRPr lang="en-US" altLang="en-US" sz="4400">
                <a:solidFill>
                  <a:schemeClr val="tx1"/>
                </a:solidFill>
                <a:latin typeface="Times New Roman" panose="02020603050405020304" pitchFamily="18" charset="0"/>
                <a:ea typeface="ＭＳ Ｐゴシック" pitchFamily="34" charset="-128"/>
              </a:defRPr>
            </a:lvl7pPr>
            <a:lvl8pPr marL="1371600" algn="ctr" rtl="0" eaLnBrk="0" fontAlgn="base" hangingPunct="0">
              <a:spcBef>
                <a:spcPct val="0"/>
              </a:spcBef>
              <a:spcAft>
                <a:spcPct val="0"/>
              </a:spcAft>
              <a:defRPr lang="en-US" altLang="en-US" sz="4400">
                <a:solidFill>
                  <a:schemeClr val="tx1"/>
                </a:solidFill>
                <a:latin typeface="Times New Roman" panose="02020603050405020304" pitchFamily="18" charset="0"/>
                <a:ea typeface="ＭＳ Ｐゴシック" pitchFamily="34" charset="-128"/>
              </a:defRPr>
            </a:lvl8pPr>
            <a:lvl9pPr marL="1828800" algn="ctr" rtl="0" eaLnBrk="0" fontAlgn="base" hangingPunct="0">
              <a:spcBef>
                <a:spcPct val="0"/>
              </a:spcBef>
              <a:spcAft>
                <a:spcPct val="0"/>
              </a:spcAft>
              <a:defRPr lang="en-US" altLang="en-US" sz="4400">
                <a:solidFill>
                  <a:schemeClr val="tx1"/>
                </a:solidFill>
                <a:latin typeface="Times New Roman" panose="02020603050405020304" pitchFamily="18" charset="0"/>
                <a:ea typeface="ＭＳ Ｐゴシック" pitchFamily="34" charset="-128"/>
              </a:defRPr>
            </a:lvl9pPr>
          </a:lstStyle>
          <a:p>
            <a:r>
              <a:rPr lang="en-US" b="0" dirty="0"/>
              <a:t>Example</a:t>
            </a:r>
          </a:p>
        </p:txBody>
      </p:sp>
    </p:spTree>
    <p:extLst>
      <p:ext uri="{BB962C8B-B14F-4D97-AF65-F5344CB8AC3E}">
        <p14:creationId xmlns:p14="http://schemas.microsoft.com/office/powerpoint/2010/main" val="4260775656"/>
      </p:ext>
    </p:extLst>
  </p:cSld>
  <p:clrMapOvr>
    <a:masterClrMapping/>
  </p:clrMapOvr>
  <p:transition spd="med">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a:t>
            </a:r>
            <a:r>
              <a:rPr lang="zh-CN" altLang="en-US" dirty="0"/>
              <a:t> </a:t>
            </a:r>
            <a:r>
              <a:rPr lang="en-US" altLang="zh-CN" dirty="0"/>
              <a:t>will</a:t>
            </a:r>
            <a:r>
              <a:rPr lang="zh-CN" altLang="en-US" dirty="0"/>
              <a:t> </a:t>
            </a:r>
            <a:r>
              <a:rPr lang="en-US" altLang="zh-CN" dirty="0"/>
              <a:t>fully</a:t>
            </a:r>
            <a:r>
              <a:rPr lang="zh-CN" altLang="en-US" dirty="0"/>
              <a:t> </a:t>
            </a:r>
            <a:r>
              <a:rPr lang="en-US" altLang="zh-CN" dirty="0"/>
              <a:t>leverage</a:t>
            </a:r>
            <a:r>
              <a:rPr lang="zh-CN" altLang="en-US" dirty="0"/>
              <a:t> </a:t>
            </a:r>
            <a:r>
              <a:rPr lang="en-US" altLang="zh-CN" dirty="0"/>
              <a:t>internal resources to develop SONAR, with external data enrichment.</a:t>
            </a:r>
            <a:endParaRPr lang="en-US" dirty="0"/>
          </a:p>
        </p:txBody>
      </p:sp>
      <p:sp>
        <p:nvSpPr>
          <p:cNvPr id="13" name="Fußzeilenplatzhalter 12"/>
          <p:cNvSpPr>
            <a:spLocks noGrp="1"/>
          </p:cNvSpPr>
          <p:nvPr>
            <p:ph type="ftr" sz="quarter" idx="11"/>
          </p:nvPr>
        </p:nvSpPr>
        <p:spPr/>
        <p:txBody>
          <a:bodyPr/>
          <a:lstStyle/>
          <a:p>
            <a:r>
              <a:rPr lang="en-US"/>
              <a:t>/// Bayer 16:9 Template /// September 2018</a:t>
            </a:r>
            <a:endParaRPr lang="en-US" dirty="0"/>
          </a:p>
        </p:txBody>
      </p:sp>
      <p:sp>
        <p:nvSpPr>
          <p:cNvPr id="14" name="Foliennummernplatzhalter 13"/>
          <p:cNvSpPr>
            <a:spLocks noGrp="1"/>
          </p:cNvSpPr>
          <p:nvPr>
            <p:ph type="sldNum" sz="quarter" idx="12"/>
          </p:nvPr>
        </p:nvSpPr>
        <p:spPr/>
        <p:txBody>
          <a:bodyPr/>
          <a:lstStyle/>
          <a:p>
            <a:fld id="{EEAD9179-7A6B-4268-BEB2-F3B8EB06115B}" type="slidenum">
              <a:rPr lang="en-US" smtClean="0"/>
              <a:t>19</a:t>
            </a:fld>
            <a:endParaRPr lang="en-US" dirty="0"/>
          </a:p>
        </p:txBody>
      </p:sp>
      <p:sp>
        <p:nvSpPr>
          <p:cNvPr id="7" name="Text Placeholder 2">
            <a:extLst>
              <a:ext uri="{FF2B5EF4-FFF2-40B4-BE49-F238E27FC236}">
                <a16:creationId xmlns:a16="http://schemas.microsoft.com/office/drawing/2014/main" id="{1A456DDA-E332-47AA-9E16-BB1362F722FA}"/>
              </a:ext>
            </a:extLst>
          </p:cNvPr>
          <p:cNvSpPr txBox="1">
            <a:spLocks/>
          </p:cNvSpPr>
          <p:nvPr/>
        </p:nvSpPr>
        <p:spPr bwMode="gray">
          <a:xfrm>
            <a:off x="6678387" y="1973934"/>
            <a:ext cx="5696566" cy="4751999"/>
          </a:xfrm>
          <a:prstGeom prst="rect">
            <a:avLst/>
          </a:prstGeom>
        </p:spPr>
        <p:txBody>
          <a:bodyPr vert="horz" lIns="0" tIns="0" rIns="0" bIns="0" rtlCol="0">
            <a:noAutofit/>
          </a:bodyPr>
          <a:lstStyle>
            <a:lvl1pPr marL="0" indent="0" algn="l" defTabSz="914400" rtl="0" eaLnBrk="1" latinLnBrk="0" hangingPunct="1">
              <a:spcBef>
                <a:spcPts val="1200"/>
              </a:spcBef>
              <a:spcAft>
                <a:spcPts val="600"/>
              </a:spcAft>
              <a:buFont typeface="Arial" panose="020B0604020202020204" pitchFamily="34" charset="0"/>
              <a:buNone/>
              <a:defRPr sz="1800" kern="1200">
                <a:solidFill>
                  <a:schemeClr val="accent1"/>
                </a:solidFill>
                <a:latin typeface="+mn-lt"/>
                <a:ea typeface="+mn-ea"/>
                <a:cs typeface="+mn-cs"/>
              </a:defRPr>
            </a:lvl1pPr>
            <a:lvl2pPr marL="270000" indent="-270000" algn="l" defTabSz="914400" rtl="0" eaLnBrk="1" latinLnBrk="0" hangingPunct="1">
              <a:spcBef>
                <a:spcPts val="300"/>
              </a:spcBef>
              <a:spcAft>
                <a:spcPts val="600"/>
              </a:spcAft>
              <a:buFontTx/>
              <a:buBlip>
                <a:blip r:embed="rId3"/>
              </a:buBlip>
              <a:defRPr sz="1800" kern="1200">
                <a:solidFill>
                  <a:schemeClr val="accent1"/>
                </a:solidFill>
                <a:latin typeface="+mn-lt"/>
                <a:ea typeface="+mn-ea"/>
                <a:cs typeface="+mn-cs"/>
              </a:defRPr>
            </a:lvl2pPr>
            <a:lvl3pPr marL="540000" indent="-270000" algn="l" defTabSz="914400" rtl="0" eaLnBrk="1" latinLnBrk="0" hangingPunct="1">
              <a:spcBef>
                <a:spcPts val="300"/>
              </a:spcBef>
              <a:spcAft>
                <a:spcPts val="600"/>
              </a:spcAft>
              <a:buFontTx/>
              <a:buBlip>
                <a:blip r:embed="rId4"/>
              </a:buBlip>
              <a:defRPr sz="1800" kern="1200">
                <a:solidFill>
                  <a:schemeClr val="accent1"/>
                </a:solidFill>
                <a:latin typeface="+mn-lt"/>
                <a:ea typeface="+mn-ea"/>
                <a:cs typeface="+mn-cs"/>
              </a:defRPr>
            </a:lvl3pPr>
            <a:lvl4pPr marL="810000" indent="-270000" algn="l" defTabSz="914400" rtl="0" eaLnBrk="1" latinLnBrk="0" hangingPunct="1">
              <a:spcBef>
                <a:spcPts val="300"/>
              </a:spcBef>
              <a:spcAft>
                <a:spcPts val="600"/>
              </a:spcAft>
              <a:buFontTx/>
              <a:buBlip>
                <a:blip r:embed="rId5"/>
              </a:buBlip>
              <a:defRPr sz="1800" kern="1200">
                <a:solidFill>
                  <a:schemeClr val="accent1"/>
                </a:solidFill>
                <a:latin typeface="+mn-lt"/>
                <a:ea typeface="+mn-ea"/>
                <a:cs typeface="+mn-cs"/>
              </a:defRPr>
            </a:lvl4pPr>
            <a:lvl5pPr marL="1080000" indent="-270000" algn="l" defTabSz="914400" rtl="0" eaLnBrk="1" latinLnBrk="0" hangingPunct="1">
              <a:spcBef>
                <a:spcPts val="300"/>
              </a:spcBef>
              <a:spcAft>
                <a:spcPts val="600"/>
              </a:spcAft>
              <a:buFontTx/>
              <a:buBlip>
                <a:blip r:embed="rId6"/>
              </a:buBlip>
              <a:defRPr sz="1800" kern="1200">
                <a:solidFill>
                  <a:schemeClr val="accent1"/>
                </a:solidFill>
                <a:latin typeface="+mn-lt"/>
                <a:ea typeface="+mn-ea"/>
                <a:cs typeface="+mn-cs"/>
              </a:defRPr>
            </a:lvl5pPr>
            <a:lvl6pPr marL="1080000" indent="-270000" algn="l" defTabSz="914400" rtl="0" eaLnBrk="1" latinLnBrk="0" hangingPunct="1">
              <a:spcBef>
                <a:spcPts val="300"/>
              </a:spcBef>
              <a:spcAft>
                <a:spcPts val="600"/>
              </a:spcAft>
              <a:buFontTx/>
              <a:buBlip>
                <a:blip r:embed="rId6"/>
              </a:buBlip>
              <a:defRPr sz="1800" kern="1200">
                <a:solidFill>
                  <a:schemeClr val="tx1"/>
                </a:solidFill>
                <a:latin typeface="+mn-lt"/>
                <a:ea typeface="+mn-ea"/>
                <a:cs typeface="+mn-cs"/>
              </a:defRPr>
            </a:lvl6pPr>
            <a:lvl7pPr marL="1080000" indent="-270000" algn="l" defTabSz="914400" rtl="0" eaLnBrk="1" latinLnBrk="0" hangingPunct="1">
              <a:spcBef>
                <a:spcPts val="300"/>
              </a:spcBef>
              <a:spcAft>
                <a:spcPts val="600"/>
              </a:spcAft>
              <a:buFontTx/>
              <a:buBlip>
                <a:blip r:embed="rId6"/>
              </a:buBlip>
              <a:defRPr sz="1800" kern="1200">
                <a:solidFill>
                  <a:schemeClr val="tx1"/>
                </a:solidFill>
                <a:latin typeface="+mn-lt"/>
                <a:ea typeface="+mn-ea"/>
                <a:cs typeface="+mn-cs"/>
              </a:defRPr>
            </a:lvl7pPr>
            <a:lvl8pPr marL="1080000" indent="-270000" algn="l" defTabSz="914400" rtl="0" eaLnBrk="1" latinLnBrk="0" hangingPunct="1">
              <a:spcBef>
                <a:spcPts val="300"/>
              </a:spcBef>
              <a:spcAft>
                <a:spcPts val="600"/>
              </a:spcAft>
              <a:buFontTx/>
              <a:buBlip>
                <a:blip r:embed="rId6"/>
              </a:buBlip>
              <a:defRPr sz="1800" kern="1200">
                <a:solidFill>
                  <a:schemeClr val="tx1"/>
                </a:solidFill>
                <a:latin typeface="+mn-lt"/>
                <a:ea typeface="+mn-ea"/>
                <a:cs typeface="+mn-cs"/>
              </a:defRPr>
            </a:lvl8pPr>
            <a:lvl9pPr marL="1080000" indent="-270000" algn="l" defTabSz="914400" rtl="0" eaLnBrk="1" latinLnBrk="0" hangingPunct="1">
              <a:spcBef>
                <a:spcPts val="300"/>
              </a:spcBef>
              <a:spcAft>
                <a:spcPts val="600"/>
              </a:spcAft>
              <a:buFontTx/>
              <a:buBlip>
                <a:blip r:embed="rId6"/>
              </a:buBlip>
              <a:defRPr sz="1800" kern="1200">
                <a:solidFill>
                  <a:schemeClr val="tx1"/>
                </a:solidFill>
                <a:latin typeface="+mn-lt"/>
                <a:ea typeface="+mn-ea"/>
                <a:cs typeface="+mn-cs"/>
              </a:defRPr>
            </a:lvl9pPr>
          </a:lstStyle>
          <a:p>
            <a:endParaRPr lang="en-US" dirty="0"/>
          </a:p>
        </p:txBody>
      </p:sp>
      <p:sp>
        <p:nvSpPr>
          <p:cNvPr id="8" name="Text Placeholder 12">
            <a:extLst>
              <a:ext uri="{FF2B5EF4-FFF2-40B4-BE49-F238E27FC236}">
                <a16:creationId xmlns:a16="http://schemas.microsoft.com/office/drawing/2014/main" id="{B0736F21-147A-4245-8836-CCAA71A1A4CB}"/>
              </a:ext>
            </a:extLst>
          </p:cNvPr>
          <p:cNvSpPr txBox="1">
            <a:spLocks/>
          </p:cNvSpPr>
          <p:nvPr/>
        </p:nvSpPr>
        <p:spPr bwMode="gray">
          <a:xfrm>
            <a:off x="2264512" y="2243276"/>
            <a:ext cx="3204000" cy="3175200"/>
          </a:xfrm>
          <a:prstGeom prst="rect">
            <a:avLst/>
          </a:prstGeom>
          <a:solidFill>
            <a:srgbClr val="EFEDEF"/>
          </a:solidFill>
        </p:spPr>
        <p:txBody>
          <a:bodyPr lIns="108000" tIns="72000" rIns="108000" bIns="72000" anchor="t"/>
          <a:lstStyle>
            <a:lvl1pPr marL="0" indent="0" algn="l" defTabSz="914400" rtl="0" eaLnBrk="1" latinLnBrk="0" hangingPunct="1">
              <a:spcBef>
                <a:spcPts val="1200"/>
              </a:spcBef>
              <a:spcAft>
                <a:spcPts val="300"/>
              </a:spcAft>
              <a:buFont typeface="Arial" panose="020B0604020202020204" pitchFamily="34" charset="0"/>
              <a:buNone/>
              <a:defRPr sz="1400" kern="1200">
                <a:solidFill>
                  <a:schemeClr val="accent1"/>
                </a:solidFill>
                <a:latin typeface="+mn-lt"/>
                <a:ea typeface="+mn-ea"/>
                <a:cs typeface="+mn-cs"/>
              </a:defRPr>
            </a:lvl1pPr>
            <a:lvl2pPr marL="180000" indent="-180000" algn="l" defTabSz="914400" rtl="0" eaLnBrk="1" latinLnBrk="0" hangingPunct="1">
              <a:spcBef>
                <a:spcPts val="300"/>
              </a:spcBef>
              <a:spcAft>
                <a:spcPts val="300"/>
              </a:spcAft>
              <a:buFontTx/>
              <a:buBlip>
                <a:blip r:embed="rId3"/>
              </a:buBlip>
              <a:defRPr sz="1400" kern="1200">
                <a:solidFill>
                  <a:schemeClr val="accent1"/>
                </a:solidFill>
                <a:latin typeface="+mn-lt"/>
                <a:ea typeface="+mn-ea"/>
                <a:cs typeface="+mn-cs"/>
              </a:defRPr>
            </a:lvl2pPr>
            <a:lvl3pPr marL="360000" indent="-180000" algn="l" defTabSz="914400" rtl="0" eaLnBrk="1" latinLnBrk="0" hangingPunct="1">
              <a:spcBef>
                <a:spcPts val="300"/>
              </a:spcBef>
              <a:spcAft>
                <a:spcPts val="300"/>
              </a:spcAft>
              <a:buFontTx/>
              <a:buBlip>
                <a:blip r:embed="rId4"/>
              </a:buBlip>
              <a:defRPr sz="1400" kern="1200">
                <a:solidFill>
                  <a:schemeClr val="accent1"/>
                </a:solidFill>
                <a:latin typeface="+mn-lt"/>
                <a:ea typeface="+mn-ea"/>
                <a:cs typeface="+mn-cs"/>
              </a:defRPr>
            </a:lvl3pPr>
            <a:lvl4pPr marL="540000" indent="-180000" algn="l" defTabSz="914400" rtl="0" eaLnBrk="1" latinLnBrk="0" hangingPunct="1">
              <a:spcBef>
                <a:spcPts val="300"/>
              </a:spcBef>
              <a:spcAft>
                <a:spcPts val="300"/>
              </a:spcAft>
              <a:buFontTx/>
              <a:buBlip>
                <a:blip r:embed="rId5"/>
              </a:buBlip>
              <a:defRPr sz="1400" kern="1200">
                <a:solidFill>
                  <a:schemeClr val="accent1"/>
                </a:solidFill>
                <a:latin typeface="+mn-lt"/>
                <a:ea typeface="+mn-ea"/>
                <a:cs typeface="+mn-cs"/>
              </a:defRPr>
            </a:lvl4pPr>
            <a:lvl5pPr marL="720000" indent="-180000" algn="l" defTabSz="914400" rtl="0" eaLnBrk="1" latinLnBrk="0" hangingPunct="1">
              <a:spcBef>
                <a:spcPts val="300"/>
              </a:spcBef>
              <a:spcAft>
                <a:spcPts val="300"/>
              </a:spcAft>
              <a:buFontTx/>
              <a:buBlip>
                <a:blip r:embed="rId6"/>
              </a:buBlip>
              <a:defRPr sz="1400" kern="1200">
                <a:solidFill>
                  <a:schemeClr val="accent1"/>
                </a:solidFill>
                <a:latin typeface="+mn-lt"/>
                <a:ea typeface="+mn-ea"/>
                <a:cs typeface="+mn-cs"/>
              </a:defRPr>
            </a:lvl5pPr>
            <a:lvl6pPr marL="720000" indent="-180000" algn="l" defTabSz="914400" rtl="0" eaLnBrk="1" latinLnBrk="0" hangingPunct="1">
              <a:spcBef>
                <a:spcPts val="300"/>
              </a:spcBef>
              <a:spcAft>
                <a:spcPts val="300"/>
              </a:spcAft>
              <a:buFontTx/>
              <a:buBlip>
                <a:blip r:embed="rId6"/>
              </a:buBlip>
              <a:defRPr sz="1400" kern="1200">
                <a:solidFill>
                  <a:schemeClr val="accent1"/>
                </a:solidFill>
                <a:latin typeface="+mn-lt"/>
                <a:ea typeface="+mn-ea"/>
                <a:cs typeface="+mn-cs"/>
              </a:defRPr>
            </a:lvl6pPr>
            <a:lvl7pPr marL="720000" indent="-180000" algn="l" defTabSz="914400" rtl="0" eaLnBrk="1" latinLnBrk="0" hangingPunct="1">
              <a:spcBef>
                <a:spcPts val="300"/>
              </a:spcBef>
              <a:spcAft>
                <a:spcPts val="300"/>
              </a:spcAft>
              <a:buFontTx/>
              <a:buBlip>
                <a:blip r:embed="rId6"/>
              </a:buBlip>
              <a:defRPr sz="1400" kern="1200">
                <a:solidFill>
                  <a:schemeClr val="accent1"/>
                </a:solidFill>
                <a:latin typeface="+mn-lt"/>
                <a:ea typeface="+mn-ea"/>
                <a:cs typeface="+mn-cs"/>
              </a:defRPr>
            </a:lvl7pPr>
            <a:lvl8pPr marL="720000" indent="-180000" algn="l" defTabSz="914400" rtl="0" eaLnBrk="1" latinLnBrk="0" hangingPunct="1">
              <a:spcBef>
                <a:spcPts val="300"/>
              </a:spcBef>
              <a:spcAft>
                <a:spcPts val="300"/>
              </a:spcAft>
              <a:buFontTx/>
              <a:buBlip>
                <a:blip r:embed="rId6"/>
              </a:buBlip>
              <a:defRPr sz="1400" kern="1200">
                <a:solidFill>
                  <a:schemeClr val="accent1"/>
                </a:solidFill>
                <a:latin typeface="+mn-lt"/>
                <a:ea typeface="+mn-ea"/>
                <a:cs typeface="+mn-cs"/>
              </a:defRPr>
            </a:lvl8pPr>
            <a:lvl9pPr marL="720000" indent="-180000" algn="l" defTabSz="914400" rtl="0" eaLnBrk="1" latinLnBrk="0" hangingPunct="1">
              <a:spcBef>
                <a:spcPts val="300"/>
              </a:spcBef>
              <a:spcAft>
                <a:spcPts val="300"/>
              </a:spcAft>
              <a:buFontTx/>
              <a:buBlip>
                <a:blip r:embed="rId6"/>
              </a:buBlip>
              <a:defRPr sz="1400" kern="1200">
                <a:solidFill>
                  <a:schemeClr val="accent1"/>
                </a:solidFill>
                <a:latin typeface="+mn-lt"/>
                <a:ea typeface="+mn-ea"/>
                <a:cs typeface="+mn-cs"/>
              </a:defRPr>
            </a:lvl9pPr>
          </a:lstStyle>
          <a:p>
            <a:pPr lvl="2"/>
            <a:r>
              <a:rPr lang="en-US" dirty="0"/>
              <a:t>More customized solution </a:t>
            </a:r>
          </a:p>
          <a:p>
            <a:pPr lvl="2"/>
            <a:r>
              <a:rPr lang="en-US" dirty="0"/>
              <a:t>Flexible design </a:t>
            </a:r>
          </a:p>
          <a:p>
            <a:pPr lvl="2"/>
            <a:r>
              <a:rPr lang="en-US" dirty="0"/>
              <a:t>More granular internal data </a:t>
            </a:r>
          </a:p>
          <a:p>
            <a:pPr lvl="2"/>
            <a:r>
              <a:rPr lang="en-US" dirty="0"/>
              <a:t>Highly integration with global platform </a:t>
            </a:r>
          </a:p>
          <a:p>
            <a:pPr lvl="2"/>
            <a:r>
              <a:rPr lang="en-US" dirty="0"/>
              <a:t>Precision promotion by internal channels </a:t>
            </a:r>
          </a:p>
          <a:p>
            <a:pPr lvl="2"/>
            <a:r>
              <a:rPr lang="en-US" dirty="0"/>
              <a:t>Lower cost </a:t>
            </a:r>
          </a:p>
        </p:txBody>
      </p:sp>
      <p:sp>
        <p:nvSpPr>
          <p:cNvPr id="9" name="Text Placeholder 12">
            <a:extLst>
              <a:ext uri="{FF2B5EF4-FFF2-40B4-BE49-F238E27FC236}">
                <a16:creationId xmlns:a16="http://schemas.microsoft.com/office/drawing/2014/main" id="{B0832120-7BDA-42DB-BD2A-D1A132152456}"/>
              </a:ext>
            </a:extLst>
          </p:cNvPr>
          <p:cNvSpPr txBox="1">
            <a:spLocks/>
          </p:cNvSpPr>
          <p:nvPr/>
        </p:nvSpPr>
        <p:spPr bwMode="gray">
          <a:xfrm>
            <a:off x="6153786" y="2257936"/>
            <a:ext cx="3204000" cy="3175200"/>
          </a:xfrm>
          <a:prstGeom prst="rect">
            <a:avLst/>
          </a:prstGeom>
          <a:solidFill>
            <a:srgbClr val="EFEDEF"/>
          </a:solidFill>
        </p:spPr>
        <p:txBody>
          <a:bodyPr lIns="108000" tIns="72000" rIns="108000" bIns="72000" anchor="t"/>
          <a:lstStyle>
            <a:lvl1pPr marL="0" indent="0" algn="l" defTabSz="914400" rtl="0" eaLnBrk="1" latinLnBrk="0" hangingPunct="1">
              <a:spcBef>
                <a:spcPts val="1200"/>
              </a:spcBef>
              <a:spcAft>
                <a:spcPts val="300"/>
              </a:spcAft>
              <a:buFont typeface="Arial" panose="020B0604020202020204" pitchFamily="34" charset="0"/>
              <a:buNone/>
              <a:defRPr sz="1400" kern="1200">
                <a:solidFill>
                  <a:schemeClr val="accent1"/>
                </a:solidFill>
                <a:latin typeface="+mn-lt"/>
                <a:ea typeface="+mn-ea"/>
                <a:cs typeface="+mn-cs"/>
              </a:defRPr>
            </a:lvl1pPr>
            <a:lvl2pPr marL="180000" indent="-180000" algn="l" defTabSz="914400" rtl="0" eaLnBrk="1" latinLnBrk="0" hangingPunct="1">
              <a:spcBef>
                <a:spcPts val="300"/>
              </a:spcBef>
              <a:spcAft>
                <a:spcPts val="300"/>
              </a:spcAft>
              <a:buFontTx/>
              <a:buBlip>
                <a:blip r:embed="rId3"/>
              </a:buBlip>
              <a:defRPr sz="1400" kern="1200">
                <a:solidFill>
                  <a:schemeClr val="accent1"/>
                </a:solidFill>
                <a:latin typeface="+mn-lt"/>
                <a:ea typeface="+mn-ea"/>
                <a:cs typeface="+mn-cs"/>
              </a:defRPr>
            </a:lvl2pPr>
            <a:lvl3pPr marL="360000" indent="-180000" algn="l" defTabSz="914400" rtl="0" eaLnBrk="1" latinLnBrk="0" hangingPunct="1">
              <a:spcBef>
                <a:spcPts val="300"/>
              </a:spcBef>
              <a:spcAft>
                <a:spcPts val="300"/>
              </a:spcAft>
              <a:buFontTx/>
              <a:buBlip>
                <a:blip r:embed="rId4"/>
              </a:buBlip>
              <a:defRPr sz="1400" kern="1200">
                <a:solidFill>
                  <a:schemeClr val="accent1"/>
                </a:solidFill>
                <a:latin typeface="+mn-lt"/>
                <a:ea typeface="+mn-ea"/>
                <a:cs typeface="+mn-cs"/>
              </a:defRPr>
            </a:lvl3pPr>
            <a:lvl4pPr marL="540000" indent="-180000" algn="l" defTabSz="914400" rtl="0" eaLnBrk="1" latinLnBrk="0" hangingPunct="1">
              <a:spcBef>
                <a:spcPts val="300"/>
              </a:spcBef>
              <a:spcAft>
                <a:spcPts val="300"/>
              </a:spcAft>
              <a:buFontTx/>
              <a:buBlip>
                <a:blip r:embed="rId5"/>
              </a:buBlip>
              <a:defRPr sz="1400" kern="1200">
                <a:solidFill>
                  <a:schemeClr val="accent1"/>
                </a:solidFill>
                <a:latin typeface="+mn-lt"/>
                <a:ea typeface="+mn-ea"/>
                <a:cs typeface="+mn-cs"/>
              </a:defRPr>
            </a:lvl4pPr>
            <a:lvl5pPr marL="720000" indent="-180000" algn="l" defTabSz="914400" rtl="0" eaLnBrk="1" latinLnBrk="0" hangingPunct="1">
              <a:spcBef>
                <a:spcPts val="300"/>
              </a:spcBef>
              <a:spcAft>
                <a:spcPts val="300"/>
              </a:spcAft>
              <a:buFontTx/>
              <a:buBlip>
                <a:blip r:embed="rId6"/>
              </a:buBlip>
              <a:defRPr sz="1400" kern="1200">
                <a:solidFill>
                  <a:schemeClr val="accent1"/>
                </a:solidFill>
                <a:latin typeface="+mn-lt"/>
                <a:ea typeface="+mn-ea"/>
                <a:cs typeface="+mn-cs"/>
              </a:defRPr>
            </a:lvl5pPr>
            <a:lvl6pPr marL="720000" indent="-180000" algn="l" defTabSz="914400" rtl="0" eaLnBrk="1" latinLnBrk="0" hangingPunct="1">
              <a:spcBef>
                <a:spcPts val="300"/>
              </a:spcBef>
              <a:spcAft>
                <a:spcPts val="300"/>
              </a:spcAft>
              <a:buFontTx/>
              <a:buBlip>
                <a:blip r:embed="rId6"/>
              </a:buBlip>
              <a:defRPr sz="1400" kern="1200">
                <a:solidFill>
                  <a:schemeClr val="accent1"/>
                </a:solidFill>
                <a:latin typeface="+mn-lt"/>
                <a:ea typeface="+mn-ea"/>
                <a:cs typeface="+mn-cs"/>
              </a:defRPr>
            </a:lvl6pPr>
            <a:lvl7pPr marL="720000" indent="-180000" algn="l" defTabSz="914400" rtl="0" eaLnBrk="1" latinLnBrk="0" hangingPunct="1">
              <a:spcBef>
                <a:spcPts val="300"/>
              </a:spcBef>
              <a:spcAft>
                <a:spcPts val="300"/>
              </a:spcAft>
              <a:buFontTx/>
              <a:buBlip>
                <a:blip r:embed="rId6"/>
              </a:buBlip>
              <a:defRPr sz="1400" kern="1200">
                <a:solidFill>
                  <a:schemeClr val="accent1"/>
                </a:solidFill>
                <a:latin typeface="+mn-lt"/>
                <a:ea typeface="+mn-ea"/>
                <a:cs typeface="+mn-cs"/>
              </a:defRPr>
            </a:lvl7pPr>
            <a:lvl8pPr marL="720000" indent="-180000" algn="l" defTabSz="914400" rtl="0" eaLnBrk="1" latinLnBrk="0" hangingPunct="1">
              <a:spcBef>
                <a:spcPts val="300"/>
              </a:spcBef>
              <a:spcAft>
                <a:spcPts val="300"/>
              </a:spcAft>
              <a:buFontTx/>
              <a:buBlip>
                <a:blip r:embed="rId6"/>
              </a:buBlip>
              <a:defRPr sz="1400" kern="1200">
                <a:solidFill>
                  <a:schemeClr val="accent1"/>
                </a:solidFill>
                <a:latin typeface="+mn-lt"/>
                <a:ea typeface="+mn-ea"/>
                <a:cs typeface="+mn-cs"/>
              </a:defRPr>
            </a:lvl8pPr>
            <a:lvl9pPr marL="720000" indent="-180000" algn="l" defTabSz="914400" rtl="0" eaLnBrk="1" latinLnBrk="0" hangingPunct="1">
              <a:spcBef>
                <a:spcPts val="300"/>
              </a:spcBef>
              <a:spcAft>
                <a:spcPts val="300"/>
              </a:spcAft>
              <a:buFontTx/>
              <a:buBlip>
                <a:blip r:embed="rId6"/>
              </a:buBlip>
              <a:defRPr sz="1400" kern="1200">
                <a:solidFill>
                  <a:schemeClr val="accent1"/>
                </a:solidFill>
                <a:latin typeface="+mn-lt"/>
                <a:ea typeface="+mn-ea"/>
                <a:cs typeface="+mn-cs"/>
              </a:defRPr>
            </a:lvl9pPr>
          </a:lstStyle>
          <a:p>
            <a:pPr lvl="2"/>
            <a:r>
              <a:rPr lang="en-US" dirty="0"/>
              <a:t>More site performance data from SMO </a:t>
            </a:r>
          </a:p>
        </p:txBody>
      </p:sp>
      <p:sp>
        <p:nvSpPr>
          <p:cNvPr id="4" name="Rectangle 3">
            <a:extLst>
              <a:ext uri="{FF2B5EF4-FFF2-40B4-BE49-F238E27FC236}">
                <a16:creationId xmlns:a16="http://schemas.microsoft.com/office/drawing/2014/main" id="{3C205730-6809-4E57-86CA-4CCDD2031A20}"/>
              </a:ext>
            </a:extLst>
          </p:cNvPr>
          <p:cNvSpPr/>
          <p:nvPr/>
        </p:nvSpPr>
        <p:spPr>
          <a:xfrm>
            <a:off x="2927793" y="1735124"/>
            <a:ext cx="1877437" cy="369332"/>
          </a:xfrm>
          <a:prstGeom prst="rect">
            <a:avLst/>
          </a:prstGeom>
        </p:spPr>
        <p:txBody>
          <a:bodyPr wrap="none">
            <a:spAutoFit/>
          </a:bodyPr>
          <a:lstStyle/>
          <a:p>
            <a:r>
              <a:rPr lang="de-DE" altLang="zh-CN" u="sng" dirty="0"/>
              <a:t>Internal</a:t>
            </a:r>
            <a:r>
              <a:rPr lang="en-US" altLang="zh-CN" u="sng" dirty="0"/>
              <a:t> solution </a:t>
            </a:r>
            <a:endParaRPr lang="de-DE" u="sng" dirty="0"/>
          </a:p>
        </p:txBody>
      </p:sp>
      <p:sp>
        <p:nvSpPr>
          <p:cNvPr id="5" name="Plus Sign 4">
            <a:extLst>
              <a:ext uri="{FF2B5EF4-FFF2-40B4-BE49-F238E27FC236}">
                <a16:creationId xmlns:a16="http://schemas.microsoft.com/office/drawing/2014/main" id="{4AF00632-C4B8-4F20-8F6B-092322AAE841}"/>
              </a:ext>
            </a:extLst>
          </p:cNvPr>
          <p:cNvSpPr/>
          <p:nvPr/>
        </p:nvSpPr>
        <p:spPr bwMode="gray">
          <a:xfrm>
            <a:off x="5476937" y="4312287"/>
            <a:ext cx="640080" cy="548640"/>
          </a:xfrm>
          <a:prstGeom prst="mathPlus">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fontAlgn="auto" hangingPunct="1">
              <a:lnSpc>
                <a:spcPct val="100000"/>
              </a:lnSpc>
              <a:spcBef>
                <a:spcPts val="0"/>
              </a:spcBef>
              <a:spcAft>
                <a:spcPts val="0"/>
              </a:spcAft>
            </a:pPr>
            <a:endParaRPr lang="en-US" sz="1800" b="0" i="0" u="none" baseline="0" dirty="0">
              <a:solidFill>
                <a:srgbClr val="FFFFFF"/>
              </a:solidFill>
              <a:latin typeface="Arial" panose="020B0604020202020204" pitchFamily="34" charset="0"/>
            </a:endParaRPr>
          </a:p>
        </p:txBody>
      </p:sp>
      <p:sp>
        <p:nvSpPr>
          <p:cNvPr id="15" name="Rectangle 14">
            <a:extLst>
              <a:ext uri="{FF2B5EF4-FFF2-40B4-BE49-F238E27FC236}">
                <a16:creationId xmlns:a16="http://schemas.microsoft.com/office/drawing/2014/main" id="{9F5021C1-79D0-4429-89D8-BDABA69BFAD9}"/>
              </a:ext>
            </a:extLst>
          </p:cNvPr>
          <p:cNvSpPr/>
          <p:nvPr/>
        </p:nvSpPr>
        <p:spPr>
          <a:xfrm>
            <a:off x="6389279" y="1735124"/>
            <a:ext cx="2749471" cy="369332"/>
          </a:xfrm>
          <a:prstGeom prst="rect">
            <a:avLst/>
          </a:prstGeom>
        </p:spPr>
        <p:txBody>
          <a:bodyPr wrap="none">
            <a:spAutoFit/>
          </a:bodyPr>
          <a:lstStyle/>
          <a:p>
            <a:r>
              <a:rPr lang="en-US" altLang="zh-CN" u="sng" dirty="0"/>
              <a:t>External data enrichment</a:t>
            </a:r>
            <a:endParaRPr lang="de-DE" u="sng" dirty="0"/>
          </a:p>
        </p:txBody>
      </p:sp>
    </p:spTree>
    <p:extLst>
      <p:ext uri="{BB962C8B-B14F-4D97-AF65-F5344CB8AC3E}">
        <p14:creationId xmlns:p14="http://schemas.microsoft.com/office/powerpoint/2010/main" val="2909844367"/>
      </p:ext>
    </p:extLst>
  </p:cSld>
  <p:clrMapOvr>
    <a:masterClrMapping/>
  </p:clrMapOvr>
  <p:transition spd="med">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7657" name="think-cell Slide" r:id="rId5" imgW="395" imgH="394" progId="TCLayout.ActiveDocument.1">
                  <p:embed/>
                </p:oleObj>
              </mc:Choice>
              <mc:Fallback>
                <p:oleObj name="think-cell Slide" r:id="rId5" imgW="395" imgH="394" progId="TCLayout.ActiveDocument.1">
                  <p:embed/>
                  <p:pic>
                    <p:nvPicPr>
                      <p:cNvPr id="2" name="Object 1"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 name="Title 4"/>
          <p:cNvSpPr>
            <a:spLocks noGrp="1"/>
          </p:cNvSpPr>
          <p:nvPr>
            <p:ph type="title"/>
          </p:nvPr>
        </p:nvSpPr>
        <p:spPr/>
        <p:txBody>
          <a:bodyPr/>
          <a:lstStyle/>
          <a:p>
            <a:r>
              <a:rPr lang="en-US" dirty="0"/>
              <a:t>Agenda</a:t>
            </a:r>
          </a:p>
        </p:txBody>
      </p:sp>
      <p:sp>
        <p:nvSpPr>
          <p:cNvPr id="6" name="Text Placeholder 5"/>
          <p:cNvSpPr>
            <a:spLocks noGrp="1"/>
          </p:cNvSpPr>
          <p:nvPr>
            <p:ph type="body" sz="quarter" idx="13"/>
          </p:nvPr>
        </p:nvSpPr>
        <p:spPr/>
        <p:txBody>
          <a:bodyPr/>
          <a:lstStyle/>
          <a:p>
            <a:r>
              <a:rPr lang="en-US" sz="2800" dirty="0"/>
              <a:t>What we did </a:t>
            </a:r>
          </a:p>
          <a:p>
            <a:r>
              <a:rPr lang="en-US" sz="2800" dirty="0"/>
              <a:t>What we got to know </a:t>
            </a:r>
          </a:p>
          <a:p>
            <a:pPr lvl="1"/>
            <a:r>
              <a:rPr lang="en-US" i="1" dirty="0"/>
              <a:t>Current process </a:t>
            </a:r>
          </a:p>
          <a:p>
            <a:pPr lvl="1"/>
            <a:r>
              <a:rPr lang="en-US" i="1" dirty="0"/>
              <a:t>Pain points and challenge </a:t>
            </a:r>
          </a:p>
          <a:p>
            <a:r>
              <a:rPr lang="en-US" sz="2800" dirty="0"/>
              <a:t>What we planned </a:t>
            </a:r>
          </a:p>
          <a:p>
            <a:pPr lvl="1"/>
            <a:r>
              <a:rPr lang="en-US" i="1" dirty="0"/>
              <a:t>Revisit the tasks</a:t>
            </a:r>
          </a:p>
          <a:p>
            <a:pPr lvl="1"/>
            <a:r>
              <a:rPr lang="en-US" i="1" dirty="0"/>
              <a:t>Renew the timeline </a:t>
            </a:r>
          </a:p>
          <a:p>
            <a:pPr lvl="1"/>
            <a:r>
              <a:rPr lang="en-US" i="1" dirty="0"/>
              <a:t>Estimate the cost </a:t>
            </a:r>
          </a:p>
        </p:txBody>
      </p:sp>
      <p:sp>
        <p:nvSpPr>
          <p:cNvPr id="12" name="Foliennummernplatzhalter 11"/>
          <p:cNvSpPr>
            <a:spLocks noGrp="1"/>
          </p:cNvSpPr>
          <p:nvPr>
            <p:ph type="sldNum" sz="quarter" idx="12"/>
          </p:nvPr>
        </p:nvSpPr>
        <p:spPr/>
        <p:txBody>
          <a:bodyPr/>
          <a:lstStyle/>
          <a:p>
            <a:fld id="{EEAD9179-7A6B-4268-BEB2-F3B8EB06115B}" type="slidenum">
              <a:rPr lang="en-US" smtClean="0"/>
              <a:pPr/>
              <a:t>2</a:t>
            </a:fld>
            <a:endParaRPr lang="en-US" dirty="0"/>
          </a:p>
        </p:txBody>
      </p:sp>
    </p:spTree>
    <p:extLst>
      <p:ext uri="{BB962C8B-B14F-4D97-AF65-F5344CB8AC3E}">
        <p14:creationId xmlns:p14="http://schemas.microsoft.com/office/powerpoint/2010/main" val="1455072314"/>
      </p:ext>
    </p:extLst>
  </p:cSld>
  <p:clrMapOvr>
    <a:masterClrMapping/>
  </p:clrMapOvr>
  <p:transition spd="med">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8" name="Object 67" hidden="1"/>
          <p:cNvGraphicFramePr>
            <a:graphicFrameLocks noChangeAspect="1"/>
          </p:cNvGraphicFramePr>
          <p:nvPr>
            <p:custDataLst>
              <p:tags r:id="rId2"/>
            </p:custDataLst>
          </p:nvPr>
        </p:nvGraphicFramePr>
        <p:xfrm>
          <a:off x="2381" y="2034"/>
          <a:ext cx="1588" cy="1588"/>
        </p:xfrm>
        <a:graphic>
          <a:graphicData uri="http://schemas.openxmlformats.org/presentationml/2006/ole">
            <mc:AlternateContent xmlns:mc="http://schemas.openxmlformats.org/markup-compatibility/2006">
              <mc:Choice xmlns:v="urn:schemas-microsoft-com:vml" Requires="v">
                <p:oleObj spid="_x0000_s19504" name="think-cell Slide" r:id="rId38" imgW="395" imgH="394" progId="TCLayout.ActiveDocument.1">
                  <p:embed/>
                </p:oleObj>
              </mc:Choice>
              <mc:Fallback>
                <p:oleObj name="think-cell Slide" r:id="rId38" imgW="395" imgH="394" progId="TCLayout.ActiveDocument.1">
                  <p:embed/>
                  <p:pic>
                    <p:nvPicPr>
                      <p:cNvPr id="68" name="Object 67" hidden="1"/>
                      <p:cNvPicPr/>
                      <p:nvPr/>
                    </p:nvPicPr>
                    <p:blipFill>
                      <a:blip r:embed="rId39"/>
                      <a:stretch>
                        <a:fillRect/>
                      </a:stretch>
                    </p:blipFill>
                    <p:spPr>
                      <a:xfrm>
                        <a:off x="2381" y="2034"/>
                        <a:ext cx="1588" cy="1588"/>
                      </a:xfrm>
                      <a:prstGeom prst="rect">
                        <a:avLst/>
                      </a:prstGeom>
                    </p:spPr>
                  </p:pic>
                </p:oleObj>
              </mc:Fallback>
            </mc:AlternateContent>
          </a:graphicData>
        </a:graphic>
      </p:graphicFrame>
      <p:sp>
        <p:nvSpPr>
          <p:cNvPr id="7" name="Rectangle 6" hidden="1"/>
          <p:cNvSpPr/>
          <p:nvPr>
            <p:custDataLst>
              <p:tags r:id="rId3"/>
            </p:custDataLst>
          </p:nvPr>
        </p:nvSpPr>
        <p:spPr bwMode="gray">
          <a:xfrm>
            <a:off x="794" y="447"/>
            <a:ext cx="158729" cy="15872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defTabSz="914309">
              <a:defRPr/>
            </a:pPr>
            <a:endParaRPr lang="de-DE" sz="800" b="1" dirty="0">
              <a:solidFill>
                <a:srgbClr val="FFFFFF"/>
              </a:solidFill>
              <a:latin typeface="Arial" panose="020B0604020202020204" pitchFamily="34" charset="0"/>
              <a:ea typeface="Arial Unicode MS" panose="020B0604020202020204" pitchFamily="34" charset="-128"/>
              <a:cs typeface="Arial" panose="020B0604020202020204" pitchFamily="34" charset="0"/>
              <a:sym typeface="Arial" panose="020B0604020202020204" pitchFamily="34" charset="0"/>
            </a:endParaRPr>
          </a:p>
        </p:txBody>
      </p:sp>
      <p:sp>
        <p:nvSpPr>
          <p:cNvPr id="2" name="Subtitle 1"/>
          <p:cNvSpPr>
            <a:spLocks noGrp="1"/>
          </p:cNvSpPr>
          <p:nvPr>
            <p:ph type="subTitle" idx="13"/>
          </p:nvPr>
        </p:nvSpPr>
        <p:spPr/>
        <p:txBody>
          <a:bodyPr/>
          <a:lstStyle/>
          <a:p>
            <a:r>
              <a:rPr lang="en-US" sz="1600" dirty="0"/>
              <a:t>~3 Months of Activities for phase 1 | delivery in mid of May 2021</a:t>
            </a:r>
          </a:p>
        </p:txBody>
      </p:sp>
      <p:sp>
        <p:nvSpPr>
          <p:cNvPr id="3" name="Title 2"/>
          <p:cNvSpPr>
            <a:spLocks noGrp="1"/>
          </p:cNvSpPr>
          <p:nvPr>
            <p:ph type="title"/>
          </p:nvPr>
        </p:nvSpPr>
        <p:spPr/>
        <p:txBody>
          <a:bodyPr/>
          <a:lstStyle/>
          <a:p>
            <a:r>
              <a:rPr lang="en-US" dirty="0"/>
              <a:t>Proposed Timeline for SONAR </a:t>
            </a:r>
          </a:p>
        </p:txBody>
      </p:sp>
      <p:sp>
        <p:nvSpPr>
          <p:cNvPr id="5" name="Slide Number Placeholder 4"/>
          <p:cNvSpPr>
            <a:spLocks noGrp="1"/>
          </p:cNvSpPr>
          <p:nvPr>
            <p:ph type="sldNum" sz="quarter" idx="12"/>
          </p:nvPr>
        </p:nvSpPr>
        <p:spPr/>
        <p:txBody>
          <a:bodyPr/>
          <a:lstStyle/>
          <a:p>
            <a:pPr defTabSz="914309">
              <a:defRPr/>
            </a:pPr>
            <a:fld id="{EEAD9179-7A6B-4268-BEB2-F3B8EB06115B}" type="slidenum">
              <a:rPr lang="en-US">
                <a:solidFill>
                  <a:srgbClr val="00BCFF"/>
                </a:solidFill>
                <a:latin typeface="Arial"/>
                <a:ea typeface="Arial Unicode MS"/>
                <a:cs typeface="Arial"/>
              </a:rPr>
              <a:pPr defTabSz="914309">
                <a:defRPr/>
              </a:pPr>
              <a:t>20</a:t>
            </a:fld>
            <a:endParaRPr lang="en-US" dirty="0">
              <a:solidFill>
                <a:srgbClr val="00BCFF"/>
              </a:solidFill>
              <a:latin typeface="Arial"/>
              <a:ea typeface="Arial Unicode MS"/>
              <a:cs typeface="Arial"/>
            </a:endParaRPr>
          </a:p>
        </p:txBody>
      </p:sp>
      <p:sp>
        <p:nvSpPr>
          <p:cNvPr id="227" name="Text Placeholder 2"/>
          <p:cNvSpPr>
            <a:spLocks noGrp="1"/>
          </p:cNvSpPr>
          <p:nvPr>
            <p:custDataLst>
              <p:tags r:id="rId4"/>
            </p:custDataLst>
          </p:nvPr>
        </p:nvSpPr>
        <p:spPr bwMode="auto">
          <a:xfrm>
            <a:off x="2585849" y="1609700"/>
            <a:ext cx="9103768" cy="160635"/>
          </a:xfrm>
          <a:prstGeom prst="rect">
            <a:avLst/>
          </a:prstGeom>
          <a:noFill/>
          <a:ln w="9525" algn="ctr">
            <a:solidFill>
              <a:schemeClr val="tx1"/>
            </a:solidFill>
          </a:ln>
          <a:extLst>
            <a:ext uri="{909E8E84-426E-40DD-AFC4-6F175D3DCCD1}">
              <a14:hiddenFill xmlns:a14="http://schemas.microsoft.com/office/drawing/2010/main">
                <a:solidFill>
                  <a:scrgbClr r="0" g="0" b="0"/>
                </a:solidFill>
              </a14:hiddenFill>
            </a:ext>
          </a:extLst>
        </p:spPr>
        <p:txBody>
          <a:bodyPr vert="horz" wrap="none" lIns="0" tIns="23810" rIns="0" bIns="23810" numCol="1" spcCol="0" rtlCol="0" anchor="ctr" anchorCtr="0">
            <a:noAutofit/>
          </a:bodyPr>
          <a:lstStyle>
            <a:lvl1pPr marL="0" indent="0" algn="l" defTabSz="914400" rtl="0" eaLnBrk="1" latinLnBrk="0" hangingPunct="1">
              <a:spcBef>
                <a:spcPts val="1200"/>
              </a:spcBef>
              <a:spcAft>
                <a:spcPts val="600"/>
              </a:spcAft>
              <a:buFont typeface="Arial" panose="020B0604020202020204" pitchFamily="34" charset="0"/>
              <a:buNone/>
              <a:defRPr sz="1800" kern="1200">
                <a:solidFill>
                  <a:schemeClr val="accent1"/>
                </a:solidFill>
                <a:latin typeface="+mn-lt"/>
                <a:ea typeface="+mn-ea"/>
                <a:cs typeface="+mn-cs"/>
              </a:defRPr>
            </a:lvl1pPr>
            <a:lvl2pPr marL="270000" indent="-270000" algn="l" defTabSz="914400" rtl="0" eaLnBrk="1" latinLnBrk="0" hangingPunct="1">
              <a:spcBef>
                <a:spcPts val="300"/>
              </a:spcBef>
              <a:spcAft>
                <a:spcPts val="600"/>
              </a:spcAft>
              <a:buFontTx/>
              <a:buBlip>
                <a:blip r:embed="rId40"/>
              </a:buBlip>
              <a:defRPr sz="1800" kern="1200">
                <a:solidFill>
                  <a:schemeClr val="accent1"/>
                </a:solidFill>
                <a:latin typeface="+mn-lt"/>
                <a:ea typeface="+mn-ea"/>
                <a:cs typeface="+mn-cs"/>
              </a:defRPr>
            </a:lvl2pPr>
            <a:lvl3pPr marL="540000" indent="-270000" algn="l" defTabSz="914400" rtl="0" eaLnBrk="1" latinLnBrk="0" hangingPunct="1">
              <a:spcBef>
                <a:spcPts val="300"/>
              </a:spcBef>
              <a:spcAft>
                <a:spcPts val="600"/>
              </a:spcAft>
              <a:buFontTx/>
              <a:buBlip>
                <a:blip r:embed="rId41"/>
              </a:buBlip>
              <a:defRPr sz="1800" kern="1200">
                <a:solidFill>
                  <a:schemeClr val="accent1"/>
                </a:solidFill>
                <a:latin typeface="+mn-lt"/>
                <a:ea typeface="+mn-ea"/>
                <a:cs typeface="+mn-cs"/>
              </a:defRPr>
            </a:lvl3pPr>
            <a:lvl4pPr marL="810000" indent="-270000" algn="l" defTabSz="914400" rtl="0" eaLnBrk="1" latinLnBrk="0" hangingPunct="1">
              <a:spcBef>
                <a:spcPts val="300"/>
              </a:spcBef>
              <a:spcAft>
                <a:spcPts val="600"/>
              </a:spcAft>
              <a:buFontTx/>
              <a:buBlip>
                <a:blip r:embed="rId42"/>
              </a:buBlip>
              <a:defRPr sz="1800" kern="1200">
                <a:solidFill>
                  <a:schemeClr val="accent1"/>
                </a:solidFill>
                <a:latin typeface="+mn-lt"/>
                <a:ea typeface="+mn-ea"/>
                <a:cs typeface="+mn-cs"/>
              </a:defRPr>
            </a:lvl4pPr>
            <a:lvl5pPr marL="1080000" indent="-270000" algn="l" defTabSz="914400" rtl="0" eaLnBrk="1" latinLnBrk="0" hangingPunct="1">
              <a:spcBef>
                <a:spcPts val="300"/>
              </a:spcBef>
              <a:spcAft>
                <a:spcPts val="600"/>
              </a:spcAft>
              <a:buFontTx/>
              <a:buBlip>
                <a:blip r:embed="rId43"/>
              </a:buBlip>
              <a:defRPr sz="1800" kern="1200">
                <a:solidFill>
                  <a:schemeClr val="accent1"/>
                </a:solidFill>
                <a:latin typeface="+mn-lt"/>
                <a:ea typeface="+mn-ea"/>
                <a:cs typeface="+mn-cs"/>
              </a:defRPr>
            </a:lvl5pPr>
            <a:lvl6pPr marL="1080000" indent="-270000" algn="l" defTabSz="914400" rtl="0" eaLnBrk="1" latinLnBrk="0" hangingPunct="1">
              <a:spcBef>
                <a:spcPts val="300"/>
              </a:spcBef>
              <a:spcAft>
                <a:spcPts val="600"/>
              </a:spcAft>
              <a:buFontTx/>
              <a:buBlip>
                <a:blip r:embed="rId43"/>
              </a:buBlip>
              <a:defRPr sz="1800" kern="1200">
                <a:solidFill>
                  <a:schemeClr val="tx1"/>
                </a:solidFill>
                <a:latin typeface="+mn-lt"/>
                <a:ea typeface="+mn-ea"/>
                <a:cs typeface="+mn-cs"/>
              </a:defRPr>
            </a:lvl6pPr>
            <a:lvl7pPr marL="1080000" indent="-270000" algn="l" defTabSz="914400" rtl="0" eaLnBrk="1" latinLnBrk="0" hangingPunct="1">
              <a:spcBef>
                <a:spcPts val="300"/>
              </a:spcBef>
              <a:spcAft>
                <a:spcPts val="600"/>
              </a:spcAft>
              <a:buFontTx/>
              <a:buBlip>
                <a:blip r:embed="rId43"/>
              </a:buBlip>
              <a:defRPr sz="1800" kern="1200">
                <a:solidFill>
                  <a:schemeClr val="tx1"/>
                </a:solidFill>
                <a:latin typeface="+mn-lt"/>
                <a:ea typeface="+mn-ea"/>
                <a:cs typeface="+mn-cs"/>
              </a:defRPr>
            </a:lvl7pPr>
            <a:lvl8pPr marL="1080000" indent="-270000" algn="l" defTabSz="914400" rtl="0" eaLnBrk="1" latinLnBrk="0" hangingPunct="1">
              <a:spcBef>
                <a:spcPts val="300"/>
              </a:spcBef>
              <a:spcAft>
                <a:spcPts val="600"/>
              </a:spcAft>
              <a:buFontTx/>
              <a:buBlip>
                <a:blip r:embed="rId43"/>
              </a:buBlip>
              <a:defRPr sz="1800" kern="1200">
                <a:solidFill>
                  <a:schemeClr val="tx1"/>
                </a:solidFill>
                <a:latin typeface="+mn-lt"/>
                <a:ea typeface="+mn-ea"/>
                <a:cs typeface="+mn-cs"/>
              </a:defRPr>
            </a:lvl8pPr>
            <a:lvl9pPr marL="1080000" indent="-270000" algn="l" defTabSz="914400" rtl="0" eaLnBrk="1" latinLnBrk="0" hangingPunct="1">
              <a:spcBef>
                <a:spcPts val="300"/>
              </a:spcBef>
              <a:spcAft>
                <a:spcPts val="600"/>
              </a:spcAft>
              <a:buFontTx/>
              <a:buBlip>
                <a:blip r:embed="rId43"/>
              </a:buBlip>
              <a:defRPr sz="1800" kern="1200">
                <a:solidFill>
                  <a:schemeClr val="tx1"/>
                </a:solidFill>
                <a:latin typeface="+mn-lt"/>
                <a:ea typeface="+mn-ea"/>
                <a:cs typeface="+mn-cs"/>
              </a:defRPr>
            </a:lvl9pPr>
          </a:lstStyle>
          <a:p>
            <a:pPr algn="ctr" defTabSz="914309">
              <a:spcBef>
                <a:spcPct val="0"/>
              </a:spcBef>
              <a:spcAft>
                <a:spcPct val="0"/>
              </a:spcAft>
              <a:defRPr/>
            </a:pPr>
            <a:fld id="{136DCC21-56A2-40B4-9C30-CDD331056C47}" type="datetime'''''2''''''0''''''''''''''''''2''''''''''''''''''1'''''">
              <a:rPr lang="en-US" altLang="en-US" sz="800" b="1">
                <a:solidFill>
                  <a:srgbClr val="10384F"/>
                </a:solidFill>
                <a:latin typeface="Arial"/>
                <a:ea typeface="Arial Unicode MS"/>
                <a:cs typeface="Arial"/>
                <a:sym typeface="+mn-lt"/>
              </a:rPr>
              <a:pPr algn="ctr" defTabSz="914309">
                <a:spcBef>
                  <a:spcPct val="0"/>
                </a:spcBef>
                <a:spcAft>
                  <a:spcPct val="0"/>
                </a:spcAft>
                <a:defRPr/>
              </a:pPr>
              <a:t>2021</a:t>
            </a:fld>
            <a:endParaRPr lang="en-US" sz="800" b="1" dirty="0">
              <a:solidFill>
                <a:srgbClr val="10384F"/>
              </a:solidFill>
              <a:latin typeface="Arial"/>
              <a:ea typeface="Arial Unicode MS"/>
              <a:cs typeface="Arial"/>
              <a:sym typeface="+mn-lt"/>
            </a:endParaRPr>
          </a:p>
        </p:txBody>
      </p:sp>
      <p:sp>
        <p:nvSpPr>
          <p:cNvPr id="220" name="Text Placeholder 2"/>
          <p:cNvSpPr>
            <a:spLocks noGrp="1"/>
          </p:cNvSpPr>
          <p:nvPr>
            <p:custDataLst>
              <p:tags r:id="rId5"/>
            </p:custDataLst>
          </p:nvPr>
        </p:nvSpPr>
        <p:spPr bwMode="auto">
          <a:xfrm>
            <a:off x="2589737" y="1816044"/>
            <a:ext cx="1828562" cy="177234"/>
          </a:xfrm>
          <a:prstGeom prst="rect">
            <a:avLst/>
          </a:prstGeom>
          <a:noFill/>
          <a:ln w="9525">
            <a:solidFill>
              <a:schemeClr val="tx1"/>
            </a:solidFill>
          </a:ln>
          <a:extLst>
            <a:ext uri="{909E8E84-426E-40DD-AFC4-6F175D3DCCD1}">
              <a14:hiddenFill xmlns:a14="http://schemas.microsoft.com/office/drawing/2010/main">
                <a:solidFill>
                  <a:scrgbClr r="0" g="0" b="0"/>
                </a:solidFill>
              </a14:hiddenFill>
            </a:ext>
          </a:extLst>
        </p:spPr>
        <p:txBody>
          <a:bodyPr vert="horz" wrap="none" lIns="0" tIns="23807" rIns="0" bIns="23807" numCol="1" spcCol="0" rtlCol="0" anchor="ctr" anchorCtr="0">
            <a:noAutofit/>
          </a:bodyPr>
          <a:lstStyle>
            <a:lvl1pPr marL="228600" indent="-228600" algn="l" defTabSz="914400" rtl="0" eaLnBrk="1" latinLnBrk="0" hangingPunct="1">
              <a:lnSpc>
                <a:spcPct val="100000"/>
              </a:lnSpc>
              <a:spcBef>
                <a:spcPts val="1000"/>
              </a:spcBef>
              <a:buClr>
                <a:schemeClr val="accent5"/>
              </a:buClr>
              <a:buSzPct val="75000"/>
              <a:buFont typeface="Arial" panose="020B0604020202020204" pitchFamily="34" charset="0"/>
              <a:buChar char="•"/>
              <a:defRPr sz="2000" kern="1200" spc="-30">
                <a:solidFill>
                  <a:schemeClr val="tx1"/>
                </a:solidFill>
                <a:latin typeface="+mn-lt"/>
                <a:ea typeface="Open Sans" charset="0"/>
                <a:cs typeface="Open Sans" charset="0"/>
              </a:defRPr>
            </a:lvl1pPr>
            <a:lvl2pPr marL="6858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800" kern="1200" spc="-30">
                <a:solidFill>
                  <a:schemeClr val="tx1"/>
                </a:solidFill>
                <a:latin typeface="+mn-lt"/>
                <a:ea typeface="Open Sans" charset="0"/>
                <a:cs typeface="Open Sans" charset="0"/>
              </a:defRPr>
            </a:lvl2pPr>
            <a:lvl3pPr marL="11430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600" kern="1200" spc="-30">
                <a:solidFill>
                  <a:schemeClr val="tx1"/>
                </a:solidFill>
                <a:latin typeface="+mn-lt"/>
                <a:ea typeface="Open Sans" charset="0"/>
                <a:cs typeface="Open Sans" charset="0"/>
              </a:defRPr>
            </a:lvl3pPr>
            <a:lvl4pPr marL="16002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mn-lt"/>
                <a:ea typeface="Open Sans" charset="0"/>
                <a:cs typeface="Open Sans" charset="0"/>
              </a:defRPr>
            </a:lvl4pPr>
            <a:lvl5pPr marL="20574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mn-lt"/>
                <a:ea typeface="Open Sans" charset="0"/>
                <a:cs typeface="Open Sans"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defTabSz="914309">
              <a:spcBef>
                <a:spcPct val="0"/>
              </a:spcBef>
              <a:spcAft>
                <a:spcPct val="0"/>
              </a:spcAft>
              <a:buClr>
                <a:srgbClr val="443247"/>
              </a:buClr>
              <a:buNone/>
              <a:defRPr/>
            </a:pPr>
            <a:r>
              <a:rPr lang="en-US" altLang="en-US" sz="800" b="1" dirty="0">
                <a:solidFill>
                  <a:srgbClr val="10384F"/>
                </a:solidFill>
                <a:latin typeface="Arial"/>
                <a:ea typeface="Arial Unicode MS"/>
                <a:cs typeface="Arial"/>
                <a:sym typeface="+mn-lt"/>
              </a:rPr>
              <a:t>Mar</a:t>
            </a:r>
            <a:endParaRPr lang="en-US" sz="800" b="1" dirty="0">
              <a:solidFill>
                <a:srgbClr val="10384F"/>
              </a:solidFill>
              <a:latin typeface="Arial"/>
              <a:ea typeface="Arial Unicode MS"/>
              <a:cs typeface="Arial"/>
              <a:sym typeface="+mn-lt"/>
            </a:endParaRPr>
          </a:p>
        </p:txBody>
      </p:sp>
      <p:sp>
        <p:nvSpPr>
          <p:cNvPr id="339" name="Text Placeholder 2"/>
          <p:cNvSpPr>
            <a:spLocks noGrp="1"/>
          </p:cNvSpPr>
          <p:nvPr>
            <p:custDataLst>
              <p:tags r:id="rId6"/>
            </p:custDataLst>
          </p:nvPr>
        </p:nvSpPr>
        <p:spPr bwMode="auto">
          <a:xfrm>
            <a:off x="4408844" y="1819740"/>
            <a:ext cx="1828562" cy="169840"/>
          </a:xfrm>
          <a:prstGeom prst="rect">
            <a:avLst/>
          </a:prstGeom>
          <a:noFill/>
          <a:ln w="9525">
            <a:solidFill>
              <a:schemeClr val="tx1"/>
            </a:solidFill>
          </a:ln>
          <a:extLst>
            <a:ext uri="{909E8E84-426E-40DD-AFC4-6F175D3DCCD1}">
              <a14:hiddenFill xmlns:a14="http://schemas.microsoft.com/office/drawing/2010/main">
                <a:solidFill>
                  <a:scrgbClr r="0" g="0" b="0"/>
                </a:solidFill>
              </a14:hiddenFill>
            </a:ext>
          </a:extLst>
        </p:spPr>
        <p:txBody>
          <a:bodyPr vert="horz" wrap="none" lIns="0" tIns="23807" rIns="0" bIns="23807" numCol="1" spcCol="0" rtlCol="0" anchor="ctr" anchorCtr="0">
            <a:noAutofit/>
          </a:bodyPr>
          <a:lstStyle>
            <a:lvl1pPr marL="228600" indent="-228600" algn="l" defTabSz="914400" rtl="0" eaLnBrk="1" latinLnBrk="0" hangingPunct="1">
              <a:lnSpc>
                <a:spcPct val="100000"/>
              </a:lnSpc>
              <a:spcBef>
                <a:spcPts val="1000"/>
              </a:spcBef>
              <a:buClr>
                <a:schemeClr val="accent5"/>
              </a:buClr>
              <a:buSzPct val="75000"/>
              <a:buFont typeface="Arial" panose="020B0604020202020204" pitchFamily="34" charset="0"/>
              <a:buChar char="•"/>
              <a:defRPr sz="2000" kern="1200" spc="-30">
                <a:solidFill>
                  <a:schemeClr val="tx1"/>
                </a:solidFill>
                <a:latin typeface="+mn-lt"/>
                <a:ea typeface="Open Sans" charset="0"/>
                <a:cs typeface="Open Sans" charset="0"/>
              </a:defRPr>
            </a:lvl1pPr>
            <a:lvl2pPr marL="6858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800" kern="1200" spc="-30">
                <a:solidFill>
                  <a:schemeClr val="tx1"/>
                </a:solidFill>
                <a:latin typeface="+mn-lt"/>
                <a:ea typeface="Open Sans" charset="0"/>
                <a:cs typeface="Open Sans" charset="0"/>
              </a:defRPr>
            </a:lvl2pPr>
            <a:lvl3pPr marL="11430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600" kern="1200" spc="-30">
                <a:solidFill>
                  <a:schemeClr val="tx1"/>
                </a:solidFill>
                <a:latin typeface="+mn-lt"/>
                <a:ea typeface="Open Sans" charset="0"/>
                <a:cs typeface="Open Sans" charset="0"/>
              </a:defRPr>
            </a:lvl3pPr>
            <a:lvl4pPr marL="16002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mn-lt"/>
                <a:ea typeface="Open Sans" charset="0"/>
                <a:cs typeface="Open Sans" charset="0"/>
              </a:defRPr>
            </a:lvl4pPr>
            <a:lvl5pPr marL="20574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mn-lt"/>
                <a:ea typeface="Open Sans" charset="0"/>
                <a:cs typeface="Open Sans"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defTabSz="914309">
              <a:spcBef>
                <a:spcPct val="0"/>
              </a:spcBef>
              <a:spcAft>
                <a:spcPct val="0"/>
              </a:spcAft>
              <a:buClr>
                <a:srgbClr val="443247"/>
              </a:buClr>
              <a:buNone/>
              <a:defRPr/>
            </a:pPr>
            <a:r>
              <a:rPr lang="en-US" altLang="en-US" sz="800" b="1" dirty="0">
                <a:solidFill>
                  <a:srgbClr val="10384F"/>
                </a:solidFill>
                <a:latin typeface="Arial"/>
                <a:ea typeface="Arial Unicode MS"/>
                <a:cs typeface="Arial"/>
              </a:rPr>
              <a:t>Apr</a:t>
            </a:r>
            <a:endParaRPr lang="en-US" sz="800" b="1" dirty="0">
              <a:solidFill>
                <a:srgbClr val="10384F"/>
              </a:solidFill>
              <a:latin typeface="Arial"/>
              <a:ea typeface="Arial Unicode MS"/>
              <a:cs typeface="Arial"/>
              <a:sym typeface="+mn-lt"/>
            </a:endParaRPr>
          </a:p>
        </p:txBody>
      </p:sp>
      <p:sp>
        <p:nvSpPr>
          <p:cNvPr id="340" name="Text Placeholder 2"/>
          <p:cNvSpPr>
            <a:spLocks noGrp="1"/>
          </p:cNvSpPr>
          <p:nvPr>
            <p:custDataLst>
              <p:tags r:id="rId7"/>
            </p:custDataLst>
          </p:nvPr>
        </p:nvSpPr>
        <p:spPr bwMode="auto">
          <a:xfrm>
            <a:off x="6227950" y="1819740"/>
            <a:ext cx="1828562" cy="169841"/>
          </a:xfrm>
          <a:prstGeom prst="rect">
            <a:avLst/>
          </a:prstGeom>
          <a:noFill/>
          <a:ln w="9525">
            <a:solidFill>
              <a:schemeClr val="tx1"/>
            </a:solidFill>
          </a:ln>
          <a:extLst>
            <a:ext uri="{909E8E84-426E-40DD-AFC4-6F175D3DCCD1}">
              <a14:hiddenFill xmlns:a14="http://schemas.microsoft.com/office/drawing/2010/main">
                <a:solidFill>
                  <a:scrgbClr r="0" g="0" b="0"/>
                </a:solidFill>
              </a14:hiddenFill>
            </a:ext>
          </a:extLst>
        </p:spPr>
        <p:txBody>
          <a:bodyPr vert="horz" wrap="none" lIns="0" tIns="23807" rIns="0" bIns="23807" numCol="1" spcCol="0" rtlCol="0" anchor="ctr" anchorCtr="0">
            <a:noAutofit/>
          </a:bodyPr>
          <a:lstStyle>
            <a:lvl1pPr marL="228600" indent="-228600" algn="l" defTabSz="914400" rtl="0" eaLnBrk="1" latinLnBrk="0" hangingPunct="1">
              <a:lnSpc>
                <a:spcPct val="100000"/>
              </a:lnSpc>
              <a:spcBef>
                <a:spcPts val="1000"/>
              </a:spcBef>
              <a:buClr>
                <a:schemeClr val="accent5"/>
              </a:buClr>
              <a:buSzPct val="75000"/>
              <a:buFont typeface="Arial" panose="020B0604020202020204" pitchFamily="34" charset="0"/>
              <a:buChar char="•"/>
              <a:defRPr sz="2000" kern="1200" spc="-30">
                <a:solidFill>
                  <a:schemeClr val="tx1"/>
                </a:solidFill>
                <a:latin typeface="+mn-lt"/>
                <a:ea typeface="Open Sans" charset="0"/>
                <a:cs typeface="Open Sans" charset="0"/>
              </a:defRPr>
            </a:lvl1pPr>
            <a:lvl2pPr marL="6858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800" kern="1200" spc="-30">
                <a:solidFill>
                  <a:schemeClr val="tx1"/>
                </a:solidFill>
                <a:latin typeface="+mn-lt"/>
                <a:ea typeface="Open Sans" charset="0"/>
                <a:cs typeface="Open Sans" charset="0"/>
              </a:defRPr>
            </a:lvl2pPr>
            <a:lvl3pPr marL="11430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600" kern="1200" spc="-30">
                <a:solidFill>
                  <a:schemeClr val="tx1"/>
                </a:solidFill>
                <a:latin typeface="+mn-lt"/>
                <a:ea typeface="Open Sans" charset="0"/>
                <a:cs typeface="Open Sans" charset="0"/>
              </a:defRPr>
            </a:lvl3pPr>
            <a:lvl4pPr marL="16002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mn-lt"/>
                <a:ea typeface="Open Sans" charset="0"/>
                <a:cs typeface="Open Sans" charset="0"/>
              </a:defRPr>
            </a:lvl4pPr>
            <a:lvl5pPr marL="20574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mn-lt"/>
                <a:ea typeface="Open Sans" charset="0"/>
                <a:cs typeface="Open Sans"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defTabSz="914309">
              <a:spcBef>
                <a:spcPct val="0"/>
              </a:spcBef>
              <a:spcAft>
                <a:spcPct val="0"/>
              </a:spcAft>
              <a:buClr>
                <a:srgbClr val="443247"/>
              </a:buClr>
              <a:buNone/>
              <a:defRPr/>
            </a:pPr>
            <a:r>
              <a:rPr lang="en-US" altLang="en-US" sz="800" b="1" dirty="0">
                <a:solidFill>
                  <a:srgbClr val="10384F"/>
                </a:solidFill>
                <a:latin typeface="Arial"/>
                <a:ea typeface="Arial Unicode MS"/>
                <a:cs typeface="Arial"/>
              </a:rPr>
              <a:t>May</a:t>
            </a:r>
            <a:endParaRPr lang="en-US" sz="800" b="1" dirty="0">
              <a:solidFill>
                <a:srgbClr val="10384F"/>
              </a:solidFill>
              <a:latin typeface="Arial"/>
              <a:ea typeface="Arial Unicode MS"/>
              <a:cs typeface="Arial"/>
              <a:sym typeface="+mn-lt"/>
            </a:endParaRPr>
          </a:p>
        </p:txBody>
      </p:sp>
      <p:cxnSp>
        <p:nvCxnSpPr>
          <p:cNvPr id="86" name="Straight Connector 85"/>
          <p:cNvCxnSpPr/>
          <p:nvPr>
            <p:custDataLst>
              <p:tags r:id="rId8"/>
            </p:custDataLst>
          </p:nvPr>
        </p:nvCxnSpPr>
        <p:spPr bwMode="auto">
          <a:xfrm>
            <a:off x="11689621" y="1944882"/>
            <a:ext cx="0" cy="4205692"/>
          </a:xfrm>
          <a:prstGeom prst="line">
            <a:avLst/>
          </a:prstGeom>
          <a:ln w="952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custDataLst>
              <p:tags r:id="rId9"/>
            </p:custDataLst>
          </p:nvPr>
        </p:nvCxnSpPr>
        <p:spPr bwMode="auto">
          <a:xfrm>
            <a:off x="866789" y="2069772"/>
            <a:ext cx="10707881" cy="0"/>
          </a:xfrm>
          <a:prstGeom prst="line">
            <a:avLst/>
          </a:prstGeom>
          <a:ln w="952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1" name="Text Placeholder 2">
            <a:extLst>
              <a:ext uri="{FF2B5EF4-FFF2-40B4-BE49-F238E27FC236}">
                <a16:creationId xmlns:a16="http://schemas.microsoft.com/office/drawing/2014/main" id="{505C9DE1-FC33-4A5A-BFB3-1D212D512860}"/>
              </a:ext>
            </a:extLst>
          </p:cNvPr>
          <p:cNvSpPr>
            <a:spLocks noGrp="1"/>
          </p:cNvSpPr>
          <p:nvPr>
            <p:custDataLst>
              <p:tags r:id="rId10"/>
            </p:custDataLst>
          </p:nvPr>
        </p:nvSpPr>
        <p:spPr bwMode="auto">
          <a:xfrm>
            <a:off x="8047056" y="1819740"/>
            <a:ext cx="1828562" cy="169841"/>
          </a:xfrm>
          <a:prstGeom prst="rect">
            <a:avLst/>
          </a:prstGeom>
          <a:noFill/>
          <a:ln w="9525">
            <a:solidFill>
              <a:schemeClr val="tx1"/>
            </a:solidFill>
          </a:ln>
          <a:extLst>
            <a:ext uri="{909E8E84-426E-40DD-AFC4-6F175D3DCCD1}">
              <a14:hiddenFill xmlns:a14="http://schemas.microsoft.com/office/drawing/2010/main">
                <a:solidFill>
                  <a:scrgbClr r="0" g="0" b="0"/>
                </a:solidFill>
              </a14:hiddenFill>
            </a:ext>
          </a:extLst>
        </p:spPr>
        <p:txBody>
          <a:bodyPr vert="horz" wrap="none" lIns="0" tIns="23807" rIns="0" bIns="23807" numCol="1" spcCol="0" rtlCol="0" anchor="ctr" anchorCtr="0">
            <a:noAutofit/>
          </a:bodyPr>
          <a:lstStyle>
            <a:lvl1pPr marL="228600" indent="-228600" algn="l" defTabSz="914400" rtl="0" eaLnBrk="1" latinLnBrk="0" hangingPunct="1">
              <a:lnSpc>
                <a:spcPct val="100000"/>
              </a:lnSpc>
              <a:spcBef>
                <a:spcPts val="1000"/>
              </a:spcBef>
              <a:buClr>
                <a:schemeClr val="accent5"/>
              </a:buClr>
              <a:buSzPct val="75000"/>
              <a:buFont typeface="Arial" panose="020B0604020202020204" pitchFamily="34" charset="0"/>
              <a:buChar char="•"/>
              <a:defRPr sz="2000" kern="1200" spc="-30">
                <a:solidFill>
                  <a:schemeClr val="tx1"/>
                </a:solidFill>
                <a:latin typeface="+mn-lt"/>
                <a:ea typeface="Open Sans" charset="0"/>
                <a:cs typeface="Open Sans" charset="0"/>
              </a:defRPr>
            </a:lvl1pPr>
            <a:lvl2pPr marL="6858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800" kern="1200" spc="-30">
                <a:solidFill>
                  <a:schemeClr val="tx1"/>
                </a:solidFill>
                <a:latin typeface="+mn-lt"/>
                <a:ea typeface="Open Sans" charset="0"/>
                <a:cs typeface="Open Sans" charset="0"/>
              </a:defRPr>
            </a:lvl2pPr>
            <a:lvl3pPr marL="11430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600" kern="1200" spc="-30">
                <a:solidFill>
                  <a:schemeClr val="tx1"/>
                </a:solidFill>
                <a:latin typeface="+mn-lt"/>
                <a:ea typeface="Open Sans" charset="0"/>
                <a:cs typeface="Open Sans" charset="0"/>
              </a:defRPr>
            </a:lvl3pPr>
            <a:lvl4pPr marL="16002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mn-lt"/>
                <a:ea typeface="Open Sans" charset="0"/>
                <a:cs typeface="Open Sans" charset="0"/>
              </a:defRPr>
            </a:lvl4pPr>
            <a:lvl5pPr marL="20574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mn-lt"/>
                <a:ea typeface="Open Sans" charset="0"/>
                <a:cs typeface="Open Sans"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defTabSz="914309">
              <a:spcBef>
                <a:spcPct val="0"/>
              </a:spcBef>
              <a:spcAft>
                <a:spcPct val="0"/>
              </a:spcAft>
              <a:buClr>
                <a:srgbClr val="443247"/>
              </a:buClr>
              <a:buNone/>
              <a:defRPr/>
            </a:pPr>
            <a:r>
              <a:rPr lang="en-US" sz="800" b="1" dirty="0">
                <a:solidFill>
                  <a:srgbClr val="10384F"/>
                </a:solidFill>
                <a:latin typeface="Arial"/>
                <a:ea typeface="Arial Unicode MS"/>
                <a:cs typeface="Arial"/>
                <a:sym typeface="+mn-lt"/>
              </a:rPr>
              <a:t>Jun</a:t>
            </a:r>
          </a:p>
        </p:txBody>
      </p:sp>
      <p:sp>
        <p:nvSpPr>
          <p:cNvPr id="127" name="Text Placeholder 2">
            <a:extLst>
              <a:ext uri="{FF2B5EF4-FFF2-40B4-BE49-F238E27FC236}">
                <a16:creationId xmlns:a16="http://schemas.microsoft.com/office/drawing/2014/main" id="{E7A744D2-39B9-4C8E-BDA4-33C9C00AC213}"/>
              </a:ext>
            </a:extLst>
          </p:cNvPr>
          <p:cNvSpPr>
            <a:spLocks noGrp="1"/>
          </p:cNvSpPr>
          <p:nvPr>
            <p:custDataLst>
              <p:tags r:id="rId11"/>
            </p:custDataLst>
          </p:nvPr>
        </p:nvSpPr>
        <p:spPr bwMode="auto">
          <a:xfrm>
            <a:off x="9866164" y="1819740"/>
            <a:ext cx="1828562" cy="169841"/>
          </a:xfrm>
          <a:prstGeom prst="rect">
            <a:avLst/>
          </a:prstGeom>
          <a:noFill/>
          <a:ln w="9525">
            <a:solidFill>
              <a:schemeClr val="tx1"/>
            </a:solidFill>
          </a:ln>
          <a:extLst>
            <a:ext uri="{909E8E84-426E-40DD-AFC4-6F175D3DCCD1}">
              <a14:hiddenFill xmlns:a14="http://schemas.microsoft.com/office/drawing/2010/main">
                <a:solidFill>
                  <a:scrgbClr r="0" g="0" b="0"/>
                </a:solidFill>
              </a14:hiddenFill>
            </a:ext>
          </a:extLst>
        </p:spPr>
        <p:txBody>
          <a:bodyPr vert="horz" wrap="none" lIns="0" tIns="23807" rIns="0" bIns="23807" numCol="1" spcCol="0" rtlCol="0" anchor="ctr" anchorCtr="0">
            <a:noAutofit/>
          </a:bodyPr>
          <a:lstStyle>
            <a:lvl1pPr marL="228600" indent="-228600" algn="l" defTabSz="914400" rtl="0" eaLnBrk="1" latinLnBrk="0" hangingPunct="1">
              <a:lnSpc>
                <a:spcPct val="100000"/>
              </a:lnSpc>
              <a:spcBef>
                <a:spcPts val="1000"/>
              </a:spcBef>
              <a:buClr>
                <a:schemeClr val="accent5"/>
              </a:buClr>
              <a:buSzPct val="75000"/>
              <a:buFont typeface="Arial" panose="020B0604020202020204" pitchFamily="34" charset="0"/>
              <a:buChar char="•"/>
              <a:defRPr sz="2000" kern="1200" spc="-30">
                <a:solidFill>
                  <a:schemeClr val="tx1"/>
                </a:solidFill>
                <a:latin typeface="+mn-lt"/>
                <a:ea typeface="Open Sans" charset="0"/>
                <a:cs typeface="Open Sans" charset="0"/>
              </a:defRPr>
            </a:lvl1pPr>
            <a:lvl2pPr marL="6858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800" kern="1200" spc="-30">
                <a:solidFill>
                  <a:schemeClr val="tx1"/>
                </a:solidFill>
                <a:latin typeface="+mn-lt"/>
                <a:ea typeface="Open Sans" charset="0"/>
                <a:cs typeface="Open Sans" charset="0"/>
              </a:defRPr>
            </a:lvl2pPr>
            <a:lvl3pPr marL="11430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600" kern="1200" spc="-30">
                <a:solidFill>
                  <a:schemeClr val="tx1"/>
                </a:solidFill>
                <a:latin typeface="+mn-lt"/>
                <a:ea typeface="Open Sans" charset="0"/>
                <a:cs typeface="Open Sans" charset="0"/>
              </a:defRPr>
            </a:lvl3pPr>
            <a:lvl4pPr marL="16002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mn-lt"/>
                <a:ea typeface="Open Sans" charset="0"/>
                <a:cs typeface="Open Sans" charset="0"/>
              </a:defRPr>
            </a:lvl4pPr>
            <a:lvl5pPr marL="20574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mn-lt"/>
                <a:ea typeface="Open Sans" charset="0"/>
                <a:cs typeface="Open Sans"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defTabSz="914309">
              <a:spcBef>
                <a:spcPct val="0"/>
              </a:spcBef>
              <a:spcAft>
                <a:spcPct val="0"/>
              </a:spcAft>
              <a:buClr>
                <a:srgbClr val="443247"/>
              </a:buClr>
              <a:buNone/>
              <a:defRPr/>
            </a:pPr>
            <a:r>
              <a:rPr lang="en-US" altLang="en-US" sz="800" b="1" dirty="0">
                <a:solidFill>
                  <a:srgbClr val="10384F"/>
                </a:solidFill>
                <a:latin typeface="Arial"/>
                <a:ea typeface="Arial Unicode MS"/>
                <a:cs typeface="Arial"/>
              </a:rPr>
              <a:t>Jul</a:t>
            </a:r>
            <a:endParaRPr lang="en-US" sz="800" b="1" dirty="0">
              <a:solidFill>
                <a:srgbClr val="10384F"/>
              </a:solidFill>
              <a:latin typeface="Arial"/>
              <a:ea typeface="Arial Unicode MS"/>
              <a:cs typeface="Arial"/>
              <a:sym typeface="+mn-lt"/>
            </a:endParaRPr>
          </a:p>
        </p:txBody>
      </p:sp>
      <p:grpSp>
        <p:nvGrpSpPr>
          <p:cNvPr id="129" name="Group 122">
            <a:extLst>
              <a:ext uri="{FF2B5EF4-FFF2-40B4-BE49-F238E27FC236}">
                <a16:creationId xmlns:a16="http://schemas.microsoft.com/office/drawing/2014/main" id="{CA9F5888-0F48-4658-A6D6-432DAE361B11}"/>
              </a:ext>
            </a:extLst>
          </p:cNvPr>
          <p:cNvGrpSpPr/>
          <p:nvPr>
            <p:custDataLst>
              <p:tags r:id="rId12"/>
            </p:custDataLst>
          </p:nvPr>
        </p:nvGrpSpPr>
        <p:grpSpPr>
          <a:xfrm>
            <a:off x="858097" y="2106712"/>
            <a:ext cx="1475755" cy="466341"/>
            <a:chOff x="333376" y="805730"/>
            <a:chExt cx="1321846" cy="576030"/>
          </a:xfrm>
          <a:solidFill>
            <a:srgbClr val="00BCFF"/>
          </a:solidFill>
        </p:grpSpPr>
        <p:sp>
          <p:nvSpPr>
            <p:cNvPr id="130" name="Freeform: Shape 86">
              <a:extLst>
                <a:ext uri="{FF2B5EF4-FFF2-40B4-BE49-F238E27FC236}">
                  <a16:creationId xmlns:a16="http://schemas.microsoft.com/office/drawing/2014/main" id="{B32EABCB-AAE8-4315-89B8-C1792D483080}"/>
                </a:ext>
              </a:extLst>
            </p:cNvPr>
            <p:cNvSpPr/>
            <p:nvPr>
              <p:custDataLst>
                <p:tags r:id="rId34"/>
              </p:custDataLst>
            </p:nvPr>
          </p:nvSpPr>
          <p:spPr>
            <a:xfrm>
              <a:off x="333376" y="805730"/>
              <a:ext cx="1321846" cy="576030"/>
            </a:xfrm>
            <a:custGeom>
              <a:avLst/>
              <a:gdLst>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164592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164592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164592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236176 w 1828800"/>
                <a:gd name="connsiteY5" fmla="*/ 457200 h 914400"/>
                <a:gd name="connsiteX0" fmla="*/ 0 w 1828800"/>
                <a:gd name="connsiteY0" fmla="*/ 0 h 914400"/>
                <a:gd name="connsiteX1" fmla="*/ 1592624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236176 w 1828800"/>
                <a:gd name="connsiteY5" fmla="*/ 457200 h 914400"/>
                <a:gd name="connsiteX0" fmla="*/ 0 w 1828800"/>
                <a:gd name="connsiteY0" fmla="*/ 0 h 914400"/>
                <a:gd name="connsiteX1" fmla="*/ 1592624 w 1828800"/>
                <a:gd name="connsiteY1" fmla="*/ 0 h 914400"/>
                <a:gd name="connsiteX2" fmla="*/ 1828800 w 1828800"/>
                <a:gd name="connsiteY2" fmla="*/ 457200 h 914400"/>
                <a:gd name="connsiteX3" fmla="*/ 1592624 w 1828800"/>
                <a:gd name="connsiteY3" fmla="*/ 914400 h 914400"/>
                <a:gd name="connsiteX4" fmla="*/ 0 w 1828800"/>
                <a:gd name="connsiteY4" fmla="*/ 914400 h 914400"/>
                <a:gd name="connsiteX5" fmla="*/ 236176 w 1828800"/>
                <a:gd name="connsiteY5" fmla="*/ 457200 h 914400"/>
                <a:gd name="connsiteX0" fmla="*/ 0 w 1828800"/>
                <a:gd name="connsiteY0" fmla="*/ 0 h 914400"/>
                <a:gd name="connsiteX1" fmla="*/ 1592624 w 1828800"/>
                <a:gd name="connsiteY1" fmla="*/ 0 h 914400"/>
                <a:gd name="connsiteX2" fmla="*/ 1828800 w 1828800"/>
                <a:gd name="connsiteY2" fmla="*/ 457200 h 914400"/>
                <a:gd name="connsiteX3" fmla="*/ 1592624 w 1828800"/>
                <a:gd name="connsiteY3" fmla="*/ 914400 h 914400"/>
                <a:gd name="connsiteX4" fmla="*/ 0 w 1828800"/>
                <a:gd name="connsiteY4" fmla="*/ 914400 h 914400"/>
                <a:gd name="connsiteX5" fmla="*/ 197675 w 1828800"/>
                <a:gd name="connsiteY5" fmla="*/ 457200 h 914400"/>
                <a:gd name="connsiteX0" fmla="*/ 0 w 1828800"/>
                <a:gd name="connsiteY0" fmla="*/ 0 h 914400"/>
                <a:gd name="connsiteX1" fmla="*/ 1631125 w 1828800"/>
                <a:gd name="connsiteY1" fmla="*/ 0 h 914400"/>
                <a:gd name="connsiteX2" fmla="*/ 1828800 w 1828800"/>
                <a:gd name="connsiteY2" fmla="*/ 457200 h 914400"/>
                <a:gd name="connsiteX3" fmla="*/ 1592624 w 1828800"/>
                <a:gd name="connsiteY3" fmla="*/ 914400 h 914400"/>
                <a:gd name="connsiteX4" fmla="*/ 0 w 1828800"/>
                <a:gd name="connsiteY4" fmla="*/ 914400 h 914400"/>
                <a:gd name="connsiteX5" fmla="*/ 197675 w 1828800"/>
                <a:gd name="connsiteY5" fmla="*/ 457200 h 914400"/>
                <a:gd name="connsiteX0" fmla="*/ 0 w 1828800"/>
                <a:gd name="connsiteY0" fmla="*/ 0 h 914400"/>
                <a:gd name="connsiteX1" fmla="*/ 1631125 w 1828800"/>
                <a:gd name="connsiteY1" fmla="*/ 0 h 914400"/>
                <a:gd name="connsiteX2" fmla="*/ 1828800 w 1828800"/>
                <a:gd name="connsiteY2" fmla="*/ 457200 h 914400"/>
                <a:gd name="connsiteX3" fmla="*/ 1631125 w 1828800"/>
                <a:gd name="connsiteY3" fmla="*/ 914400 h 914400"/>
                <a:gd name="connsiteX4" fmla="*/ 0 w 1828800"/>
                <a:gd name="connsiteY4" fmla="*/ 914400 h 914400"/>
                <a:gd name="connsiteX5" fmla="*/ 197675 w 1828800"/>
                <a:gd name="connsiteY5" fmla="*/ 457200 h 914400"/>
                <a:gd name="connsiteX0" fmla="*/ 0 w 1828800"/>
                <a:gd name="connsiteY0" fmla="*/ 0 h 914400"/>
                <a:gd name="connsiteX1" fmla="*/ 1631125 w 1828800"/>
                <a:gd name="connsiteY1" fmla="*/ 0 h 914400"/>
                <a:gd name="connsiteX2" fmla="*/ 1828800 w 1828800"/>
                <a:gd name="connsiteY2" fmla="*/ 457200 h 914400"/>
                <a:gd name="connsiteX3" fmla="*/ 1631125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34113 w 1828800"/>
                <a:gd name="connsiteY1" fmla="*/ 0 h 914400"/>
                <a:gd name="connsiteX2" fmla="*/ 1828800 w 1828800"/>
                <a:gd name="connsiteY2" fmla="*/ 457200 h 914400"/>
                <a:gd name="connsiteX3" fmla="*/ 1631125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34113 w 1828800"/>
                <a:gd name="connsiteY1" fmla="*/ 0 h 914400"/>
                <a:gd name="connsiteX2" fmla="*/ 1828800 w 1828800"/>
                <a:gd name="connsiteY2" fmla="*/ 457200 h 914400"/>
                <a:gd name="connsiteX3" fmla="*/ 1634113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34113 w 1828800"/>
                <a:gd name="connsiteY1" fmla="*/ 0 h 914400"/>
                <a:gd name="connsiteX2" fmla="*/ 1828800 w 1828800"/>
                <a:gd name="connsiteY2" fmla="*/ 457200 h 914400"/>
                <a:gd name="connsiteX3" fmla="*/ 1634113 w 1828800"/>
                <a:gd name="connsiteY3" fmla="*/ 914400 h 914400"/>
                <a:gd name="connsiteX4" fmla="*/ 0 w 1828800"/>
                <a:gd name="connsiteY4" fmla="*/ 914400 h 914400"/>
                <a:gd name="connsiteX5" fmla="*/ 194687 w 1828800"/>
                <a:gd name="connsiteY5" fmla="*/ 457200 h 914400"/>
                <a:gd name="connsiteX0" fmla="*/ 0 w 1828800"/>
                <a:gd name="connsiteY0" fmla="*/ 0 h 914400"/>
                <a:gd name="connsiteX1" fmla="*/ 1634113 w 1828800"/>
                <a:gd name="connsiteY1" fmla="*/ 0 h 914400"/>
                <a:gd name="connsiteX2" fmla="*/ 1828800 w 1828800"/>
                <a:gd name="connsiteY2" fmla="*/ 457200 h 914400"/>
                <a:gd name="connsiteX3" fmla="*/ 1634113 w 1828800"/>
                <a:gd name="connsiteY3" fmla="*/ 914400 h 914400"/>
                <a:gd name="connsiteX4" fmla="*/ 0 w 1828800"/>
                <a:gd name="connsiteY4" fmla="*/ 914400 h 914400"/>
                <a:gd name="connsiteX5" fmla="*/ 194687 w 1828800"/>
                <a:gd name="connsiteY5" fmla="*/ 457200 h 914400"/>
                <a:gd name="connsiteX0" fmla="*/ 0 w 1828800"/>
                <a:gd name="connsiteY0" fmla="*/ 0 h 914400"/>
                <a:gd name="connsiteX1" fmla="*/ 1634113 w 1828800"/>
                <a:gd name="connsiteY1" fmla="*/ 0 h 914400"/>
                <a:gd name="connsiteX2" fmla="*/ 1828800 w 1828800"/>
                <a:gd name="connsiteY2" fmla="*/ 457200 h 914400"/>
                <a:gd name="connsiteX3" fmla="*/ 1634113 w 1828800"/>
                <a:gd name="connsiteY3" fmla="*/ 914400 h 914400"/>
                <a:gd name="connsiteX4" fmla="*/ 0 w 1828800"/>
                <a:gd name="connsiteY4" fmla="*/ 914400 h 914400"/>
                <a:gd name="connsiteX5" fmla="*/ 194687 w 1828800"/>
                <a:gd name="connsiteY5" fmla="*/ 457200 h 914400"/>
                <a:gd name="connsiteX0" fmla="*/ 0 w 1828800"/>
                <a:gd name="connsiteY0" fmla="*/ 0 h 914400"/>
                <a:gd name="connsiteX1" fmla="*/ 1634113 w 1828800"/>
                <a:gd name="connsiteY1" fmla="*/ 0 h 914400"/>
                <a:gd name="connsiteX2" fmla="*/ 1828800 w 1828800"/>
                <a:gd name="connsiteY2" fmla="*/ 457200 h 914400"/>
                <a:gd name="connsiteX3" fmla="*/ 1634113 w 1828800"/>
                <a:gd name="connsiteY3" fmla="*/ 914400 h 914400"/>
                <a:gd name="connsiteX4" fmla="*/ 0 w 1828800"/>
                <a:gd name="connsiteY4" fmla="*/ 914400 h 914400"/>
                <a:gd name="connsiteX5" fmla="*/ 263727 w 1828800"/>
                <a:gd name="connsiteY5" fmla="*/ 457200 h 914400"/>
                <a:gd name="connsiteX0" fmla="*/ 0 w 1828800"/>
                <a:gd name="connsiteY0" fmla="*/ 0 h 914400"/>
                <a:gd name="connsiteX1" fmla="*/ 1565073 w 1828800"/>
                <a:gd name="connsiteY1" fmla="*/ 0 h 914400"/>
                <a:gd name="connsiteX2" fmla="*/ 1828800 w 1828800"/>
                <a:gd name="connsiteY2" fmla="*/ 457200 h 914400"/>
                <a:gd name="connsiteX3" fmla="*/ 1634113 w 1828800"/>
                <a:gd name="connsiteY3" fmla="*/ 914400 h 914400"/>
                <a:gd name="connsiteX4" fmla="*/ 0 w 1828800"/>
                <a:gd name="connsiteY4" fmla="*/ 914400 h 914400"/>
                <a:gd name="connsiteX5" fmla="*/ 263727 w 1828800"/>
                <a:gd name="connsiteY5" fmla="*/ 457200 h 914400"/>
                <a:gd name="connsiteX0" fmla="*/ 0 w 1828800"/>
                <a:gd name="connsiteY0" fmla="*/ 0 h 914400"/>
                <a:gd name="connsiteX1" fmla="*/ 1565073 w 1828800"/>
                <a:gd name="connsiteY1" fmla="*/ 0 h 914400"/>
                <a:gd name="connsiteX2" fmla="*/ 1828800 w 1828800"/>
                <a:gd name="connsiteY2" fmla="*/ 457200 h 914400"/>
                <a:gd name="connsiteX3" fmla="*/ 1565073 w 1828800"/>
                <a:gd name="connsiteY3" fmla="*/ 914400 h 914400"/>
                <a:gd name="connsiteX4" fmla="*/ 0 w 1828800"/>
                <a:gd name="connsiteY4" fmla="*/ 914400 h 914400"/>
                <a:gd name="connsiteX5" fmla="*/ 263727 w 1828800"/>
                <a:gd name="connsiteY5" fmla="*/ 457200 h 914400"/>
                <a:gd name="connsiteX0" fmla="*/ 0 w 1828800"/>
                <a:gd name="connsiteY0" fmla="*/ 0 h 914400"/>
                <a:gd name="connsiteX1" fmla="*/ 1565073 w 1828800"/>
                <a:gd name="connsiteY1" fmla="*/ 0 h 914400"/>
                <a:gd name="connsiteX2" fmla="*/ 1828800 w 1828800"/>
                <a:gd name="connsiteY2" fmla="*/ 457200 h 914400"/>
                <a:gd name="connsiteX3" fmla="*/ 1565073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565073 w 1828800"/>
                <a:gd name="connsiteY1" fmla="*/ 0 h 914400"/>
                <a:gd name="connsiteX2" fmla="*/ 1828800 w 1828800"/>
                <a:gd name="connsiteY2" fmla="*/ 457200 h 914400"/>
                <a:gd name="connsiteX3" fmla="*/ 1565073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565073 w 1828800"/>
                <a:gd name="connsiteY1" fmla="*/ 0 h 914400"/>
                <a:gd name="connsiteX2" fmla="*/ 1828800 w 1828800"/>
                <a:gd name="connsiteY2" fmla="*/ 457200 h 914400"/>
                <a:gd name="connsiteX3" fmla="*/ 1565073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565073 w 1828800"/>
                <a:gd name="connsiteY1" fmla="*/ 0 h 914400"/>
                <a:gd name="connsiteX2" fmla="*/ 1828800 w 1828800"/>
                <a:gd name="connsiteY2" fmla="*/ 457200 h 914400"/>
                <a:gd name="connsiteX3" fmla="*/ 1565073 w 1828800"/>
                <a:gd name="connsiteY3" fmla="*/ 914400 h 914400"/>
                <a:gd name="connsiteX4" fmla="*/ 0 w 1828800"/>
                <a:gd name="connsiteY4" fmla="*/ 914400 h 914400"/>
                <a:gd name="connsiteX5" fmla="*/ 263727 w 1828800"/>
                <a:gd name="connsiteY5" fmla="*/ 457200 h 914400"/>
                <a:gd name="connsiteX0" fmla="*/ 0 w 1828800"/>
                <a:gd name="connsiteY0" fmla="*/ 0 h 914400"/>
                <a:gd name="connsiteX1" fmla="*/ 1565073 w 1828800"/>
                <a:gd name="connsiteY1" fmla="*/ 0 h 914400"/>
                <a:gd name="connsiteX2" fmla="*/ 1828800 w 1828800"/>
                <a:gd name="connsiteY2" fmla="*/ 457200 h 914400"/>
                <a:gd name="connsiteX3" fmla="*/ 1565073 w 1828800"/>
                <a:gd name="connsiteY3" fmla="*/ 914400 h 914400"/>
                <a:gd name="connsiteX4" fmla="*/ 0 w 1828800"/>
                <a:gd name="connsiteY4" fmla="*/ 914400 h 914400"/>
                <a:gd name="connsiteX5" fmla="*/ 263727 w 1828800"/>
                <a:gd name="connsiteY5" fmla="*/ 457200 h 914400"/>
                <a:gd name="connsiteX0" fmla="*/ 0 w 1828800"/>
                <a:gd name="connsiteY0" fmla="*/ 0 h 914400"/>
                <a:gd name="connsiteX1" fmla="*/ 1565073 w 1828800"/>
                <a:gd name="connsiteY1" fmla="*/ 0 h 914400"/>
                <a:gd name="connsiteX2" fmla="*/ 1828800 w 1828800"/>
                <a:gd name="connsiteY2" fmla="*/ 457200 h 914400"/>
                <a:gd name="connsiteX3" fmla="*/ 1565073 w 1828800"/>
                <a:gd name="connsiteY3" fmla="*/ 914400 h 914400"/>
                <a:gd name="connsiteX4" fmla="*/ 0 w 1828800"/>
                <a:gd name="connsiteY4" fmla="*/ 914400 h 914400"/>
                <a:gd name="connsiteX5" fmla="*/ 263727 w 1828800"/>
                <a:gd name="connsiteY5" fmla="*/ 457200 h 914400"/>
                <a:gd name="connsiteX0" fmla="*/ 0 w 1828800"/>
                <a:gd name="connsiteY0" fmla="*/ 0 h 914400"/>
                <a:gd name="connsiteX1" fmla="*/ 1565073 w 1828800"/>
                <a:gd name="connsiteY1" fmla="*/ 0 h 914400"/>
                <a:gd name="connsiteX2" fmla="*/ 1828800 w 1828800"/>
                <a:gd name="connsiteY2" fmla="*/ 457200 h 914400"/>
                <a:gd name="connsiteX3" fmla="*/ 1565073 w 1828800"/>
                <a:gd name="connsiteY3" fmla="*/ 914400 h 914400"/>
                <a:gd name="connsiteX4" fmla="*/ 0 w 1828800"/>
                <a:gd name="connsiteY4" fmla="*/ 914400 h 914400"/>
                <a:gd name="connsiteX5" fmla="*/ 187705 w 1828800"/>
                <a:gd name="connsiteY5" fmla="*/ 457200 h 914400"/>
                <a:gd name="connsiteX0" fmla="*/ 0 w 1828800"/>
                <a:gd name="connsiteY0" fmla="*/ 0 h 914400"/>
                <a:gd name="connsiteX1" fmla="*/ 1641095 w 1828800"/>
                <a:gd name="connsiteY1" fmla="*/ 0 h 914400"/>
                <a:gd name="connsiteX2" fmla="*/ 1828800 w 1828800"/>
                <a:gd name="connsiteY2" fmla="*/ 457200 h 914400"/>
                <a:gd name="connsiteX3" fmla="*/ 1565073 w 1828800"/>
                <a:gd name="connsiteY3" fmla="*/ 914400 h 914400"/>
                <a:gd name="connsiteX4" fmla="*/ 0 w 1828800"/>
                <a:gd name="connsiteY4" fmla="*/ 914400 h 914400"/>
                <a:gd name="connsiteX5" fmla="*/ 187705 w 1828800"/>
                <a:gd name="connsiteY5" fmla="*/ 457200 h 914400"/>
                <a:gd name="connsiteX0" fmla="*/ 0 w 1828800"/>
                <a:gd name="connsiteY0" fmla="*/ 0 h 914400"/>
                <a:gd name="connsiteX1" fmla="*/ 1641095 w 1828800"/>
                <a:gd name="connsiteY1" fmla="*/ 0 h 914400"/>
                <a:gd name="connsiteX2" fmla="*/ 1828800 w 1828800"/>
                <a:gd name="connsiteY2" fmla="*/ 457200 h 914400"/>
                <a:gd name="connsiteX3" fmla="*/ 1641095 w 1828800"/>
                <a:gd name="connsiteY3" fmla="*/ 914400 h 914400"/>
                <a:gd name="connsiteX4" fmla="*/ 0 w 1828800"/>
                <a:gd name="connsiteY4" fmla="*/ 914400 h 914400"/>
                <a:gd name="connsiteX5" fmla="*/ 187705 w 1828800"/>
                <a:gd name="connsiteY5" fmla="*/ 457200 h 914400"/>
                <a:gd name="connsiteX0" fmla="*/ 0 w 1828800"/>
                <a:gd name="connsiteY0" fmla="*/ 0 h 914400"/>
                <a:gd name="connsiteX1" fmla="*/ 1641095 w 1828800"/>
                <a:gd name="connsiteY1" fmla="*/ 0 h 914400"/>
                <a:gd name="connsiteX2" fmla="*/ 1828800 w 1828800"/>
                <a:gd name="connsiteY2" fmla="*/ 457200 h 914400"/>
                <a:gd name="connsiteX3" fmla="*/ 1641095 w 1828800"/>
                <a:gd name="connsiteY3" fmla="*/ 914400 h 914400"/>
                <a:gd name="connsiteX4" fmla="*/ 0 w 1828800"/>
                <a:gd name="connsiteY4" fmla="*/ 914400 h 914400"/>
                <a:gd name="connsiteX5" fmla="*/ 218074 w 1828800"/>
                <a:gd name="connsiteY5" fmla="*/ 457200 h 914400"/>
                <a:gd name="connsiteX0" fmla="*/ 0 w 1828800"/>
                <a:gd name="connsiteY0" fmla="*/ 0 h 914400"/>
                <a:gd name="connsiteX1" fmla="*/ 1610726 w 1828800"/>
                <a:gd name="connsiteY1" fmla="*/ 0 h 914400"/>
                <a:gd name="connsiteX2" fmla="*/ 1828800 w 1828800"/>
                <a:gd name="connsiteY2" fmla="*/ 457200 h 914400"/>
                <a:gd name="connsiteX3" fmla="*/ 1641095 w 1828800"/>
                <a:gd name="connsiteY3" fmla="*/ 914400 h 914400"/>
                <a:gd name="connsiteX4" fmla="*/ 0 w 1828800"/>
                <a:gd name="connsiteY4" fmla="*/ 914400 h 914400"/>
                <a:gd name="connsiteX5" fmla="*/ 218074 w 1828800"/>
                <a:gd name="connsiteY5" fmla="*/ 457200 h 914400"/>
                <a:gd name="connsiteX0" fmla="*/ 0 w 1828800"/>
                <a:gd name="connsiteY0" fmla="*/ 0 h 914400"/>
                <a:gd name="connsiteX1" fmla="*/ 1610726 w 1828800"/>
                <a:gd name="connsiteY1" fmla="*/ 0 h 914400"/>
                <a:gd name="connsiteX2" fmla="*/ 1828800 w 1828800"/>
                <a:gd name="connsiteY2" fmla="*/ 457200 h 914400"/>
                <a:gd name="connsiteX3" fmla="*/ 1610726 w 1828800"/>
                <a:gd name="connsiteY3" fmla="*/ 914400 h 914400"/>
                <a:gd name="connsiteX4" fmla="*/ 0 w 1828800"/>
                <a:gd name="connsiteY4" fmla="*/ 914400 h 914400"/>
                <a:gd name="connsiteX5" fmla="*/ 218074 w 1828800"/>
                <a:gd name="connsiteY5" fmla="*/ 457200 h 914400"/>
                <a:gd name="connsiteX0" fmla="*/ 0 w 1828800"/>
                <a:gd name="connsiteY0" fmla="*/ 0 h 914400"/>
                <a:gd name="connsiteX1" fmla="*/ 1610726 w 1828800"/>
                <a:gd name="connsiteY1" fmla="*/ 0 h 914400"/>
                <a:gd name="connsiteX2" fmla="*/ 1828800 w 1828800"/>
                <a:gd name="connsiteY2" fmla="*/ 457200 h 914400"/>
                <a:gd name="connsiteX3" fmla="*/ 1610726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10726 w 1828800"/>
                <a:gd name="connsiteY1" fmla="*/ 0 h 914400"/>
                <a:gd name="connsiteX2" fmla="*/ 1828800 w 1828800"/>
                <a:gd name="connsiteY2" fmla="*/ 457200 h 914400"/>
                <a:gd name="connsiteX3" fmla="*/ 1610726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10726 w 1828800"/>
                <a:gd name="connsiteY1" fmla="*/ 0 h 914400"/>
                <a:gd name="connsiteX2" fmla="*/ 1828800 w 1828800"/>
                <a:gd name="connsiteY2" fmla="*/ 457200 h 914400"/>
                <a:gd name="connsiteX3" fmla="*/ 1610726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10726 w 1828800"/>
                <a:gd name="connsiteY1" fmla="*/ 0 h 914400"/>
                <a:gd name="connsiteX2" fmla="*/ 1828800 w 1828800"/>
                <a:gd name="connsiteY2" fmla="*/ 457200 h 914400"/>
                <a:gd name="connsiteX3" fmla="*/ 1610726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740249 w 1828800"/>
                <a:gd name="connsiteY1" fmla="*/ 0 h 914400"/>
                <a:gd name="connsiteX2" fmla="*/ 1828800 w 1828800"/>
                <a:gd name="connsiteY2" fmla="*/ 457200 h 914400"/>
                <a:gd name="connsiteX3" fmla="*/ 1610726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740249 w 1828800"/>
                <a:gd name="connsiteY1" fmla="*/ 0 h 914400"/>
                <a:gd name="connsiteX2" fmla="*/ 1828800 w 1828800"/>
                <a:gd name="connsiteY2" fmla="*/ 457200 h 914400"/>
                <a:gd name="connsiteX3" fmla="*/ 1740249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740249 w 1828800"/>
                <a:gd name="connsiteY1" fmla="*/ 0 h 914400"/>
                <a:gd name="connsiteX2" fmla="*/ 1828800 w 1828800"/>
                <a:gd name="connsiteY2" fmla="*/ 457200 h 914400"/>
                <a:gd name="connsiteX3" fmla="*/ 1740249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85350 w 1828800"/>
                <a:gd name="connsiteY1" fmla="*/ 0 h 914400"/>
                <a:gd name="connsiteX2" fmla="*/ 1828800 w 1828800"/>
                <a:gd name="connsiteY2" fmla="*/ 457200 h 914400"/>
                <a:gd name="connsiteX3" fmla="*/ 1740249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85350 w 1828800"/>
                <a:gd name="connsiteY1" fmla="*/ 0 h 914400"/>
                <a:gd name="connsiteX2" fmla="*/ 1828800 w 1828800"/>
                <a:gd name="connsiteY2" fmla="*/ 457200 h 914400"/>
                <a:gd name="connsiteX3" fmla="*/ 1685350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85350 w 1828800"/>
                <a:gd name="connsiteY1" fmla="*/ 0 h 914400"/>
                <a:gd name="connsiteX2" fmla="*/ 1828800 w 1828800"/>
                <a:gd name="connsiteY2" fmla="*/ 457200 h 914400"/>
                <a:gd name="connsiteX3" fmla="*/ 1685350 w 1828800"/>
                <a:gd name="connsiteY3" fmla="*/ 914400 h 914400"/>
                <a:gd name="connsiteX4" fmla="*/ 0 w 1828800"/>
                <a:gd name="connsiteY4" fmla="*/ 914400 h 914400"/>
                <a:gd name="connsiteX5" fmla="*/ 143450 w 1828800"/>
                <a:gd name="connsiteY5" fmla="*/ 457200 h 914400"/>
                <a:gd name="connsiteX0" fmla="*/ 0 w 1828800"/>
                <a:gd name="connsiteY0" fmla="*/ 0 h 914400"/>
                <a:gd name="connsiteX1" fmla="*/ 1685350 w 1828800"/>
                <a:gd name="connsiteY1" fmla="*/ 0 h 914400"/>
                <a:gd name="connsiteX2" fmla="*/ 1828800 w 1828800"/>
                <a:gd name="connsiteY2" fmla="*/ 457200 h 914400"/>
                <a:gd name="connsiteX3" fmla="*/ 1685350 w 1828800"/>
                <a:gd name="connsiteY3" fmla="*/ 914400 h 914400"/>
                <a:gd name="connsiteX4" fmla="*/ 0 w 1828800"/>
                <a:gd name="connsiteY4" fmla="*/ 914400 h 914400"/>
                <a:gd name="connsiteX5" fmla="*/ 143450 w 1828800"/>
                <a:gd name="connsiteY5" fmla="*/ 457200 h 914400"/>
                <a:gd name="connsiteX0" fmla="*/ 0 w 1828800"/>
                <a:gd name="connsiteY0" fmla="*/ 0 h 914400"/>
                <a:gd name="connsiteX1" fmla="*/ 1685350 w 1828800"/>
                <a:gd name="connsiteY1" fmla="*/ 0 h 914400"/>
                <a:gd name="connsiteX2" fmla="*/ 1828800 w 1828800"/>
                <a:gd name="connsiteY2" fmla="*/ 457200 h 914400"/>
                <a:gd name="connsiteX3" fmla="*/ 1685350 w 1828800"/>
                <a:gd name="connsiteY3" fmla="*/ 914400 h 914400"/>
                <a:gd name="connsiteX4" fmla="*/ 0 w 1828800"/>
                <a:gd name="connsiteY4" fmla="*/ 914400 h 914400"/>
                <a:gd name="connsiteX5" fmla="*/ 143450 w 1828800"/>
                <a:gd name="connsiteY5" fmla="*/ 457200 h 914400"/>
                <a:gd name="connsiteX0" fmla="*/ 0 w 1828800"/>
                <a:gd name="connsiteY0" fmla="*/ 0 h 914400"/>
                <a:gd name="connsiteX1" fmla="*/ 1685350 w 1828800"/>
                <a:gd name="connsiteY1" fmla="*/ 0 h 914400"/>
                <a:gd name="connsiteX2" fmla="*/ 1828800 w 1828800"/>
                <a:gd name="connsiteY2" fmla="*/ 457200 h 914400"/>
                <a:gd name="connsiteX3" fmla="*/ 1685350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85350 w 1828800"/>
                <a:gd name="connsiteY1" fmla="*/ 0 h 914400"/>
                <a:gd name="connsiteX2" fmla="*/ 1828800 w 1828800"/>
                <a:gd name="connsiteY2" fmla="*/ 457200 h 914400"/>
                <a:gd name="connsiteX3" fmla="*/ 1685350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85350 w 1828800"/>
                <a:gd name="connsiteY1" fmla="*/ 0 h 914400"/>
                <a:gd name="connsiteX2" fmla="*/ 1828800 w 1828800"/>
                <a:gd name="connsiteY2" fmla="*/ 457200 h 914400"/>
                <a:gd name="connsiteX3" fmla="*/ 1685350 w 1828800"/>
                <a:gd name="connsiteY3" fmla="*/ 914400 h 914400"/>
                <a:gd name="connsiteX4" fmla="*/ 0 w 1828800"/>
                <a:gd name="connsiteY4" fmla="*/ 914400 h 914400"/>
                <a:gd name="connsiteX5" fmla="*/ 0 w 1828800"/>
                <a:gd name="connsiteY5" fmla="*/ 4572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8800" h="914400">
                  <a:moveTo>
                    <a:pt x="0" y="0"/>
                  </a:moveTo>
                  <a:lnTo>
                    <a:pt x="1685350" y="0"/>
                  </a:lnTo>
                  <a:lnTo>
                    <a:pt x="1828800" y="457200"/>
                  </a:lnTo>
                  <a:lnTo>
                    <a:pt x="1685350" y="914400"/>
                  </a:lnTo>
                  <a:lnTo>
                    <a:pt x="0" y="914400"/>
                  </a:lnTo>
                  <a:lnTo>
                    <a:pt x="0" y="457200"/>
                  </a:lnTo>
                  <a:close/>
                </a:path>
              </a:pathLst>
            </a:custGeom>
            <a:grpFill/>
            <a:ln w="9525" cap="flat" cmpd="sng" algn="ctr">
              <a:noFill/>
              <a:prstDash val="solid"/>
            </a:ln>
            <a:effectLst/>
          </p:spPr>
          <p:txBody>
            <a:bodyPr rtlCol="0" anchor="ctr"/>
            <a:lstStyle/>
            <a:p>
              <a:pPr algn="ctr" defTabSz="914127">
                <a:defRPr/>
              </a:pPr>
              <a:endParaRPr lang="en-US" sz="1000" kern="0">
                <a:solidFill>
                  <a:srgbClr val="FFFFFF"/>
                </a:solidFill>
                <a:latin typeface="Arial"/>
                <a:ea typeface="Arial Unicode MS"/>
                <a:cs typeface="Arial"/>
              </a:endParaRPr>
            </a:p>
          </p:txBody>
        </p:sp>
        <p:sp>
          <p:nvSpPr>
            <p:cNvPr id="131" name="TextBox 87">
              <a:extLst>
                <a:ext uri="{FF2B5EF4-FFF2-40B4-BE49-F238E27FC236}">
                  <a16:creationId xmlns:a16="http://schemas.microsoft.com/office/drawing/2014/main" id="{54FEB1C6-DAC7-4171-AAEC-43AFBD7A9C12}"/>
                </a:ext>
              </a:extLst>
            </p:cNvPr>
            <p:cNvSpPr txBox="1"/>
            <p:nvPr>
              <p:custDataLst>
                <p:tags r:id="rId35"/>
              </p:custDataLst>
            </p:nvPr>
          </p:nvSpPr>
          <p:spPr>
            <a:xfrm>
              <a:off x="396876" y="845732"/>
              <a:ext cx="1154661" cy="496026"/>
            </a:xfrm>
            <a:prstGeom prst="rect">
              <a:avLst/>
            </a:prstGeom>
            <a:grpFill/>
          </p:spPr>
          <p:txBody>
            <a:bodyPr vert="horz" lIns="0" tIns="0" rIns="0" bIns="0" rtlCol="0" anchor="ctr">
              <a:noAutofit/>
            </a:bodyPr>
            <a:lstStyle>
              <a:lvl1pPr marL="0" lvl="0" indent="0" defTabSz="913526" eaLnBrk="1" latinLnBrk="0" hangingPunct="1">
                <a:buClr>
                  <a:schemeClr val="tx2"/>
                </a:buClr>
                <a:buSzPct val="100000"/>
                <a:defRPr lang="en-GB" sz="1600" baseline="0" dirty="0">
                  <a:latin typeface="+mn-lt"/>
                </a:defRPr>
              </a:lvl1pPr>
              <a:lvl2pPr marL="198346" indent="-194673" defTabSz="913526" eaLnBrk="1" latinLnBrk="0" hangingPunct="1">
                <a:buClr>
                  <a:schemeClr val="tx2"/>
                </a:buClr>
                <a:buSzPct val="120000"/>
                <a:buFontTx/>
                <a:buBlip>
                  <a:blip r:embed="rId44"/>
                </a:buBlip>
                <a:defRPr lang="en-GB" sz="1600" baseline="0" dirty="0">
                  <a:latin typeface="+mn-lt"/>
                </a:defRPr>
              </a:lvl2pPr>
              <a:lvl3pPr marL="381000" indent="-190500" defTabSz="913526" eaLnBrk="1" latinLnBrk="0" hangingPunct="1">
                <a:buClr>
                  <a:schemeClr val="tx2"/>
                </a:buClr>
                <a:buSzPct val="120000"/>
                <a:buFontTx/>
                <a:buBlip>
                  <a:blip r:embed="rId45"/>
                </a:buBlip>
                <a:defRPr lang="en-GB" sz="1600" baseline="0" dirty="0">
                  <a:latin typeface="+mn-lt"/>
                </a:defRPr>
              </a:lvl3pPr>
              <a:lvl4pPr marL="558800" indent="-209550" defTabSz="913526" eaLnBrk="1" latinLnBrk="0" hangingPunct="1">
                <a:buClr>
                  <a:schemeClr val="tx2"/>
                </a:buClr>
                <a:buSzPct val="120000"/>
                <a:buFontTx/>
                <a:buBlip>
                  <a:blip r:embed="rId46"/>
                </a:buBlip>
                <a:defRPr lang="en-GB" sz="1600" baseline="0" dirty="0">
                  <a:latin typeface="+mn-lt"/>
                </a:defRPr>
              </a:lvl4pPr>
              <a:lvl5pPr marL="717550" indent="-158750" defTabSz="913526" eaLnBrk="1" latinLnBrk="0" hangingPunct="1">
                <a:buClr>
                  <a:schemeClr val="tx2"/>
                </a:buClr>
                <a:buSzPct val="140000"/>
                <a:buFontTx/>
                <a:buBlip>
                  <a:blip r:embed="rId47"/>
                </a:buBlip>
                <a:defRPr lang="en-GB" sz="1600" baseline="0" dirty="0">
                  <a:latin typeface="+mn-lt"/>
                </a:defRPr>
              </a:lvl5pPr>
              <a:lvl6pPr marL="1020090" indent="-177099" defTabSz="1218095" fontAlgn="base">
                <a:spcBef>
                  <a:spcPct val="0"/>
                </a:spcBef>
                <a:spcAft>
                  <a:spcPct val="0"/>
                </a:spcAft>
                <a:buClr>
                  <a:schemeClr val="tx2"/>
                </a:buClr>
                <a:buSzPct val="89000"/>
                <a:buFont typeface="Arial" charset="0"/>
                <a:buChar char="-"/>
                <a:defRPr sz="2176" baseline="0">
                  <a:latin typeface="+mn-lt"/>
                </a:defRPr>
              </a:lvl6pPr>
              <a:lvl7pPr marL="1020090" indent="-177099" defTabSz="1218095" fontAlgn="base">
                <a:spcBef>
                  <a:spcPct val="0"/>
                </a:spcBef>
                <a:spcAft>
                  <a:spcPct val="0"/>
                </a:spcAft>
                <a:buClr>
                  <a:schemeClr val="tx2"/>
                </a:buClr>
                <a:buSzPct val="89000"/>
                <a:buFont typeface="Arial" charset="0"/>
                <a:buChar char="-"/>
                <a:defRPr sz="2176" baseline="0">
                  <a:latin typeface="+mn-lt"/>
                </a:defRPr>
              </a:lvl7pPr>
              <a:lvl8pPr marL="1020090" indent="-177099" defTabSz="1218095" fontAlgn="base">
                <a:spcBef>
                  <a:spcPct val="0"/>
                </a:spcBef>
                <a:spcAft>
                  <a:spcPct val="0"/>
                </a:spcAft>
                <a:buClr>
                  <a:schemeClr val="tx2"/>
                </a:buClr>
                <a:buSzPct val="89000"/>
                <a:buFont typeface="Arial" charset="0"/>
                <a:buChar char="-"/>
                <a:defRPr sz="2176" baseline="0">
                  <a:latin typeface="+mn-lt"/>
                </a:defRPr>
              </a:lvl8pPr>
              <a:lvl9pPr marL="1020090" indent="-177099" defTabSz="1218095" fontAlgn="base">
                <a:spcBef>
                  <a:spcPct val="0"/>
                </a:spcBef>
                <a:spcAft>
                  <a:spcPct val="0"/>
                </a:spcAft>
                <a:buClr>
                  <a:schemeClr val="tx2"/>
                </a:buClr>
                <a:buSzPct val="89000"/>
                <a:buFont typeface="Arial" charset="0"/>
                <a:buChar char="-"/>
                <a:defRPr sz="2176" baseline="0">
                  <a:latin typeface="+mn-lt"/>
                </a:defRPr>
              </a:lvl9pPr>
            </a:lstStyle>
            <a:p>
              <a:pPr defTabSz="913253">
                <a:buClr>
                  <a:srgbClr val="595959"/>
                </a:buClr>
                <a:defRPr/>
              </a:pPr>
              <a:r>
                <a:rPr lang="en-US" sz="1000" b="1" kern="0" dirty="0">
                  <a:solidFill>
                    <a:srgbClr val="FFFFFF"/>
                  </a:solidFill>
                  <a:latin typeface="Arial"/>
                  <a:ea typeface="Arial Unicode MS"/>
                  <a:cs typeface="Arial"/>
                </a:rPr>
                <a:t>Data cleansing </a:t>
              </a:r>
            </a:p>
          </p:txBody>
        </p:sp>
      </p:grpSp>
      <p:grpSp>
        <p:nvGrpSpPr>
          <p:cNvPr id="153" name="Group 122">
            <a:extLst>
              <a:ext uri="{FF2B5EF4-FFF2-40B4-BE49-F238E27FC236}">
                <a16:creationId xmlns:a16="http://schemas.microsoft.com/office/drawing/2014/main" id="{1D2D2A12-0CE6-4D4E-ACB7-8B6FE589A4A3}"/>
              </a:ext>
            </a:extLst>
          </p:cNvPr>
          <p:cNvGrpSpPr/>
          <p:nvPr>
            <p:custDataLst>
              <p:tags r:id="rId13"/>
            </p:custDataLst>
          </p:nvPr>
        </p:nvGrpSpPr>
        <p:grpSpPr>
          <a:xfrm>
            <a:off x="858097" y="2624940"/>
            <a:ext cx="1475755" cy="466341"/>
            <a:chOff x="333376" y="805730"/>
            <a:chExt cx="1321846" cy="576030"/>
          </a:xfrm>
          <a:solidFill>
            <a:srgbClr val="00BCFF"/>
          </a:solidFill>
        </p:grpSpPr>
        <p:sp>
          <p:nvSpPr>
            <p:cNvPr id="154" name="Freeform: Shape 86">
              <a:extLst>
                <a:ext uri="{FF2B5EF4-FFF2-40B4-BE49-F238E27FC236}">
                  <a16:creationId xmlns:a16="http://schemas.microsoft.com/office/drawing/2014/main" id="{E9BE66F9-98D0-4D9F-B029-C87A4D70D0A3}"/>
                </a:ext>
              </a:extLst>
            </p:cNvPr>
            <p:cNvSpPr/>
            <p:nvPr>
              <p:custDataLst>
                <p:tags r:id="rId32"/>
              </p:custDataLst>
            </p:nvPr>
          </p:nvSpPr>
          <p:spPr>
            <a:xfrm>
              <a:off x="333376" y="805730"/>
              <a:ext cx="1321846" cy="576030"/>
            </a:xfrm>
            <a:custGeom>
              <a:avLst/>
              <a:gdLst>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164592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164592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164592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236176 w 1828800"/>
                <a:gd name="connsiteY5" fmla="*/ 457200 h 914400"/>
                <a:gd name="connsiteX0" fmla="*/ 0 w 1828800"/>
                <a:gd name="connsiteY0" fmla="*/ 0 h 914400"/>
                <a:gd name="connsiteX1" fmla="*/ 1592624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236176 w 1828800"/>
                <a:gd name="connsiteY5" fmla="*/ 457200 h 914400"/>
                <a:gd name="connsiteX0" fmla="*/ 0 w 1828800"/>
                <a:gd name="connsiteY0" fmla="*/ 0 h 914400"/>
                <a:gd name="connsiteX1" fmla="*/ 1592624 w 1828800"/>
                <a:gd name="connsiteY1" fmla="*/ 0 h 914400"/>
                <a:gd name="connsiteX2" fmla="*/ 1828800 w 1828800"/>
                <a:gd name="connsiteY2" fmla="*/ 457200 h 914400"/>
                <a:gd name="connsiteX3" fmla="*/ 1592624 w 1828800"/>
                <a:gd name="connsiteY3" fmla="*/ 914400 h 914400"/>
                <a:gd name="connsiteX4" fmla="*/ 0 w 1828800"/>
                <a:gd name="connsiteY4" fmla="*/ 914400 h 914400"/>
                <a:gd name="connsiteX5" fmla="*/ 236176 w 1828800"/>
                <a:gd name="connsiteY5" fmla="*/ 457200 h 914400"/>
                <a:gd name="connsiteX0" fmla="*/ 0 w 1828800"/>
                <a:gd name="connsiteY0" fmla="*/ 0 h 914400"/>
                <a:gd name="connsiteX1" fmla="*/ 1592624 w 1828800"/>
                <a:gd name="connsiteY1" fmla="*/ 0 h 914400"/>
                <a:gd name="connsiteX2" fmla="*/ 1828800 w 1828800"/>
                <a:gd name="connsiteY2" fmla="*/ 457200 h 914400"/>
                <a:gd name="connsiteX3" fmla="*/ 1592624 w 1828800"/>
                <a:gd name="connsiteY3" fmla="*/ 914400 h 914400"/>
                <a:gd name="connsiteX4" fmla="*/ 0 w 1828800"/>
                <a:gd name="connsiteY4" fmla="*/ 914400 h 914400"/>
                <a:gd name="connsiteX5" fmla="*/ 197675 w 1828800"/>
                <a:gd name="connsiteY5" fmla="*/ 457200 h 914400"/>
                <a:gd name="connsiteX0" fmla="*/ 0 w 1828800"/>
                <a:gd name="connsiteY0" fmla="*/ 0 h 914400"/>
                <a:gd name="connsiteX1" fmla="*/ 1631125 w 1828800"/>
                <a:gd name="connsiteY1" fmla="*/ 0 h 914400"/>
                <a:gd name="connsiteX2" fmla="*/ 1828800 w 1828800"/>
                <a:gd name="connsiteY2" fmla="*/ 457200 h 914400"/>
                <a:gd name="connsiteX3" fmla="*/ 1592624 w 1828800"/>
                <a:gd name="connsiteY3" fmla="*/ 914400 h 914400"/>
                <a:gd name="connsiteX4" fmla="*/ 0 w 1828800"/>
                <a:gd name="connsiteY4" fmla="*/ 914400 h 914400"/>
                <a:gd name="connsiteX5" fmla="*/ 197675 w 1828800"/>
                <a:gd name="connsiteY5" fmla="*/ 457200 h 914400"/>
                <a:gd name="connsiteX0" fmla="*/ 0 w 1828800"/>
                <a:gd name="connsiteY0" fmla="*/ 0 h 914400"/>
                <a:gd name="connsiteX1" fmla="*/ 1631125 w 1828800"/>
                <a:gd name="connsiteY1" fmla="*/ 0 h 914400"/>
                <a:gd name="connsiteX2" fmla="*/ 1828800 w 1828800"/>
                <a:gd name="connsiteY2" fmla="*/ 457200 h 914400"/>
                <a:gd name="connsiteX3" fmla="*/ 1631125 w 1828800"/>
                <a:gd name="connsiteY3" fmla="*/ 914400 h 914400"/>
                <a:gd name="connsiteX4" fmla="*/ 0 w 1828800"/>
                <a:gd name="connsiteY4" fmla="*/ 914400 h 914400"/>
                <a:gd name="connsiteX5" fmla="*/ 197675 w 1828800"/>
                <a:gd name="connsiteY5" fmla="*/ 457200 h 914400"/>
                <a:gd name="connsiteX0" fmla="*/ 0 w 1828800"/>
                <a:gd name="connsiteY0" fmla="*/ 0 h 914400"/>
                <a:gd name="connsiteX1" fmla="*/ 1631125 w 1828800"/>
                <a:gd name="connsiteY1" fmla="*/ 0 h 914400"/>
                <a:gd name="connsiteX2" fmla="*/ 1828800 w 1828800"/>
                <a:gd name="connsiteY2" fmla="*/ 457200 h 914400"/>
                <a:gd name="connsiteX3" fmla="*/ 1631125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34113 w 1828800"/>
                <a:gd name="connsiteY1" fmla="*/ 0 h 914400"/>
                <a:gd name="connsiteX2" fmla="*/ 1828800 w 1828800"/>
                <a:gd name="connsiteY2" fmla="*/ 457200 h 914400"/>
                <a:gd name="connsiteX3" fmla="*/ 1631125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34113 w 1828800"/>
                <a:gd name="connsiteY1" fmla="*/ 0 h 914400"/>
                <a:gd name="connsiteX2" fmla="*/ 1828800 w 1828800"/>
                <a:gd name="connsiteY2" fmla="*/ 457200 h 914400"/>
                <a:gd name="connsiteX3" fmla="*/ 1634113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34113 w 1828800"/>
                <a:gd name="connsiteY1" fmla="*/ 0 h 914400"/>
                <a:gd name="connsiteX2" fmla="*/ 1828800 w 1828800"/>
                <a:gd name="connsiteY2" fmla="*/ 457200 h 914400"/>
                <a:gd name="connsiteX3" fmla="*/ 1634113 w 1828800"/>
                <a:gd name="connsiteY3" fmla="*/ 914400 h 914400"/>
                <a:gd name="connsiteX4" fmla="*/ 0 w 1828800"/>
                <a:gd name="connsiteY4" fmla="*/ 914400 h 914400"/>
                <a:gd name="connsiteX5" fmla="*/ 194687 w 1828800"/>
                <a:gd name="connsiteY5" fmla="*/ 457200 h 914400"/>
                <a:gd name="connsiteX0" fmla="*/ 0 w 1828800"/>
                <a:gd name="connsiteY0" fmla="*/ 0 h 914400"/>
                <a:gd name="connsiteX1" fmla="*/ 1634113 w 1828800"/>
                <a:gd name="connsiteY1" fmla="*/ 0 h 914400"/>
                <a:gd name="connsiteX2" fmla="*/ 1828800 w 1828800"/>
                <a:gd name="connsiteY2" fmla="*/ 457200 h 914400"/>
                <a:gd name="connsiteX3" fmla="*/ 1634113 w 1828800"/>
                <a:gd name="connsiteY3" fmla="*/ 914400 h 914400"/>
                <a:gd name="connsiteX4" fmla="*/ 0 w 1828800"/>
                <a:gd name="connsiteY4" fmla="*/ 914400 h 914400"/>
                <a:gd name="connsiteX5" fmla="*/ 194687 w 1828800"/>
                <a:gd name="connsiteY5" fmla="*/ 457200 h 914400"/>
                <a:gd name="connsiteX0" fmla="*/ 0 w 1828800"/>
                <a:gd name="connsiteY0" fmla="*/ 0 h 914400"/>
                <a:gd name="connsiteX1" fmla="*/ 1634113 w 1828800"/>
                <a:gd name="connsiteY1" fmla="*/ 0 h 914400"/>
                <a:gd name="connsiteX2" fmla="*/ 1828800 w 1828800"/>
                <a:gd name="connsiteY2" fmla="*/ 457200 h 914400"/>
                <a:gd name="connsiteX3" fmla="*/ 1634113 w 1828800"/>
                <a:gd name="connsiteY3" fmla="*/ 914400 h 914400"/>
                <a:gd name="connsiteX4" fmla="*/ 0 w 1828800"/>
                <a:gd name="connsiteY4" fmla="*/ 914400 h 914400"/>
                <a:gd name="connsiteX5" fmla="*/ 194687 w 1828800"/>
                <a:gd name="connsiteY5" fmla="*/ 457200 h 914400"/>
                <a:gd name="connsiteX0" fmla="*/ 0 w 1828800"/>
                <a:gd name="connsiteY0" fmla="*/ 0 h 914400"/>
                <a:gd name="connsiteX1" fmla="*/ 1634113 w 1828800"/>
                <a:gd name="connsiteY1" fmla="*/ 0 h 914400"/>
                <a:gd name="connsiteX2" fmla="*/ 1828800 w 1828800"/>
                <a:gd name="connsiteY2" fmla="*/ 457200 h 914400"/>
                <a:gd name="connsiteX3" fmla="*/ 1634113 w 1828800"/>
                <a:gd name="connsiteY3" fmla="*/ 914400 h 914400"/>
                <a:gd name="connsiteX4" fmla="*/ 0 w 1828800"/>
                <a:gd name="connsiteY4" fmla="*/ 914400 h 914400"/>
                <a:gd name="connsiteX5" fmla="*/ 263727 w 1828800"/>
                <a:gd name="connsiteY5" fmla="*/ 457200 h 914400"/>
                <a:gd name="connsiteX0" fmla="*/ 0 w 1828800"/>
                <a:gd name="connsiteY0" fmla="*/ 0 h 914400"/>
                <a:gd name="connsiteX1" fmla="*/ 1565073 w 1828800"/>
                <a:gd name="connsiteY1" fmla="*/ 0 h 914400"/>
                <a:gd name="connsiteX2" fmla="*/ 1828800 w 1828800"/>
                <a:gd name="connsiteY2" fmla="*/ 457200 h 914400"/>
                <a:gd name="connsiteX3" fmla="*/ 1634113 w 1828800"/>
                <a:gd name="connsiteY3" fmla="*/ 914400 h 914400"/>
                <a:gd name="connsiteX4" fmla="*/ 0 w 1828800"/>
                <a:gd name="connsiteY4" fmla="*/ 914400 h 914400"/>
                <a:gd name="connsiteX5" fmla="*/ 263727 w 1828800"/>
                <a:gd name="connsiteY5" fmla="*/ 457200 h 914400"/>
                <a:gd name="connsiteX0" fmla="*/ 0 w 1828800"/>
                <a:gd name="connsiteY0" fmla="*/ 0 h 914400"/>
                <a:gd name="connsiteX1" fmla="*/ 1565073 w 1828800"/>
                <a:gd name="connsiteY1" fmla="*/ 0 h 914400"/>
                <a:gd name="connsiteX2" fmla="*/ 1828800 w 1828800"/>
                <a:gd name="connsiteY2" fmla="*/ 457200 h 914400"/>
                <a:gd name="connsiteX3" fmla="*/ 1565073 w 1828800"/>
                <a:gd name="connsiteY3" fmla="*/ 914400 h 914400"/>
                <a:gd name="connsiteX4" fmla="*/ 0 w 1828800"/>
                <a:gd name="connsiteY4" fmla="*/ 914400 h 914400"/>
                <a:gd name="connsiteX5" fmla="*/ 263727 w 1828800"/>
                <a:gd name="connsiteY5" fmla="*/ 457200 h 914400"/>
                <a:gd name="connsiteX0" fmla="*/ 0 w 1828800"/>
                <a:gd name="connsiteY0" fmla="*/ 0 h 914400"/>
                <a:gd name="connsiteX1" fmla="*/ 1565073 w 1828800"/>
                <a:gd name="connsiteY1" fmla="*/ 0 h 914400"/>
                <a:gd name="connsiteX2" fmla="*/ 1828800 w 1828800"/>
                <a:gd name="connsiteY2" fmla="*/ 457200 h 914400"/>
                <a:gd name="connsiteX3" fmla="*/ 1565073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565073 w 1828800"/>
                <a:gd name="connsiteY1" fmla="*/ 0 h 914400"/>
                <a:gd name="connsiteX2" fmla="*/ 1828800 w 1828800"/>
                <a:gd name="connsiteY2" fmla="*/ 457200 h 914400"/>
                <a:gd name="connsiteX3" fmla="*/ 1565073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565073 w 1828800"/>
                <a:gd name="connsiteY1" fmla="*/ 0 h 914400"/>
                <a:gd name="connsiteX2" fmla="*/ 1828800 w 1828800"/>
                <a:gd name="connsiteY2" fmla="*/ 457200 h 914400"/>
                <a:gd name="connsiteX3" fmla="*/ 1565073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565073 w 1828800"/>
                <a:gd name="connsiteY1" fmla="*/ 0 h 914400"/>
                <a:gd name="connsiteX2" fmla="*/ 1828800 w 1828800"/>
                <a:gd name="connsiteY2" fmla="*/ 457200 h 914400"/>
                <a:gd name="connsiteX3" fmla="*/ 1565073 w 1828800"/>
                <a:gd name="connsiteY3" fmla="*/ 914400 h 914400"/>
                <a:gd name="connsiteX4" fmla="*/ 0 w 1828800"/>
                <a:gd name="connsiteY4" fmla="*/ 914400 h 914400"/>
                <a:gd name="connsiteX5" fmla="*/ 263727 w 1828800"/>
                <a:gd name="connsiteY5" fmla="*/ 457200 h 914400"/>
                <a:gd name="connsiteX0" fmla="*/ 0 w 1828800"/>
                <a:gd name="connsiteY0" fmla="*/ 0 h 914400"/>
                <a:gd name="connsiteX1" fmla="*/ 1565073 w 1828800"/>
                <a:gd name="connsiteY1" fmla="*/ 0 h 914400"/>
                <a:gd name="connsiteX2" fmla="*/ 1828800 w 1828800"/>
                <a:gd name="connsiteY2" fmla="*/ 457200 h 914400"/>
                <a:gd name="connsiteX3" fmla="*/ 1565073 w 1828800"/>
                <a:gd name="connsiteY3" fmla="*/ 914400 h 914400"/>
                <a:gd name="connsiteX4" fmla="*/ 0 w 1828800"/>
                <a:gd name="connsiteY4" fmla="*/ 914400 h 914400"/>
                <a:gd name="connsiteX5" fmla="*/ 263727 w 1828800"/>
                <a:gd name="connsiteY5" fmla="*/ 457200 h 914400"/>
                <a:gd name="connsiteX0" fmla="*/ 0 w 1828800"/>
                <a:gd name="connsiteY0" fmla="*/ 0 h 914400"/>
                <a:gd name="connsiteX1" fmla="*/ 1565073 w 1828800"/>
                <a:gd name="connsiteY1" fmla="*/ 0 h 914400"/>
                <a:gd name="connsiteX2" fmla="*/ 1828800 w 1828800"/>
                <a:gd name="connsiteY2" fmla="*/ 457200 h 914400"/>
                <a:gd name="connsiteX3" fmla="*/ 1565073 w 1828800"/>
                <a:gd name="connsiteY3" fmla="*/ 914400 h 914400"/>
                <a:gd name="connsiteX4" fmla="*/ 0 w 1828800"/>
                <a:gd name="connsiteY4" fmla="*/ 914400 h 914400"/>
                <a:gd name="connsiteX5" fmla="*/ 263727 w 1828800"/>
                <a:gd name="connsiteY5" fmla="*/ 457200 h 914400"/>
                <a:gd name="connsiteX0" fmla="*/ 0 w 1828800"/>
                <a:gd name="connsiteY0" fmla="*/ 0 h 914400"/>
                <a:gd name="connsiteX1" fmla="*/ 1565073 w 1828800"/>
                <a:gd name="connsiteY1" fmla="*/ 0 h 914400"/>
                <a:gd name="connsiteX2" fmla="*/ 1828800 w 1828800"/>
                <a:gd name="connsiteY2" fmla="*/ 457200 h 914400"/>
                <a:gd name="connsiteX3" fmla="*/ 1565073 w 1828800"/>
                <a:gd name="connsiteY3" fmla="*/ 914400 h 914400"/>
                <a:gd name="connsiteX4" fmla="*/ 0 w 1828800"/>
                <a:gd name="connsiteY4" fmla="*/ 914400 h 914400"/>
                <a:gd name="connsiteX5" fmla="*/ 187705 w 1828800"/>
                <a:gd name="connsiteY5" fmla="*/ 457200 h 914400"/>
                <a:gd name="connsiteX0" fmla="*/ 0 w 1828800"/>
                <a:gd name="connsiteY0" fmla="*/ 0 h 914400"/>
                <a:gd name="connsiteX1" fmla="*/ 1641095 w 1828800"/>
                <a:gd name="connsiteY1" fmla="*/ 0 h 914400"/>
                <a:gd name="connsiteX2" fmla="*/ 1828800 w 1828800"/>
                <a:gd name="connsiteY2" fmla="*/ 457200 h 914400"/>
                <a:gd name="connsiteX3" fmla="*/ 1565073 w 1828800"/>
                <a:gd name="connsiteY3" fmla="*/ 914400 h 914400"/>
                <a:gd name="connsiteX4" fmla="*/ 0 w 1828800"/>
                <a:gd name="connsiteY4" fmla="*/ 914400 h 914400"/>
                <a:gd name="connsiteX5" fmla="*/ 187705 w 1828800"/>
                <a:gd name="connsiteY5" fmla="*/ 457200 h 914400"/>
                <a:gd name="connsiteX0" fmla="*/ 0 w 1828800"/>
                <a:gd name="connsiteY0" fmla="*/ 0 h 914400"/>
                <a:gd name="connsiteX1" fmla="*/ 1641095 w 1828800"/>
                <a:gd name="connsiteY1" fmla="*/ 0 h 914400"/>
                <a:gd name="connsiteX2" fmla="*/ 1828800 w 1828800"/>
                <a:gd name="connsiteY2" fmla="*/ 457200 h 914400"/>
                <a:gd name="connsiteX3" fmla="*/ 1641095 w 1828800"/>
                <a:gd name="connsiteY3" fmla="*/ 914400 h 914400"/>
                <a:gd name="connsiteX4" fmla="*/ 0 w 1828800"/>
                <a:gd name="connsiteY4" fmla="*/ 914400 h 914400"/>
                <a:gd name="connsiteX5" fmla="*/ 187705 w 1828800"/>
                <a:gd name="connsiteY5" fmla="*/ 457200 h 914400"/>
                <a:gd name="connsiteX0" fmla="*/ 0 w 1828800"/>
                <a:gd name="connsiteY0" fmla="*/ 0 h 914400"/>
                <a:gd name="connsiteX1" fmla="*/ 1641095 w 1828800"/>
                <a:gd name="connsiteY1" fmla="*/ 0 h 914400"/>
                <a:gd name="connsiteX2" fmla="*/ 1828800 w 1828800"/>
                <a:gd name="connsiteY2" fmla="*/ 457200 h 914400"/>
                <a:gd name="connsiteX3" fmla="*/ 1641095 w 1828800"/>
                <a:gd name="connsiteY3" fmla="*/ 914400 h 914400"/>
                <a:gd name="connsiteX4" fmla="*/ 0 w 1828800"/>
                <a:gd name="connsiteY4" fmla="*/ 914400 h 914400"/>
                <a:gd name="connsiteX5" fmla="*/ 218074 w 1828800"/>
                <a:gd name="connsiteY5" fmla="*/ 457200 h 914400"/>
                <a:gd name="connsiteX0" fmla="*/ 0 w 1828800"/>
                <a:gd name="connsiteY0" fmla="*/ 0 h 914400"/>
                <a:gd name="connsiteX1" fmla="*/ 1610726 w 1828800"/>
                <a:gd name="connsiteY1" fmla="*/ 0 h 914400"/>
                <a:gd name="connsiteX2" fmla="*/ 1828800 w 1828800"/>
                <a:gd name="connsiteY2" fmla="*/ 457200 h 914400"/>
                <a:gd name="connsiteX3" fmla="*/ 1641095 w 1828800"/>
                <a:gd name="connsiteY3" fmla="*/ 914400 h 914400"/>
                <a:gd name="connsiteX4" fmla="*/ 0 w 1828800"/>
                <a:gd name="connsiteY4" fmla="*/ 914400 h 914400"/>
                <a:gd name="connsiteX5" fmla="*/ 218074 w 1828800"/>
                <a:gd name="connsiteY5" fmla="*/ 457200 h 914400"/>
                <a:gd name="connsiteX0" fmla="*/ 0 w 1828800"/>
                <a:gd name="connsiteY0" fmla="*/ 0 h 914400"/>
                <a:gd name="connsiteX1" fmla="*/ 1610726 w 1828800"/>
                <a:gd name="connsiteY1" fmla="*/ 0 h 914400"/>
                <a:gd name="connsiteX2" fmla="*/ 1828800 w 1828800"/>
                <a:gd name="connsiteY2" fmla="*/ 457200 h 914400"/>
                <a:gd name="connsiteX3" fmla="*/ 1610726 w 1828800"/>
                <a:gd name="connsiteY3" fmla="*/ 914400 h 914400"/>
                <a:gd name="connsiteX4" fmla="*/ 0 w 1828800"/>
                <a:gd name="connsiteY4" fmla="*/ 914400 h 914400"/>
                <a:gd name="connsiteX5" fmla="*/ 218074 w 1828800"/>
                <a:gd name="connsiteY5" fmla="*/ 457200 h 914400"/>
                <a:gd name="connsiteX0" fmla="*/ 0 w 1828800"/>
                <a:gd name="connsiteY0" fmla="*/ 0 h 914400"/>
                <a:gd name="connsiteX1" fmla="*/ 1610726 w 1828800"/>
                <a:gd name="connsiteY1" fmla="*/ 0 h 914400"/>
                <a:gd name="connsiteX2" fmla="*/ 1828800 w 1828800"/>
                <a:gd name="connsiteY2" fmla="*/ 457200 h 914400"/>
                <a:gd name="connsiteX3" fmla="*/ 1610726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10726 w 1828800"/>
                <a:gd name="connsiteY1" fmla="*/ 0 h 914400"/>
                <a:gd name="connsiteX2" fmla="*/ 1828800 w 1828800"/>
                <a:gd name="connsiteY2" fmla="*/ 457200 h 914400"/>
                <a:gd name="connsiteX3" fmla="*/ 1610726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10726 w 1828800"/>
                <a:gd name="connsiteY1" fmla="*/ 0 h 914400"/>
                <a:gd name="connsiteX2" fmla="*/ 1828800 w 1828800"/>
                <a:gd name="connsiteY2" fmla="*/ 457200 h 914400"/>
                <a:gd name="connsiteX3" fmla="*/ 1610726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10726 w 1828800"/>
                <a:gd name="connsiteY1" fmla="*/ 0 h 914400"/>
                <a:gd name="connsiteX2" fmla="*/ 1828800 w 1828800"/>
                <a:gd name="connsiteY2" fmla="*/ 457200 h 914400"/>
                <a:gd name="connsiteX3" fmla="*/ 1610726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740249 w 1828800"/>
                <a:gd name="connsiteY1" fmla="*/ 0 h 914400"/>
                <a:gd name="connsiteX2" fmla="*/ 1828800 w 1828800"/>
                <a:gd name="connsiteY2" fmla="*/ 457200 h 914400"/>
                <a:gd name="connsiteX3" fmla="*/ 1610726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740249 w 1828800"/>
                <a:gd name="connsiteY1" fmla="*/ 0 h 914400"/>
                <a:gd name="connsiteX2" fmla="*/ 1828800 w 1828800"/>
                <a:gd name="connsiteY2" fmla="*/ 457200 h 914400"/>
                <a:gd name="connsiteX3" fmla="*/ 1740249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740249 w 1828800"/>
                <a:gd name="connsiteY1" fmla="*/ 0 h 914400"/>
                <a:gd name="connsiteX2" fmla="*/ 1828800 w 1828800"/>
                <a:gd name="connsiteY2" fmla="*/ 457200 h 914400"/>
                <a:gd name="connsiteX3" fmla="*/ 1740249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85350 w 1828800"/>
                <a:gd name="connsiteY1" fmla="*/ 0 h 914400"/>
                <a:gd name="connsiteX2" fmla="*/ 1828800 w 1828800"/>
                <a:gd name="connsiteY2" fmla="*/ 457200 h 914400"/>
                <a:gd name="connsiteX3" fmla="*/ 1740249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85350 w 1828800"/>
                <a:gd name="connsiteY1" fmla="*/ 0 h 914400"/>
                <a:gd name="connsiteX2" fmla="*/ 1828800 w 1828800"/>
                <a:gd name="connsiteY2" fmla="*/ 457200 h 914400"/>
                <a:gd name="connsiteX3" fmla="*/ 1685350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85350 w 1828800"/>
                <a:gd name="connsiteY1" fmla="*/ 0 h 914400"/>
                <a:gd name="connsiteX2" fmla="*/ 1828800 w 1828800"/>
                <a:gd name="connsiteY2" fmla="*/ 457200 h 914400"/>
                <a:gd name="connsiteX3" fmla="*/ 1685350 w 1828800"/>
                <a:gd name="connsiteY3" fmla="*/ 914400 h 914400"/>
                <a:gd name="connsiteX4" fmla="*/ 0 w 1828800"/>
                <a:gd name="connsiteY4" fmla="*/ 914400 h 914400"/>
                <a:gd name="connsiteX5" fmla="*/ 143450 w 1828800"/>
                <a:gd name="connsiteY5" fmla="*/ 457200 h 914400"/>
                <a:gd name="connsiteX0" fmla="*/ 0 w 1828800"/>
                <a:gd name="connsiteY0" fmla="*/ 0 h 914400"/>
                <a:gd name="connsiteX1" fmla="*/ 1685350 w 1828800"/>
                <a:gd name="connsiteY1" fmla="*/ 0 h 914400"/>
                <a:gd name="connsiteX2" fmla="*/ 1828800 w 1828800"/>
                <a:gd name="connsiteY2" fmla="*/ 457200 h 914400"/>
                <a:gd name="connsiteX3" fmla="*/ 1685350 w 1828800"/>
                <a:gd name="connsiteY3" fmla="*/ 914400 h 914400"/>
                <a:gd name="connsiteX4" fmla="*/ 0 w 1828800"/>
                <a:gd name="connsiteY4" fmla="*/ 914400 h 914400"/>
                <a:gd name="connsiteX5" fmla="*/ 143450 w 1828800"/>
                <a:gd name="connsiteY5" fmla="*/ 457200 h 914400"/>
                <a:gd name="connsiteX0" fmla="*/ 0 w 1828800"/>
                <a:gd name="connsiteY0" fmla="*/ 0 h 914400"/>
                <a:gd name="connsiteX1" fmla="*/ 1685350 w 1828800"/>
                <a:gd name="connsiteY1" fmla="*/ 0 h 914400"/>
                <a:gd name="connsiteX2" fmla="*/ 1828800 w 1828800"/>
                <a:gd name="connsiteY2" fmla="*/ 457200 h 914400"/>
                <a:gd name="connsiteX3" fmla="*/ 1685350 w 1828800"/>
                <a:gd name="connsiteY3" fmla="*/ 914400 h 914400"/>
                <a:gd name="connsiteX4" fmla="*/ 0 w 1828800"/>
                <a:gd name="connsiteY4" fmla="*/ 914400 h 914400"/>
                <a:gd name="connsiteX5" fmla="*/ 143450 w 1828800"/>
                <a:gd name="connsiteY5" fmla="*/ 457200 h 914400"/>
                <a:gd name="connsiteX0" fmla="*/ 0 w 1828800"/>
                <a:gd name="connsiteY0" fmla="*/ 0 h 914400"/>
                <a:gd name="connsiteX1" fmla="*/ 1685350 w 1828800"/>
                <a:gd name="connsiteY1" fmla="*/ 0 h 914400"/>
                <a:gd name="connsiteX2" fmla="*/ 1828800 w 1828800"/>
                <a:gd name="connsiteY2" fmla="*/ 457200 h 914400"/>
                <a:gd name="connsiteX3" fmla="*/ 1685350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85350 w 1828800"/>
                <a:gd name="connsiteY1" fmla="*/ 0 h 914400"/>
                <a:gd name="connsiteX2" fmla="*/ 1828800 w 1828800"/>
                <a:gd name="connsiteY2" fmla="*/ 457200 h 914400"/>
                <a:gd name="connsiteX3" fmla="*/ 1685350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85350 w 1828800"/>
                <a:gd name="connsiteY1" fmla="*/ 0 h 914400"/>
                <a:gd name="connsiteX2" fmla="*/ 1828800 w 1828800"/>
                <a:gd name="connsiteY2" fmla="*/ 457200 h 914400"/>
                <a:gd name="connsiteX3" fmla="*/ 1685350 w 1828800"/>
                <a:gd name="connsiteY3" fmla="*/ 914400 h 914400"/>
                <a:gd name="connsiteX4" fmla="*/ 0 w 1828800"/>
                <a:gd name="connsiteY4" fmla="*/ 914400 h 914400"/>
                <a:gd name="connsiteX5" fmla="*/ 0 w 1828800"/>
                <a:gd name="connsiteY5" fmla="*/ 4572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8800" h="914400">
                  <a:moveTo>
                    <a:pt x="0" y="0"/>
                  </a:moveTo>
                  <a:lnTo>
                    <a:pt x="1685350" y="0"/>
                  </a:lnTo>
                  <a:lnTo>
                    <a:pt x="1828800" y="457200"/>
                  </a:lnTo>
                  <a:lnTo>
                    <a:pt x="1685350" y="914400"/>
                  </a:lnTo>
                  <a:lnTo>
                    <a:pt x="0" y="914400"/>
                  </a:lnTo>
                  <a:lnTo>
                    <a:pt x="0" y="457200"/>
                  </a:lnTo>
                  <a:close/>
                </a:path>
              </a:pathLst>
            </a:custGeom>
            <a:grpFill/>
            <a:ln w="9525" cap="flat" cmpd="sng" algn="ctr">
              <a:noFill/>
              <a:prstDash val="solid"/>
            </a:ln>
            <a:effectLst/>
          </p:spPr>
          <p:txBody>
            <a:bodyPr rtlCol="0" anchor="ctr"/>
            <a:lstStyle/>
            <a:p>
              <a:pPr algn="ctr" defTabSz="914127">
                <a:defRPr/>
              </a:pPr>
              <a:endParaRPr lang="en-US" sz="1000" kern="0">
                <a:solidFill>
                  <a:srgbClr val="FFFFFF"/>
                </a:solidFill>
                <a:latin typeface="Arial"/>
                <a:ea typeface="Arial Unicode MS"/>
                <a:cs typeface="Arial"/>
              </a:endParaRPr>
            </a:p>
          </p:txBody>
        </p:sp>
        <p:sp>
          <p:nvSpPr>
            <p:cNvPr id="161" name="TextBox 87">
              <a:extLst>
                <a:ext uri="{FF2B5EF4-FFF2-40B4-BE49-F238E27FC236}">
                  <a16:creationId xmlns:a16="http://schemas.microsoft.com/office/drawing/2014/main" id="{E099E1F6-8A2C-4BEB-8AE5-1A9AD11E9620}"/>
                </a:ext>
              </a:extLst>
            </p:cNvPr>
            <p:cNvSpPr txBox="1"/>
            <p:nvPr>
              <p:custDataLst>
                <p:tags r:id="rId33"/>
              </p:custDataLst>
            </p:nvPr>
          </p:nvSpPr>
          <p:spPr>
            <a:xfrm>
              <a:off x="396876" y="845732"/>
              <a:ext cx="1154661" cy="496026"/>
            </a:xfrm>
            <a:prstGeom prst="rect">
              <a:avLst/>
            </a:prstGeom>
            <a:grpFill/>
          </p:spPr>
          <p:txBody>
            <a:bodyPr vert="horz" lIns="0" tIns="0" rIns="0" bIns="0" rtlCol="0" anchor="ctr">
              <a:noAutofit/>
            </a:bodyPr>
            <a:lstStyle>
              <a:lvl1pPr marL="0" lvl="0" indent="0" defTabSz="913526" eaLnBrk="1" latinLnBrk="0" hangingPunct="1">
                <a:buClr>
                  <a:schemeClr val="tx2"/>
                </a:buClr>
                <a:buSzPct val="100000"/>
                <a:defRPr lang="en-GB" sz="1600" baseline="0" dirty="0">
                  <a:latin typeface="+mn-lt"/>
                </a:defRPr>
              </a:lvl1pPr>
              <a:lvl2pPr marL="198346" indent="-194673" defTabSz="913526" eaLnBrk="1" latinLnBrk="0" hangingPunct="1">
                <a:buClr>
                  <a:schemeClr val="tx2"/>
                </a:buClr>
                <a:buSzPct val="120000"/>
                <a:buFontTx/>
                <a:buBlip>
                  <a:blip r:embed="rId44"/>
                </a:buBlip>
                <a:defRPr lang="en-GB" sz="1600" baseline="0" dirty="0">
                  <a:latin typeface="+mn-lt"/>
                </a:defRPr>
              </a:lvl2pPr>
              <a:lvl3pPr marL="381000" indent="-190500" defTabSz="913526" eaLnBrk="1" latinLnBrk="0" hangingPunct="1">
                <a:buClr>
                  <a:schemeClr val="tx2"/>
                </a:buClr>
                <a:buSzPct val="120000"/>
                <a:buFontTx/>
                <a:buBlip>
                  <a:blip r:embed="rId45"/>
                </a:buBlip>
                <a:defRPr lang="en-GB" sz="1600" baseline="0" dirty="0">
                  <a:latin typeface="+mn-lt"/>
                </a:defRPr>
              </a:lvl3pPr>
              <a:lvl4pPr marL="558800" indent="-209550" defTabSz="913526" eaLnBrk="1" latinLnBrk="0" hangingPunct="1">
                <a:buClr>
                  <a:schemeClr val="tx2"/>
                </a:buClr>
                <a:buSzPct val="120000"/>
                <a:buFontTx/>
                <a:buBlip>
                  <a:blip r:embed="rId46"/>
                </a:buBlip>
                <a:defRPr lang="en-GB" sz="1600" baseline="0" dirty="0">
                  <a:latin typeface="+mn-lt"/>
                </a:defRPr>
              </a:lvl4pPr>
              <a:lvl5pPr marL="717550" indent="-158750" defTabSz="913526" eaLnBrk="1" latinLnBrk="0" hangingPunct="1">
                <a:buClr>
                  <a:schemeClr val="tx2"/>
                </a:buClr>
                <a:buSzPct val="140000"/>
                <a:buFontTx/>
                <a:buBlip>
                  <a:blip r:embed="rId47"/>
                </a:buBlip>
                <a:defRPr lang="en-GB" sz="1600" baseline="0" dirty="0">
                  <a:latin typeface="+mn-lt"/>
                </a:defRPr>
              </a:lvl5pPr>
              <a:lvl6pPr marL="1020090" indent="-177099" defTabSz="1218095" fontAlgn="base">
                <a:spcBef>
                  <a:spcPct val="0"/>
                </a:spcBef>
                <a:spcAft>
                  <a:spcPct val="0"/>
                </a:spcAft>
                <a:buClr>
                  <a:schemeClr val="tx2"/>
                </a:buClr>
                <a:buSzPct val="89000"/>
                <a:buFont typeface="Arial" charset="0"/>
                <a:buChar char="-"/>
                <a:defRPr sz="2176" baseline="0">
                  <a:latin typeface="+mn-lt"/>
                </a:defRPr>
              </a:lvl6pPr>
              <a:lvl7pPr marL="1020090" indent="-177099" defTabSz="1218095" fontAlgn="base">
                <a:spcBef>
                  <a:spcPct val="0"/>
                </a:spcBef>
                <a:spcAft>
                  <a:spcPct val="0"/>
                </a:spcAft>
                <a:buClr>
                  <a:schemeClr val="tx2"/>
                </a:buClr>
                <a:buSzPct val="89000"/>
                <a:buFont typeface="Arial" charset="0"/>
                <a:buChar char="-"/>
                <a:defRPr sz="2176" baseline="0">
                  <a:latin typeface="+mn-lt"/>
                </a:defRPr>
              </a:lvl7pPr>
              <a:lvl8pPr marL="1020090" indent="-177099" defTabSz="1218095" fontAlgn="base">
                <a:spcBef>
                  <a:spcPct val="0"/>
                </a:spcBef>
                <a:spcAft>
                  <a:spcPct val="0"/>
                </a:spcAft>
                <a:buClr>
                  <a:schemeClr val="tx2"/>
                </a:buClr>
                <a:buSzPct val="89000"/>
                <a:buFont typeface="Arial" charset="0"/>
                <a:buChar char="-"/>
                <a:defRPr sz="2176" baseline="0">
                  <a:latin typeface="+mn-lt"/>
                </a:defRPr>
              </a:lvl8pPr>
              <a:lvl9pPr marL="1020090" indent="-177099" defTabSz="1218095" fontAlgn="base">
                <a:spcBef>
                  <a:spcPct val="0"/>
                </a:spcBef>
                <a:spcAft>
                  <a:spcPct val="0"/>
                </a:spcAft>
                <a:buClr>
                  <a:schemeClr val="tx2"/>
                </a:buClr>
                <a:buSzPct val="89000"/>
                <a:buFont typeface="Arial" charset="0"/>
                <a:buChar char="-"/>
                <a:defRPr sz="2176" baseline="0">
                  <a:latin typeface="+mn-lt"/>
                </a:defRPr>
              </a:lvl9pPr>
            </a:lstStyle>
            <a:p>
              <a:pPr defTabSz="913253">
                <a:buClr>
                  <a:srgbClr val="595959"/>
                </a:buClr>
                <a:defRPr/>
              </a:pPr>
              <a:r>
                <a:rPr lang="en-US" sz="1000" b="1" kern="0" dirty="0">
                  <a:solidFill>
                    <a:srgbClr val="FFFFFF"/>
                  </a:solidFill>
                  <a:latin typeface="Arial"/>
                  <a:ea typeface="Arial Unicode MS"/>
                  <a:cs typeface="Arial"/>
                </a:rPr>
                <a:t>External data strategic collaboration </a:t>
              </a:r>
            </a:p>
          </p:txBody>
        </p:sp>
      </p:grpSp>
      <p:grpSp>
        <p:nvGrpSpPr>
          <p:cNvPr id="177" name="Group 122">
            <a:extLst>
              <a:ext uri="{FF2B5EF4-FFF2-40B4-BE49-F238E27FC236}">
                <a16:creationId xmlns:a16="http://schemas.microsoft.com/office/drawing/2014/main" id="{FBABC6BC-C724-474F-8426-A79C18161EA2}"/>
              </a:ext>
            </a:extLst>
          </p:cNvPr>
          <p:cNvGrpSpPr/>
          <p:nvPr>
            <p:custDataLst>
              <p:tags r:id="rId14"/>
            </p:custDataLst>
          </p:nvPr>
        </p:nvGrpSpPr>
        <p:grpSpPr>
          <a:xfrm>
            <a:off x="858097" y="3149507"/>
            <a:ext cx="1475755" cy="466341"/>
            <a:chOff x="333376" y="805730"/>
            <a:chExt cx="1321846" cy="576030"/>
          </a:xfrm>
          <a:solidFill>
            <a:srgbClr val="00BCFF"/>
          </a:solidFill>
        </p:grpSpPr>
        <p:sp>
          <p:nvSpPr>
            <p:cNvPr id="178" name="Freeform: Shape 86">
              <a:extLst>
                <a:ext uri="{FF2B5EF4-FFF2-40B4-BE49-F238E27FC236}">
                  <a16:creationId xmlns:a16="http://schemas.microsoft.com/office/drawing/2014/main" id="{9A0B76D3-A531-4677-AD13-66ABAC386142}"/>
                </a:ext>
              </a:extLst>
            </p:cNvPr>
            <p:cNvSpPr/>
            <p:nvPr>
              <p:custDataLst>
                <p:tags r:id="rId30"/>
              </p:custDataLst>
            </p:nvPr>
          </p:nvSpPr>
          <p:spPr>
            <a:xfrm>
              <a:off x="333376" y="805730"/>
              <a:ext cx="1321846" cy="576030"/>
            </a:xfrm>
            <a:custGeom>
              <a:avLst/>
              <a:gdLst>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164592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164592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164592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236176 w 1828800"/>
                <a:gd name="connsiteY5" fmla="*/ 457200 h 914400"/>
                <a:gd name="connsiteX0" fmla="*/ 0 w 1828800"/>
                <a:gd name="connsiteY0" fmla="*/ 0 h 914400"/>
                <a:gd name="connsiteX1" fmla="*/ 1592624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236176 w 1828800"/>
                <a:gd name="connsiteY5" fmla="*/ 457200 h 914400"/>
                <a:gd name="connsiteX0" fmla="*/ 0 w 1828800"/>
                <a:gd name="connsiteY0" fmla="*/ 0 h 914400"/>
                <a:gd name="connsiteX1" fmla="*/ 1592624 w 1828800"/>
                <a:gd name="connsiteY1" fmla="*/ 0 h 914400"/>
                <a:gd name="connsiteX2" fmla="*/ 1828800 w 1828800"/>
                <a:gd name="connsiteY2" fmla="*/ 457200 h 914400"/>
                <a:gd name="connsiteX3" fmla="*/ 1592624 w 1828800"/>
                <a:gd name="connsiteY3" fmla="*/ 914400 h 914400"/>
                <a:gd name="connsiteX4" fmla="*/ 0 w 1828800"/>
                <a:gd name="connsiteY4" fmla="*/ 914400 h 914400"/>
                <a:gd name="connsiteX5" fmla="*/ 236176 w 1828800"/>
                <a:gd name="connsiteY5" fmla="*/ 457200 h 914400"/>
                <a:gd name="connsiteX0" fmla="*/ 0 w 1828800"/>
                <a:gd name="connsiteY0" fmla="*/ 0 h 914400"/>
                <a:gd name="connsiteX1" fmla="*/ 1592624 w 1828800"/>
                <a:gd name="connsiteY1" fmla="*/ 0 h 914400"/>
                <a:gd name="connsiteX2" fmla="*/ 1828800 w 1828800"/>
                <a:gd name="connsiteY2" fmla="*/ 457200 h 914400"/>
                <a:gd name="connsiteX3" fmla="*/ 1592624 w 1828800"/>
                <a:gd name="connsiteY3" fmla="*/ 914400 h 914400"/>
                <a:gd name="connsiteX4" fmla="*/ 0 w 1828800"/>
                <a:gd name="connsiteY4" fmla="*/ 914400 h 914400"/>
                <a:gd name="connsiteX5" fmla="*/ 197675 w 1828800"/>
                <a:gd name="connsiteY5" fmla="*/ 457200 h 914400"/>
                <a:gd name="connsiteX0" fmla="*/ 0 w 1828800"/>
                <a:gd name="connsiteY0" fmla="*/ 0 h 914400"/>
                <a:gd name="connsiteX1" fmla="*/ 1631125 w 1828800"/>
                <a:gd name="connsiteY1" fmla="*/ 0 h 914400"/>
                <a:gd name="connsiteX2" fmla="*/ 1828800 w 1828800"/>
                <a:gd name="connsiteY2" fmla="*/ 457200 h 914400"/>
                <a:gd name="connsiteX3" fmla="*/ 1592624 w 1828800"/>
                <a:gd name="connsiteY3" fmla="*/ 914400 h 914400"/>
                <a:gd name="connsiteX4" fmla="*/ 0 w 1828800"/>
                <a:gd name="connsiteY4" fmla="*/ 914400 h 914400"/>
                <a:gd name="connsiteX5" fmla="*/ 197675 w 1828800"/>
                <a:gd name="connsiteY5" fmla="*/ 457200 h 914400"/>
                <a:gd name="connsiteX0" fmla="*/ 0 w 1828800"/>
                <a:gd name="connsiteY0" fmla="*/ 0 h 914400"/>
                <a:gd name="connsiteX1" fmla="*/ 1631125 w 1828800"/>
                <a:gd name="connsiteY1" fmla="*/ 0 h 914400"/>
                <a:gd name="connsiteX2" fmla="*/ 1828800 w 1828800"/>
                <a:gd name="connsiteY2" fmla="*/ 457200 h 914400"/>
                <a:gd name="connsiteX3" fmla="*/ 1631125 w 1828800"/>
                <a:gd name="connsiteY3" fmla="*/ 914400 h 914400"/>
                <a:gd name="connsiteX4" fmla="*/ 0 w 1828800"/>
                <a:gd name="connsiteY4" fmla="*/ 914400 h 914400"/>
                <a:gd name="connsiteX5" fmla="*/ 197675 w 1828800"/>
                <a:gd name="connsiteY5" fmla="*/ 457200 h 914400"/>
                <a:gd name="connsiteX0" fmla="*/ 0 w 1828800"/>
                <a:gd name="connsiteY0" fmla="*/ 0 h 914400"/>
                <a:gd name="connsiteX1" fmla="*/ 1631125 w 1828800"/>
                <a:gd name="connsiteY1" fmla="*/ 0 h 914400"/>
                <a:gd name="connsiteX2" fmla="*/ 1828800 w 1828800"/>
                <a:gd name="connsiteY2" fmla="*/ 457200 h 914400"/>
                <a:gd name="connsiteX3" fmla="*/ 1631125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34113 w 1828800"/>
                <a:gd name="connsiteY1" fmla="*/ 0 h 914400"/>
                <a:gd name="connsiteX2" fmla="*/ 1828800 w 1828800"/>
                <a:gd name="connsiteY2" fmla="*/ 457200 h 914400"/>
                <a:gd name="connsiteX3" fmla="*/ 1631125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34113 w 1828800"/>
                <a:gd name="connsiteY1" fmla="*/ 0 h 914400"/>
                <a:gd name="connsiteX2" fmla="*/ 1828800 w 1828800"/>
                <a:gd name="connsiteY2" fmla="*/ 457200 h 914400"/>
                <a:gd name="connsiteX3" fmla="*/ 1634113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34113 w 1828800"/>
                <a:gd name="connsiteY1" fmla="*/ 0 h 914400"/>
                <a:gd name="connsiteX2" fmla="*/ 1828800 w 1828800"/>
                <a:gd name="connsiteY2" fmla="*/ 457200 h 914400"/>
                <a:gd name="connsiteX3" fmla="*/ 1634113 w 1828800"/>
                <a:gd name="connsiteY3" fmla="*/ 914400 h 914400"/>
                <a:gd name="connsiteX4" fmla="*/ 0 w 1828800"/>
                <a:gd name="connsiteY4" fmla="*/ 914400 h 914400"/>
                <a:gd name="connsiteX5" fmla="*/ 194687 w 1828800"/>
                <a:gd name="connsiteY5" fmla="*/ 457200 h 914400"/>
                <a:gd name="connsiteX0" fmla="*/ 0 w 1828800"/>
                <a:gd name="connsiteY0" fmla="*/ 0 h 914400"/>
                <a:gd name="connsiteX1" fmla="*/ 1634113 w 1828800"/>
                <a:gd name="connsiteY1" fmla="*/ 0 h 914400"/>
                <a:gd name="connsiteX2" fmla="*/ 1828800 w 1828800"/>
                <a:gd name="connsiteY2" fmla="*/ 457200 h 914400"/>
                <a:gd name="connsiteX3" fmla="*/ 1634113 w 1828800"/>
                <a:gd name="connsiteY3" fmla="*/ 914400 h 914400"/>
                <a:gd name="connsiteX4" fmla="*/ 0 w 1828800"/>
                <a:gd name="connsiteY4" fmla="*/ 914400 h 914400"/>
                <a:gd name="connsiteX5" fmla="*/ 194687 w 1828800"/>
                <a:gd name="connsiteY5" fmla="*/ 457200 h 914400"/>
                <a:gd name="connsiteX0" fmla="*/ 0 w 1828800"/>
                <a:gd name="connsiteY0" fmla="*/ 0 h 914400"/>
                <a:gd name="connsiteX1" fmla="*/ 1634113 w 1828800"/>
                <a:gd name="connsiteY1" fmla="*/ 0 h 914400"/>
                <a:gd name="connsiteX2" fmla="*/ 1828800 w 1828800"/>
                <a:gd name="connsiteY2" fmla="*/ 457200 h 914400"/>
                <a:gd name="connsiteX3" fmla="*/ 1634113 w 1828800"/>
                <a:gd name="connsiteY3" fmla="*/ 914400 h 914400"/>
                <a:gd name="connsiteX4" fmla="*/ 0 w 1828800"/>
                <a:gd name="connsiteY4" fmla="*/ 914400 h 914400"/>
                <a:gd name="connsiteX5" fmla="*/ 194687 w 1828800"/>
                <a:gd name="connsiteY5" fmla="*/ 457200 h 914400"/>
                <a:gd name="connsiteX0" fmla="*/ 0 w 1828800"/>
                <a:gd name="connsiteY0" fmla="*/ 0 h 914400"/>
                <a:gd name="connsiteX1" fmla="*/ 1634113 w 1828800"/>
                <a:gd name="connsiteY1" fmla="*/ 0 h 914400"/>
                <a:gd name="connsiteX2" fmla="*/ 1828800 w 1828800"/>
                <a:gd name="connsiteY2" fmla="*/ 457200 h 914400"/>
                <a:gd name="connsiteX3" fmla="*/ 1634113 w 1828800"/>
                <a:gd name="connsiteY3" fmla="*/ 914400 h 914400"/>
                <a:gd name="connsiteX4" fmla="*/ 0 w 1828800"/>
                <a:gd name="connsiteY4" fmla="*/ 914400 h 914400"/>
                <a:gd name="connsiteX5" fmla="*/ 263727 w 1828800"/>
                <a:gd name="connsiteY5" fmla="*/ 457200 h 914400"/>
                <a:gd name="connsiteX0" fmla="*/ 0 w 1828800"/>
                <a:gd name="connsiteY0" fmla="*/ 0 h 914400"/>
                <a:gd name="connsiteX1" fmla="*/ 1565073 w 1828800"/>
                <a:gd name="connsiteY1" fmla="*/ 0 h 914400"/>
                <a:gd name="connsiteX2" fmla="*/ 1828800 w 1828800"/>
                <a:gd name="connsiteY2" fmla="*/ 457200 h 914400"/>
                <a:gd name="connsiteX3" fmla="*/ 1634113 w 1828800"/>
                <a:gd name="connsiteY3" fmla="*/ 914400 h 914400"/>
                <a:gd name="connsiteX4" fmla="*/ 0 w 1828800"/>
                <a:gd name="connsiteY4" fmla="*/ 914400 h 914400"/>
                <a:gd name="connsiteX5" fmla="*/ 263727 w 1828800"/>
                <a:gd name="connsiteY5" fmla="*/ 457200 h 914400"/>
                <a:gd name="connsiteX0" fmla="*/ 0 w 1828800"/>
                <a:gd name="connsiteY0" fmla="*/ 0 h 914400"/>
                <a:gd name="connsiteX1" fmla="*/ 1565073 w 1828800"/>
                <a:gd name="connsiteY1" fmla="*/ 0 h 914400"/>
                <a:gd name="connsiteX2" fmla="*/ 1828800 w 1828800"/>
                <a:gd name="connsiteY2" fmla="*/ 457200 h 914400"/>
                <a:gd name="connsiteX3" fmla="*/ 1565073 w 1828800"/>
                <a:gd name="connsiteY3" fmla="*/ 914400 h 914400"/>
                <a:gd name="connsiteX4" fmla="*/ 0 w 1828800"/>
                <a:gd name="connsiteY4" fmla="*/ 914400 h 914400"/>
                <a:gd name="connsiteX5" fmla="*/ 263727 w 1828800"/>
                <a:gd name="connsiteY5" fmla="*/ 457200 h 914400"/>
                <a:gd name="connsiteX0" fmla="*/ 0 w 1828800"/>
                <a:gd name="connsiteY0" fmla="*/ 0 h 914400"/>
                <a:gd name="connsiteX1" fmla="*/ 1565073 w 1828800"/>
                <a:gd name="connsiteY1" fmla="*/ 0 h 914400"/>
                <a:gd name="connsiteX2" fmla="*/ 1828800 w 1828800"/>
                <a:gd name="connsiteY2" fmla="*/ 457200 h 914400"/>
                <a:gd name="connsiteX3" fmla="*/ 1565073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565073 w 1828800"/>
                <a:gd name="connsiteY1" fmla="*/ 0 h 914400"/>
                <a:gd name="connsiteX2" fmla="*/ 1828800 w 1828800"/>
                <a:gd name="connsiteY2" fmla="*/ 457200 h 914400"/>
                <a:gd name="connsiteX3" fmla="*/ 1565073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565073 w 1828800"/>
                <a:gd name="connsiteY1" fmla="*/ 0 h 914400"/>
                <a:gd name="connsiteX2" fmla="*/ 1828800 w 1828800"/>
                <a:gd name="connsiteY2" fmla="*/ 457200 h 914400"/>
                <a:gd name="connsiteX3" fmla="*/ 1565073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565073 w 1828800"/>
                <a:gd name="connsiteY1" fmla="*/ 0 h 914400"/>
                <a:gd name="connsiteX2" fmla="*/ 1828800 w 1828800"/>
                <a:gd name="connsiteY2" fmla="*/ 457200 h 914400"/>
                <a:gd name="connsiteX3" fmla="*/ 1565073 w 1828800"/>
                <a:gd name="connsiteY3" fmla="*/ 914400 h 914400"/>
                <a:gd name="connsiteX4" fmla="*/ 0 w 1828800"/>
                <a:gd name="connsiteY4" fmla="*/ 914400 h 914400"/>
                <a:gd name="connsiteX5" fmla="*/ 263727 w 1828800"/>
                <a:gd name="connsiteY5" fmla="*/ 457200 h 914400"/>
                <a:gd name="connsiteX0" fmla="*/ 0 w 1828800"/>
                <a:gd name="connsiteY0" fmla="*/ 0 h 914400"/>
                <a:gd name="connsiteX1" fmla="*/ 1565073 w 1828800"/>
                <a:gd name="connsiteY1" fmla="*/ 0 h 914400"/>
                <a:gd name="connsiteX2" fmla="*/ 1828800 w 1828800"/>
                <a:gd name="connsiteY2" fmla="*/ 457200 h 914400"/>
                <a:gd name="connsiteX3" fmla="*/ 1565073 w 1828800"/>
                <a:gd name="connsiteY3" fmla="*/ 914400 h 914400"/>
                <a:gd name="connsiteX4" fmla="*/ 0 w 1828800"/>
                <a:gd name="connsiteY4" fmla="*/ 914400 h 914400"/>
                <a:gd name="connsiteX5" fmla="*/ 263727 w 1828800"/>
                <a:gd name="connsiteY5" fmla="*/ 457200 h 914400"/>
                <a:gd name="connsiteX0" fmla="*/ 0 w 1828800"/>
                <a:gd name="connsiteY0" fmla="*/ 0 h 914400"/>
                <a:gd name="connsiteX1" fmla="*/ 1565073 w 1828800"/>
                <a:gd name="connsiteY1" fmla="*/ 0 h 914400"/>
                <a:gd name="connsiteX2" fmla="*/ 1828800 w 1828800"/>
                <a:gd name="connsiteY2" fmla="*/ 457200 h 914400"/>
                <a:gd name="connsiteX3" fmla="*/ 1565073 w 1828800"/>
                <a:gd name="connsiteY3" fmla="*/ 914400 h 914400"/>
                <a:gd name="connsiteX4" fmla="*/ 0 w 1828800"/>
                <a:gd name="connsiteY4" fmla="*/ 914400 h 914400"/>
                <a:gd name="connsiteX5" fmla="*/ 263727 w 1828800"/>
                <a:gd name="connsiteY5" fmla="*/ 457200 h 914400"/>
                <a:gd name="connsiteX0" fmla="*/ 0 w 1828800"/>
                <a:gd name="connsiteY0" fmla="*/ 0 h 914400"/>
                <a:gd name="connsiteX1" fmla="*/ 1565073 w 1828800"/>
                <a:gd name="connsiteY1" fmla="*/ 0 h 914400"/>
                <a:gd name="connsiteX2" fmla="*/ 1828800 w 1828800"/>
                <a:gd name="connsiteY2" fmla="*/ 457200 h 914400"/>
                <a:gd name="connsiteX3" fmla="*/ 1565073 w 1828800"/>
                <a:gd name="connsiteY3" fmla="*/ 914400 h 914400"/>
                <a:gd name="connsiteX4" fmla="*/ 0 w 1828800"/>
                <a:gd name="connsiteY4" fmla="*/ 914400 h 914400"/>
                <a:gd name="connsiteX5" fmla="*/ 187705 w 1828800"/>
                <a:gd name="connsiteY5" fmla="*/ 457200 h 914400"/>
                <a:gd name="connsiteX0" fmla="*/ 0 w 1828800"/>
                <a:gd name="connsiteY0" fmla="*/ 0 h 914400"/>
                <a:gd name="connsiteX1" fmla="*/ 1641095 w 1828800"/>
                <a:gd name="connsiteY1" fmla="*/ 0 h 914400"/>
                <a:gd name="connsiteX2" fmla="*/ 1828800 w 1828800"/>
                <a:gd name="connsiteY2" fmla="*/ 457200 h 914400"/>
                <a:gd name="connsiteX3" fmla="*/ 1565073 w 1828800"/>
                <a:gd name="connsiteY3" fmla="*/ 914400 h 914400"/>
                <a:gd name="connsiteX4" fmla="*/ 0 w 1828800"/>
                <a:gd name="connsiteY4" fmla="*/ 914400 h 914400"/>
                <a:gd name="connsiteX5" fmla="*/ 187705 w 1828800"/>
                <a:gd name="connsiteY5" fmla="*/ 457200 h 914400"/>
                <a:gd name="connsiteX0" fmla="*/ 0 w 1828800"/>
                <a:gd name="connsiteY0" fmla="*/ 0 h 914400"/>
                <a:gd name="connsiteX1" fmla="*/ 1641095 w 1828800"/>
                <a:gd name="connsiteY1" fmla="*/ 0 h 914400"/>
                <a:gd name="connsiteX2" fmla="*/ 1828800 w 1828800"/>
                <a:gd name="connsiteY2" fmla="*/ 457200 h 914400"/>
                <a:gd name="connsiteX3" fmla="*/ 1641095 w 1828800"/>
                <a:gd name="connsiteY3" fmla="*/ 914400 h 914400"/>
                <a:gd name="connsiteX4" fmla="*/ 0 w 1828800"/>
                <a:gd name="connsiteY4" fmla="*/ 914400 h 914400"/>
                <a:gd name="connsiteX5" fmla="*/ 187705 w 1828800"/>
                <a:gd name="connsiteY5" fmla="*/ 457200 h 914400"/>
                <a:gd name="connsiteX0" fmla="*/ 0 w 1828800"/>
                <a:gd name="connsiteY0" fmla="*/ 0 h 914400"/>
                <a:gd name="connsiteX1" fmla="*/ 1641095 w 1828800"/>
                <a:gd name="connsiteY1" fmla="*/ 0 h 914400"/>
                <a:gd name="connsiteX2" fmla="*/ 1828800 w 1828800"/>
                <a:gd name="connsiteY2" fmla="*/ 457200 h 914400"/>
                <a:gd name="connsiteX3" fmla="*/ 1641095 w 1828800"/>
                <a:gd name="connsiteY3" fmla="*/ 914400 h 914400"/>
                <a:gd name="connsiteX4" fmla="*/ 0 w 1828800"/>
                <a:gd name="connsiteY4" fmla="*/ 914400 h 914400"/>
                <a:gd name="connsiteX5" fmla="*/ 218074 w 1828800"/>
                <a:gd name="connsiteY5" fmla="*/ 457200 h 914400"/>
                <a:gd name="connsiteX0" fmla="*/ 0 w 1828800"/>
                <a:gd name="connsiteY0" fmla="*/ 0 h 914400"/>
                <a:gd name="connsiteX1" fmla="*/ 1610726 w 1828800"/>
                <a:gd name="connsiteY1" fmla="*/ 0 h 914400"/>
                <a:gd name="connsiteX2" fmla="*/ 1828800 w 1828800"/>
                <a:gd name="connsiteY2" fmla="*/ 457200 h 914400"/>
                <a:gd name="connsiteX3" fmla="*/ 1641095 w 1828800"/>
                <a:gd name="connsiteY3" fmla="*/ 914400 h 914400"/>
                <a:gd name="connsiteX4" fmla="*/ 0 w 1828800"/>
                <a:gd name="connsiteY4" fmla="*/ 914400 h 914400"/>
                <a:gd name="connsiteX5" fmla="*/ 218074 w 1828800"/>
                <a:gd name="connsiteY5" fmla="*/ 457200 h 914400"/>
                <a:gd name="connsiteX0" fmla="*/ 0 w 1828800"/>
                <a:gd name="connsiteY0" fmla="*/ 0 h 914400"/>
                <a:gd name="connsiteX1" fmla="*/ 1610726 w 1828800"/>
                <a:gd name="connsiteY1" fmla="*/ 0 h 914400"/>
                <a:gd name="connsiteX2" fmla="*/ 1828800 w 1828800"/>
                <a:gd name="connsiteY2" fmla="*/ 457200 h 914400"/>
                <a:gd name="connsiteX3" fmla="*/ 1610726 w 1828800"/>
                <a:gd name="connsiteY3" fmla="*/ 914400 h 914400"/>
                <a:gd name="connsiteX4" fmla="*/ 0 w 1828800"/>
                <a:gd name="connsiteY4" fmla="*/ 914400 h 914400"/>
                <a:gd name="connsiteX5" fmla="*/ 218074 w 1828800"/>
                <a:gd name="connsiteY5" fmla="*/ 457200 h 914400"/>
                <a:gd name="connsiteX0" fmla="*/ 0 w 1828800"/>
                <a:gd name="connsiteY0" fmla="*/ 0 h 914400"/>
                <a:gd name="connsiteX1" fmla="*/ 1610726 w 1828800"/>
                <a:gd name="connsiteY1" fmla="*/ 0 h 914400"/>
                <a:gd name="connsiteX2" fmla="*/ 1828800 w 1828800"/>
                <a:gd name="connsiteY2" fmla="*/ 457200 h 914400"/>
                <a:gd name="connsiteX3" fmla="*/ 1610726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10726 w 1828800"/>
                <a:gd name="connsiteY1" fmla="*/ 0 h 914400"/>
                <a:gd name="connsiteX2" fmla="*/ 1828800 w 1828800"/>
                <a:gd name="connsiteY2" fmla="*/ 457200 h 914400"/>
                <a:gd name="connsiteX3" fmla="*/ 1610726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10726 w 1828800"/>
                <a:gd name="connsiteY1" fmla="*/ 0 h 914400"/>
                <a:gd name="connsiteX2" fmla="*/ 1828800 w 1828800"/>
                <a:gd name="connsiteY2" fmla="*/ 457200 h 914400"/>
                <a:gd name="connsiteX3" fmla="*/ 1610726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10726 w 1828800"/>
                <a:gd name="connsiteY1" fmla="*/ 0 h 914400"/>
                <a:gd name="connsiteX2" fmla="*/ 1828800 w 1828800"/>
                <a:gd name="connsiteY2" fmla="*/ 457200 h 914400"/>
                <a:gd name="connsiteX3" fmla="*/ 1610726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740249 w 1828800"/>
                <a:gd name="connsiteY1" fmla="*/ 0 h 914400"/>
                <a:gd name="connsiteX2" fmla="*/ 1828800 w 1828800"/>
                <a:gd name="connsiteY2" fmla="*/ 457200 h 914400"/>
                <a:gd name="connsiteX3" fmla="*/ 1610726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740249 w 1828800"/>
                <a:gd name="connsiteY1" fmla="*/ 0 h 914400"/>
                <a:gd name="connsiteX2" fmla="*/ 1828800 w 1828800"/>
                <a:gd name="connsiteY2" fmla="*/ 457200 h 914400"/>
                <a:gd name="connsiteX3" fmla="*/ 1740249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740249 w 1828800"/>
                <a:gd name="connsiteY1" fmla="*/ 0 h 914400"/>
                <a:gd name="connsiteX2" fmla="*/ 1828800 w 1828800"/>
                <a:gd name="connsiteY2" fmla="*/ 457200 h 914400"/>
                <a:gd name="connsiteX3" fmla="*/ 1740249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85350 w 1828800"/>
                <a:gd name="connsiteY1" fmla="*/ 0 h 914400"/>
                <a:gd name="connsiteX2" fmla="*/ 1828800 w 1828800"/>
                <a:gd name="connsiteY2" fmla="*/ 457200 h 914400"/>
                <a:gd name="connsiteX3" fmla="*/ 1740249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85350 w 1828800"/>
                <a:gd name="connsiteY1" fmla="*/ 0 h 914400"/>
                <a:gd name="connsiteX2" fmla="*/ 1828800 w 1828800"/>
                <a:gd name="connsiteY2" fmla="*/ 457200 h 914400"/>
                <a:gd name="connsiteX3" fmla="*/ 1685350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85350 w 1828800"/>
                <a:gd name="connsiteY1" fmla="*/ 0 h 914400"/>
                <a:gd name="connsiteX2" fmla="*/ 1828800 w 1828800"/>
                <a:gd name="connsiteY2" fmla="*/ 457200 h 914400"/>
                <a:gd name="connsiteX3" fmla="*/ 1685350 w 1828800"/>
                <a:gd name="connsiteY3" fmla="*/ 914400 h 914400"/>
                <a:gd name="connsiteX4" fmla="*/ 0 w 1828800"/>
                <a:gd name="connsiteY4" fmla="*/ 914400 h 914400"/>
                <a:gd name="connsiteX5" fmla="*/ 143450 w 1828800"/>
                <a:gd name="connsiteY5" fmla="*/ 457200 h 914400"/>
                <a:gd name="connsiteX0" fmla="*/ 0 w 1828800"/>
                <a:gd name="connsiteY0" fmla="*/ 0 h 914400"/>
                <a:gd name="connsiteX1" fmla="*/ 1685350 w 1828800"/>
                <a:gd name="connsiteY1" fmla="*/ 0 h 914400"/>
                <a:gd name="connsiteX2" fmla="*/ 1828800 w 1828800"/>
                <a:gd name="connsiteY2" fmla="*/ 457200 h 914400"/>
                <a:gd name="connsiteX3" fmla="*/ 1685350 w 1828800"/>
                <a:gd name="connsiteY3" fmla="*/ 914400 h 914400"/>
                <a:gd name="connsiteX4" fmla="*/ 0 w 1828800"/>
                <a:gd name="connsiteY4" fmla="*/ 914400 h 914400"/>
                <a:gd name="connsiteX5" fmla="*/ 143450 w 1828800"/>
                <a:gd name="connsiteY5" fmla="*/ 457200 h 914400"/>
                <a:gd name="connsiteX0" fmla="*/ 0 w 1828800"/>
                <a:gd name="connsiteY0" fmla="*/ 0 h 914400"/>
                <a:gd name="connsiteX1" fmla="*/ 1685350 w 1828800"/>
                <a:gd name="connsiteY1" fmla="*/ 0 h 914400"/>
                <a:gd name="connsiteX2" fmla="*/ 1828800 w 1828800"/>
                <a:gd name="connsiteY2" fmla="*/ 457200 h 914400"/>
                <a:gd name="connsiteX3" fmla="*/ 1685350 w 1828800"/>
                <a:gd name="connsiteY3" fmla="*/ 914400 h 914400"/>
                <a:gd name="connsiteX4" fmla="*/ 0 w 1828800"/>
                <a:gd name="connsiteY4" fmla="*/ 914400 h 914400"/>
                <a:gd name="connsiteX5" fmla="*/ 143450 w 1828800"/>
                <a:gd name="connsiteY5" fmla="*/ 457200 h 914400"/>
                <a:gd name="connsiteX0" fmla="*/ 0 w 1828800"/>
                <a:gd name="connsiteY0" fmla="*/ 0 h 914400"/>
                <a:gd name="connsiteX1" fmla="*/ 1685350 w 1828800"/>
                <a:gd name="connsiteY1" fmla="*/ 0 h 914400"/>
                <a:gd name="connsiteX2" fmla="*/ 1828800 w 1828800"/>
                <a:gd name="connsiteY2" fmla="*/ 457200 h 914400"/>
                <a:gd name="connsiteX3" fmla="*/ 1685350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85350 w 1828800"/>
                <a:gd name="connsiteY1" fmla="*/ 0 h 914400"/>
                <a:gd name="connsiteX2" fmla="*/ 1828800 w 1828800"/>
                <a:gd name="connsiteY2" fmla="*/ 457200 h 914400"/>
                <a:gd name="connsiteX3" fmla="*/ 1685350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85350 w 1828800"/>
                <a:gd name="connsiteY1" fmla="*/ 0 h 914400"/>
                <a:gd name="connsiteX2" fmla="*/ 1828800 w 1828800"/>
                <a:gd name="connsiteY2" fmla="*/ 457200 h 914400"/>
                <a:gd name="connsiteX3" fmla="*/ 1685350 w 1828800"/>
                <a:gd name="connsiteY3" fmla="*/ 914400 h 914400"/>
                <a:gd name="connsiteX4" fmla="*/ 0 w 1828800"/>
                <a:gd name="connsiteY4" fmla="*/ 914400 h 914400"/>
                <a:gd name="connsiteX5" fmla="*/ 0 w 1828800"/>
                <a:gd name="connsiteY5" fmla="*/ 4572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8800" h="914400">
                  <a:moveTo>
                    <a:pt x="0" y="0"/>
                  </a:moveTo>
                  <a:lnTo>
                    <a:pt x="1685350" y="0"/>
                  </a:lnTo>
                  <a:lnTo>
                    <a:pt x="1828800" y="457200"/>
                  </a:lnTo>
                  <a:lnTo>
                    <a:pt x="1685350" y="914400"/>
                  </a:lnTo>
                  <a:lnTo>
                    <a:pt x="0" y="914400"/>
                  </a:lnTo>
                  <a:lnTo>
                    <a:pt x="0" y="457200"/>
                  </a:lnTo>
                  <a:close/>
                </a:path>
              </a:pathLst>
            </a:custGeom>
            <a:grpFill/>
            <a:ln w="9525" cap="flat" cmpd="sng" algn="ctr">
              <a:noFill/>
              <a:prstDash val="solid"/>
            </a:ln>
            <a:effectLst/>
          </p:spPr>
          <p:txBody>
            <a:bodyPr rtlCol="0" anchor="ctr"/>
            <a:lstStyle/>
            <a:p>
              <a:pPr algn="ctr" defTabSz="914127">
                <a:defRPr/>
              </a:pPr>
              <a:endParaRPr lang="en-US" sz="1000" kern="0">
                <a:solidFill>
                  <a:srgbClr val="FFFFFF"/>
                </a:solidFill>
                <a:latin typeface="Arial"/>
                <a:ea typeface="Arial Unicode MS"/>
                <a:cs typeface="Arial"/>
              </a:endParaRPr>
            </a:p>
          </p:txBody>
        </p:sp>
        <p:sp>
          <p:nvSpPr>
            <p:cNvPr id="179" name="TextBox 87">
              <a:extLst>
                <a:ext uri="{FF2B5EF4-FFF2-40B4-BE49-F238E27FC236}">
                  <a16:creationId xmlns:a16="http://schemas.microsoft.com/office/drawing/2014/main" id="{0CB68B40-95A8-4D25-A495-12A0E3DA2783}"/>
                </a:ext>
              </a:extLst>
            </p:cNvPr>
            <p:cNvSpPr txBox="1"/>
            <p:nvPr>
              <p:custDataLst>
                <p:tags r:id="rId31"/>
              </p:custDataLst>
            </p:nvPr>
          </p:nvSpPr>
          <p:spPr>
            <a:xfrm>
              <a:off x="396876" y="845732"/>
              <a:ext cx="1154661" cy="496026"/>
            </a:xfrm>
            <a:prstGeom prst="rect">
              <a:avLst/>
            </a:prstGeom>
            <a:grpFill/>
          </p:spPr>
          <p:txBody>
            <a:bodyPr vert="horz" lIns="0" tIns="0" rIns="0" bIns="0" rtlCol="0" anchor="ctr">
              <a:noAutofit/>
            </a:bodyPr>
            <a:lstStyle>
              <a:lvl1pPr marL="0" lvl="0" indent="0" defTabSz="913526" eaLnBrk="1" latinLnBrk="0" hangingPunct="1">
                <a:buClr>
                  <a:schemeClr val="tx2"/>
                </a:buClr>
                <a:buSzPct val="100000"/>
                <a:defRPr lang="en-GB" sz="1600" baseline="0" dirty="0">
                  <a:latin typeface="+mn-lt"/>
                </a:defRPr>
              </a:lvl1pPr>
              <a:lvl2pPr marL="198346" indent="-194673" defTabSz="913526" eaLnBrk="1" latinLnBrk="0" hangingPunct="1">
                <a:buClr>
                  <a:schemeClr val="tx2"/>
                </a:buClr>
                <a:buSzPct val="120000"/>
                <a:buFontTx/>
                <a:buBlip>
                  <a:blip r:embed="rId44"/>
                </a:buBlip>
                <a:defRPr lang="en-GB" sz="1600" baseline="0" dirty="0">
                  <a:latin typeface="+mn-lt"/>
                </a:defRPr>
              </a:lvl2pPr>
              <a:lvl3pPr marL="381000" indent="-190500" defTabSz="913526" eaLnBrk="1" latinLnBrk="0" hangingPunct="1">
                <a:buClr>
                  <a:schemeClr val="tx2"/>
                </a:buClr>
                <a:buSzPct val="120000"/>
                <a:buFontTx/>
                <a:buBlip>
                  <a:blip r:embed="rId45"/>
                </a:buBlip>
                <a:defRPr lang="en-GB" sz="1600" baseline="0" dirty="0">
                  <a:latin typeface="+mn-lt"/>
                </a:defRPr>
              </a:lvl3pPr>
              <a:lvl4pPr marL="558800" indent="-209550" defTabSz="913526" eaLnBrk="1" latinLnBrk="0" hangingPunct="1">
                <a:buClr>
                  <a:schemeClr val="tx2"/>
                </a:buClr>
                <a:buSzPct val="120000"/>
                <a:buFontTx/>
                <a:buBlip>
                  <a:blip r:embed="rId46"/>
                </a:buBlip>
                <a:defRPr lang="en-GB" sz="1600" baseline="0" dirty="0">
                  <a:latin typeface="+mn-lt"/>
                </a:defRPr>
              </a:lvl4pPr>
              <a:lvl5pPr marL="717550" indent="-158750" defTabSz="913526" eaLnBrk="1" latinLnBrk="0" hangingPunct="1">
                <a:buClr>
                  <a:schemeClr val="tx2"/>
                </a:buClr>
                <a:buSzPct val="140000"/>
                <a:buFontTx/>
                <a:buBlip>
                  <a:blip r:embed="rId47"/>
                </a:buBlip>
                <a:defRPr lang="en-GB" sz="1600" baseline="0" dirty="0">
                  <a:latin typeface="+mn-lt"/>
                </a:defRPr>
              </a:lvl5pPr>
              <a:lvl6pPr marL="1020090" indent="-177099" defTabSz="1218095" fontAlgn="base">
                <a:spcBef>
                  <a:spcPct val="0"/>
                </a:spcBef>
                <a:spcAft>
                  <a:spcPct val="0"/>
                </a:spcAft>
                <a:buClr>
                  <a:schemeClr val="tx2"/>
                </a:buClr>
                <a:buSzPct val="89000"/>
                <a:buFont typeface="Arial" charset="0"/>
                <a:buChar char="-"/>
                <a:defRPr sz="2176" baseline="0">
                  <a:latin typeface="+mn-lt"/>
                </a:defRPr>
              </a:lvl6pPr>
              <a:lvl7pPr marL="1020090" indent="-177099" defTabSz="1218095" fontAlgn="base">
                <a:spcBef>
                  <a:spcPct val="0"/>
                </a:spcBef>
                <a:spcAft>
                  <a:spcPct val="0"/>
                </a:spcAft>
                <a:buClr>
                  <a:schemeClr val="tx2"/>
                </a:buClr>
                <a:buSzPct val="89000"/>
                <a:buFont typeface="Arial" charset="0"/>
                <a:buChar char="-"/>
                <a:defRPr sz="2176" baseline="0">
                  <a:latin typeface="+mn-lt"/>
                </a:defRPr>
              </a:lvl7pPr>
              <a:lvl8pPr marL="1020090" indent="-177099" defTabSz="1218095" fontAlgn="base">
                <a:spcBef>
                  <a:spcPct val="0"/>
                </a:spcBef>
                <a:spcAft>
                  <a:spcPct val="0"/>
                </a:spcAft>
                <a:buClr>
                  <a:schemeClr val="tx2"/>
                </a:buClr>
                <a:buSzPct val="89000"/>
                <a:buFont typeface="Arial" charset="0"/>
                <a:buChar char="-"/>
                <a:defRPr sz="2176" baseline="0">
                  <a:latin typeface="+mn-lt"/>
                </a:defRPr>
              </a:lvl8pPr>
              <a:lvl9pPr marL="1020090" indent="-177099" defTabSz="1218095" fontAlgn="base">
                <a:spcBef>
                  <a:spcPct val="0"/>
                </a:spcBef>
                <a:spcAft>
                  <a:spcPct val="0"/>
                </a:spcAft>
                <a:buClr>
                  <a:schemeClr val="tx2"/>
                </a:buClr>
                <a:buSzPct val="89000"/>
                <a:buFont typeface="Arial" charset="0"/>
                <a:buChar char="-"/>
                <a:defRPr sz="2176" baseline="0">
                  <a:latin typeface="+mn-lt"/>
                </a:defRPr>
              </a:lvl9pPr>
            </a:lstStyle>
            <a:p>
              <a:pPr defTabSz="913253">
                <a:buClr>
                  <a:srgbClr val="595959"/>
                </a:buClr>
                <a:defRPr/>
              </a:pPr>
              <a:r>
                <a:rPr lang="en-US" sz="1000" b="1" kern="0" dirty="0">
                  <a:solidFill>
                    <a:srgbClr val="FFFFFF"/>
                  </a:solidFill>
                  <a:latin typeface="Arial"/>
                  <a:ea typeface="Arial Unicode MS"/>
                  <a:cs typeface="Arial"/>
                </a:rPr>
                <a:t>Data integration and reference data </a:t>
              </a:r>
            </a:p>
          </p:txBody>
        </p:sp>
      </p:grpSp>
      <p:sp>
        <p:nvSpPr>
          <p:cNvPr id="189" name="Rectangle: Rounded Corners 2">
            <a:extLst>
              <a:ext uri="{FF2B5EF4-FFF2-40B4-BE49-F238E27FC236}">
                <a16:creationId xmlns:a16="http://schemas.microsoft.com/office/drawing/2014/main" id="{E9DF51B6-DCCE-46C3-BA02-2E1FC93DD162}"/>
              </a:ext>
            </a:extLst>
          </p:cNvPr>
          <p:cNvSpPr/>
          <p:nvPr/>
        </p:nvSpPr>
        <p:spPr>
          <a:xfrm>
            <a:off x="2575545" y="2086782"/>
            <a:ext cx="1382273" cy="137160"/>
          </a:xfrm>
          <a:prstGeom prst="roundRect">
            <a:avLst>
              <a:gd name="adj" fmla="val 50000"/>
            </a:avLst>
          </a:prstGeom>
          <a:solidFill>
            <a:schemeClr val="accent4"/>
          </a:solidFill>
          <a:ln w="12700">
            <a:miter lim="400000"/>
          </a:ln>
        </p:spPr>
        <p:txBody>
          <a:bodyPr lIns="0" tIns="0" rIns="0" bIns="0" rtlCol="0" anchor="ctr"/>
          <a:lstStyle/>
          <a:p>
            <a:pPr algn="ctr" defTabSz="611486">
              <a:defRPr/>
            </a:pPr>
            <a:r>
              <a:rPr lang="en-GB" sz="900" b="1" kern="0" dirty="0">
                <a:solidFill>
                  <a:prstClr val="white"/>
                </a:solidFill>
                <a:latin typeface="Arial"/>
                <a:ea typeface="Arial" charset="0"/>
                <a:cs typeface="Arial"/>
                <a:sym typeface="SGK3TradeGothicEighteen Cond"/>
              </a:rPr>
              <a:t>Internal data sync </a:t>
            </a:r>
          </a:p>
        </p:txBody>
      </p:sp>
      <p:sp>
        <p:nvSpPr>
          <p:cNvPr id="198" name="Rectangle: Rounded Corners 2">
            <a:extLst>
              <a:ext uri="{FF2B5EF4-FFF2-40B4-BE49-F238E27FC236}">
                <a16:creationId xmlns:a16="http://schemas.microsoft.com/office/drawing/2014/main" id="{5115D511-CAF2-4FC7-A5F2-744936A16128}"/>
              </a:ext>
            </a:extLst>
          </p:cNvPr>
          <p:cNvSpPr/>
          <p:nvPr/>
        </p:nvSpPr>
        <p:spPr>
          <a:xfrm>
            <a:off x="2575545" y="2257281"/>
            <a:ext cx="1381255" cy="137160"/>
          </a:xfrm>
          <a:prstGeom prst="roundRect">
            <a:avLst>
              <a:gd name="adj" fmla="val 50000"/>
            </a:avLst>
          </a:prstGeom>
          <a:solidFill>
            <a:schemeClr val="accent4"/>
          </a:solidFill>
          <a:ln w="12700">
            <a:miter lim="400000"/>
          </a:ln>
        </p:spPr>
        <p:txBody>
          <a:bodyPr lIns="0" tIns="0" rIns="0" bIns="0" rtlCol="0" anchor="ctr"/>
          <a:lstStyle/>
          <a:p>
            <a:pPr algn="ctr" defTabSz="611486">
              <a:defRPr/>
            </a:pPr>
            <a:r>
              <a:rPr lang="en-GB" sz="900" b="1" kern="0" dirty="0">
                <a:solidFill>
                  <a:prstClr val="white"/>
                </a:solidFill>
                <a:latin typeface="Arial"/>
                <a:ea typeface="Arial" charset="0"/>
                <a:cs typeface="Arial"/>
                <a:sym typeface="SGK3TradeGothicEighteen Cond"/>
              </a:rPr>
              <a:t>Data mapping</a:t>
            </a:r>
          </a:p>
        </p:txBody>
      </p:sp>
      <p:sp>
        <p:nvSpPr>
          <p:cNvPr id="199" name="Rectangle: Rounded Corners 2">
            <a:extLst>
              <a:ext uri="{FF2B5EF4-FFF2-40B4-BE49-F238E27FC236}">
                <a16:creationId xmlns:a16="http://schemas.microsoft.com/office/drawing/2014/main" id="{F03E37F5-3988-4E35-9376-733BCB901E17}"/>
              </a:ext>
            </a:extLst>
          </p:cNvPr>
          <p:cNvSpPr/>
          <p:nvPr/>
        </p:nvSpPr>
        <p:spPr>
          <a:xfrm>
            <a:off x="2854576" y="2702169"/>
            <a:ext cx="2286000" cy="137142"/>
          </a:xfrm>
          <a:prstGeom prst="roundRect">
            <a:avLst>
              <a:gd name="adj" fmla="val 50000"/>
            </a:avLst>
          </a:prstGeom>
          <a:solidFill>
            <a:schemeClr val="accent4"/>
          </a:solidFill>
          <a:ln w="12700">
            <a:miter lim="400000"/>
          </a:ln>
        </p:spPr>
        <p:txBody>
          <a:bodyPr lIns="0" tIns="0" rIns="0" bIns="0" rtlCol="0" anchor="ctr"/>
          <a:lstStyle/>
          <a:p>
            <a:pPr algn="ctr" defTabSz="611486">
              <a:defRPr/>
            </a:pPr>
            <a:r>
              <a:rPr lang="en-GB" sz="900" b="1" kern="0" dirty="0">
                <a:solidFill>
                  <a:prstClr val="white"/>
                </a:solidFill>
                <a:latin typeface="Arial"/>
                <a:ea typeface="Arial" charset="0"/>
                <a:cs typeface="Arial"/>
                <a:sym typeface="SGK3TradeGothicEighteen Cond"/>
              </a:rPr>
              <a:t>strategic data collaboration </a:t>
            </a:r>
          </a:p>
        </p:txBody>
      </p:sp>
      <p:grpSp>
        <p:nvGrpSpPr>
          <p:cNvPr id="200" name="Group 122">
            <a:extLst>
              <a:ext uri="{FF2B5EF4-FFF2-40B4-BE49-F238E27FC236}">
                <a16:creationId xmlns:a16="http://schemas.microsoft.com/office/drawing/2014/main" id="{8CAE91AA-79C4-43F6-92AB-16C9C1051C15}"/>
              </a:ext>
            </a:extLst>
          </p:cNvPr>
          <p:cNvGrpSpPr/>
          <p:nvPr>
            <p:custDataLst>
              <p:tags r:id="rId15"/>
            </p:custDataLst>
          </p:nvPr>
        </p:nvGrpSpPr>
        <p:grpSpPr>
          <a:xfrm>
            <a:off x="858097" y="4201883"/>
            <a:ext cx="1475755" cy="466341"/>
            <a:chOff x="333376" y="805730"/>
            <a:chExt cx="1321846" cy="576030"/>
          </a:xfrm>
          <a:solidFill>
            <a:schemeClr val="accent2"/>
          </a:solidFill>
        </p:grpSpPr>
        <p:sp>
          <p:nvSpPr>
            <p:cNvPr id="201" name="Freeform: Shape 86">
              <a:extLst>
                <a:ext uri="{FF2B5EF4-FFF2-40B4-BE49-F238E27FC236}">
                  <a16:creationId xmlns:a16="http://schemas.microsoft.com/office/drawing/2014/main" id="{F7FC5598-655A-4775-A8F6-E6D77F8AD6BC}"/>
                </a:ext>
              </a:extLst>
            </p:cNvPr>
            <p:cNvSpPr/>
            <p:nvPr>
              <p:custDataLst>
                <p:tags r:id="rId28"/>
              </p:custDataLst>
            </p:nvPr>
          </p:nvSpPr>
          <p:spPr>
            <a:xfrm>
              <a:off x="333376" y="805730"/>
              <a:ext cx="1321846" cy="576030"/>
            </a:xfrm>
            <a:custGeom>
              <a:avLst/>
              <a:gdLst>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164592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164592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164592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236176 w 1828800"/>
                <a:gd name="connsiteY5" fmla="*/ 457200 h 914400"/>
                <a:gd name="connsiteX0" fmla="*/ 0 w 1828800"/>
                <a:gd name="connsiteY0" fmla="*/ 0 h 914400"/>
                <a:gd name="connsiteX1" fmla="*/ 1592624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236176 w 1828800"/>
                <a:gd name="connsiteY5" fmla="*/ 457200 h 914400"/>
                <a:gd name="connsiteX0" fmla="*/ 0 w 1828800"/>
                <a:gd name="connsiteY0" fmla="*/ 0 h 914400"/>
                <a:gd name="connsiteX1" fmla="*/ 1592624 w 1828800"/>
                <a:gd name="connsiteY1" fmla="*/ 0 h 914400"/>
                <a:gd name="connsiteX2" fmla="*/ 1828800 w 1828800"/>
                <a:gd name="connsiteY2" fmla="*/ 457200 h 914400"/>
                <a:gd name="connsiteX3" fmla="*/ 1592624 w 1828800"/>
                <a:gd name="connsiteY3" fmla="*/ 914400 h 914400"/>
                <a:gd name="connsiteX4" fmla="*/ 0 w 1828800"/>
                <a:gd name="connsiteY4" fmla="*/ 914400 h 914400"/>
                <a:gd name="connsiteX5" fmla="*/ 236176 w 1828800"/>
                <a:gd name="connsiteY5" fmla="*/ 457200 h 914400"/>
                <a:gd name="connsiteX0" fmla="*/ 0 w 1828800"/>
                <a:gd name="connsiteY0" fmla="*/ 0 h 914400"/>
                <a:gd name="connsiteX1" fmla="*/ 1592624 w 1828800"/>
                <a:gd name="connsiteY1" fmla="*/ 0 h 914400"/>
                <a:gd name="connsiteX2" fmla="*/ 1828800 w 1828800"/>
                <a:gd name="connsiteY2" fmla="*/ 457200 h 914400"/>
                <a:gd name="connsiteX3" fmla="*/ 1592624 w 1828800"/>
                <a:gd name="connsiteY3" fmla="*/ 914400 h 914400"/>
                <a:gd name="connsiteX4" fmla="*/ 0 w 1828800"/>
                <a:gd name="connsiteY4" fmla="*/ 914400 h 914400"/>
                <a:gd name="connsiteX5" fmla="*/ 197675 w 1828800"/>
                <a:gd name="connsiteY5" fmla="*/ 457200 h 914400"/>
                <a:gd name="connsiteX0" fmla="*/ 0 w 1828800"/>
                <a:gd name="connsiteY0" fmla="*/ 0 h 914400"/>
                <a:gd name="connsiteX1" fmla="*/ 1631125 w 1828800"/>
                <a:gd name="connsiteY1" fmla="*/ 0 h 914400"/>
                <a:gd name="connsiteX2" fmla="*/ 1828800 w 1828800"/>
                <a:gd name="connsiteY2" fmla="*/ 457200 h 914400"/>
                <a:gd name="connsiteX3" fmla="*/ 1592624 w 1828800"/>
                <a:gd name="connsiteY3" fmla="*/ 914400 h 914400"/>
                <a:gd name="connsiteX4" fmla="*/ 0 w 1828800"/>
                <a:gd name="connsiteY4" fmla="*/ 914400 h 914400"/>
                <a:gd name="connsiteX5" fmla="*/ 197675 w 1828800"/>
                <a:gd name="connsiteY5" fmla="*/ 457200 h 914400"/>
                <a:gd name="connsiteX0" fmla="*/ 0 w 1828800"/>
                <a:gd name="connsiteY0" fmla="*/ 0 h 914400"/>
                <a:gd name="connsiteX1" fmla="*/ 1631125 w 1828800"/>
                <a:gd name="connsiteY1" fmla="*/ 0 h 914400"/>
                <a:gd name="connsiteX2" fmla="*/ 1828800 w 1828800"/>
                <a:gd name="connsiteY2" fmla="*/ 457200 h 914400"/>
                <a:gd name="connsiteX3" fmla="*/ 1631125 w 1828800"/>
                <a:gd name="connsiteY3" fmla="*/ 914400 h 914400"/>
                <a:gd name="connsiteX4" fmla="*/ 0 w 1828800"/>
                <a:gd name="connsiteY4" fmla="*/ 914400 h 914400"/>
                <a:gd name="connsiteX5" fmla="*/ 197675 w 1828800"/>
                <a:gd name="connsiteY5" fmla="*/ 457200 h 914400"/>
                <a:gd name="connsiteX0" fmla="*/ 0 w 1828800"/>
                <a:gd name="connsiteY0" fmla="*/ 0 h 914400"/>
                <a:gd name="connsiteX1" fmla="*/ 1631125 w 1828800"/>
                <a:gd name="connsiteY1" fmla="*/ 0 h 914400"/>
                <a:gd name="connsiteX2" fmla="*/ 1828800 w 1828800"/>
                <a:gd name="connsiteY2" fmla="*/ 457200 h 914400"/>
                <a:gd name="connsiteX3" fmla="*/ 1631125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34113 w 1828800"/>
                <a:gd name="connsiteY1" fmla="*/ 0 h 914400"/>
                <a:gd name="connsiteX2" fmla="*/ 1828800 w 1828800"/>
                <a:gd name="connsiteY2" fmla="*/ 457200 h 914400"/>
                <a:gd name="connsiteX3" fmla="*/ 1631125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34113 w 1828800"/>
                <a:gd name="connsiteY1" fmla="*/ 0 h 914400"/>
                <a:gd name="connsiteX2" fmla="*/ 1828800 w 1828800"/>
                <a:gd name="connsiteY2" fmla="*/ 457200 h 914400"/>
                <a:gd name="connsiteX3" fmla="*/ 1634113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34113 w 1828800"/>
                <a:gd name="connsiteY1" fmla="*/ 0 h 914400"/>
                <a:gd name="connsiteX2" fmla="*/ 1828800 w 1828800"/>
                <a:gd name="connsiteY2" fmla="*/ 457200 h 914400"/>
                <a:gd name="connsiteX3" fmla="*/ 1634113 w 1828800"/>
                <a:gd name="connsiteY3" fmla="*/ 914400 h 914400"/>
                <a:gd name="connsiteX4" fmla="*/ 0 w 1828800"/>
                <a:gd name="connsiteY4" fmla="*/ 914400 h 914400"/>
                <a:gd name="connsiteX5" fmla="*/ 194687 w 1828800"/>
                <a:gd name="connsiteY5" fmla="*/ 457200 h 914400"/>
                <a:gd name="connsiteX0" fmla="*/ 0 w 1828800"/>
                <a:gd name="connsiteY0" fmla="*/ 0 h 914400"/>
                <a:gd name="connsiteX1" fmla="*/ 1634113 w 1828800"/>
                <a:gd name="connsiteY1" fmla="*/ 0 h 914400"/>
                <a:gd name="connsiteX2" fmla="*/ 1828800 w 1828800"/>
                <a:gd name="connsiteY2" fmla="*/ 457200 h 914400"/>
                <a:gd name="connsiteX3" fmla="*/ 1634113 w 1828800"/>
                <a:gd name="connsiteY3" fmla="*/ 914400 h 914400"/>
                <a:gd name="connsiteX4" fmla="*/ 0 w 1828800"/>
                <a:gd name="connsiteY4" fmla="*/ 914400 h 914400"/>
                <a:gd name="connsiteX5" fmla="*/ 194687 w 1828800"/>
                <a:gd name="connsiteY5" fmla="*/ 457200 h 914400"/>
                <a:gd name="connsiteX0" fmla="*/ 0 w 1828800"/>
                <a:gd name="connsiteY0" fmla="*/ 0 h 914400"/>
                <a:gd name="connsiteX1" fmla="*/ 1634113 w 1828800"/>
                <a:gd name="connsiteY1" fmla="*/ 0 h 914400"/>
                <a:gd name="connsiteX2" fmla="*/ 1828800 w 1828800"/>
                <a:gd name="connsiteY2" fmla="*/ 457200 h 914400"/>
                <a:gd name="connsiteX3" fmla="*/ 1634113 w 1828800"/>
                <a:gd name="connsiteY3" fmla="*/ 914400 h 914400"/>
                <a:gd name="connsiteX4" fmla="*/ 0 w 1828800"/>
                <a:gd name="connsiteY4" fmla="*/ 914400 h 914400"/>
                <a:gd name="connsiteX5" fmla="*/ 194687 w 1828800"/>
                <a:gd name="connsiteY5" fmla="*/ 457200 h 914400"/>
                <a:gd name="connsiteX0" fmla="*/ 0 w 1828800"/>
                <a:gd name="connsiteY0" fmla="*/ 0 h 914400"/>
                <a:gd name="connsiteX1" fmla="*/ 1634113 w 1828800"/>
                <a:gd name="connsiteY1" fmla="*/ 0 h 914400"/>
                <a:gd name="connsiteX2" fmla="*/ 1828800 w 1828800"/>
                <a:gd name="connsiteY2" fmla="*/ 457200 h 914400"/>
                <a:gd name="connsiteX3" fmla="*/ 1634113 w 1828800"/>
                <a:gd name="connsiteY3" fmla="*/ 914400 h 914400"/>
                <a:gd name="connsiteX4" fmla="*/ 0 w 1828800"/>
                <a:gd name="connsiteY4" fmla="*/ 914400 h 914400"/>
                <a:gd name="connsiteX5" fmla="*/ 263727 w 1828800"/>
                <a:gd name="connsiteY5" fmla="*/ 457200 h 914400"/>
                <a:gd name="connsiteX0" fmla="*/ 0 w 1828800"/>
                <a:gd name="connsiteY0" fmla="*/ 0 h 914400"/>
                <a:gd name="connsiteX1" fmla="*/ 1565073 w 1828800"/>
                <a:gd name="connsiteY1" fmla="*/ 0 h 914400"/>
                <a:gd name="connsiteX2" fmla="*/ 1828800 w 1828800"/>
                <a:gd name="connsiteY2" fmla="*/ 457200 h 914400"/>
                <a:gd name="connsiteX3" fmla="*/ 1634113 w 1828800"/>
                <a:gd name="connsiteY3" fmla="*/ 914400 h 914400"/>
                <a:gd name="connsiteX4" fmla="*/ 0 w 1828800"/>
                <a:gd name="connsiteY4" fmla="*/ 914400 h 914400"/>
                <a:gd name="connsiteX5" fmla="*/ 263727 w 1828800"/>
                <a:gd name="connsiteY5" fmla="*/ 457200 h 914400"/>
                <a:gd name="connsiteX0" fmla="*/ 0 w 1828800"/>
                <a:gd name="connsiteY0" fmla="*/ 0 h 914400"/>
                <a:gd name="connsiteX1" fmla="*/ 1565073 w 1828800"/>
                <a:gd name="connsiteY1" fmla="*/ 0 h 914400"/>
                <a:gd name="connsiteX2" fmla="*/ 1828800 w 1828800"/>
                <a:gd name="connsiteY2" fmla="*/ 457200 h 914400"/>
                <a:gd name="connsiteX3" fmla="*/ 1565073 w 1828800"/>
                <a:gd name="connsiteY3" fmla="*/ 914400 h 914400"/>
                <a:gd name="connsiteX4" fmla="*/ 0 w 1828800"/>
                <a:gd name="connsiteY4" fmla="*/ 914400 h 914400"/>
                <a:gd name="connsiteX5" fmla="*/ 263727 w 1828800"/>
                <a:gd name="connsiteY5" fmla="*/ 457200 h 914400"/>
                <a:gd name="connsiteX0" fmla="*/ 0 w 1828800"/>
                <a:gd name="connsiteY0" fmla="*/ 0 h 914400"/>
                <a:gd name="connsiteX1" fmla="*/ 1565073 w 1828800"/>
                <a:gd name="connsiteY1" fmla="*/ 0 h 914400"/>
                <a:gd name="connsiteX2" fmla="*/ 1828800 w 1828800"/>
                <a:gd name="connsiteY2" fmla="*/ 457200 h 914400"/>
                <a:gd name="connsiteX3" fmla="*/ 1565073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565073 w 1828800"/>
                <a:gd name="connsiteY1" fmla="*/ 0 h 914400"/>
                <a:gd name="connsiteX2" fmla="*/ 1828800 w 1828800"/>
                <a:gd name="connsiteY2" fmla="*/ 457200 h 914400"/>
                <a:gd name="connsiteX3" fmla="*/ 1565073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565073 w 1828800"/>
                <a:gd name="connsiteY1" fmla="*/ 0 h 914400"/>
                <a:gd name="connsiteX2" fmla="*/ 1828800 w 1828800"/>
                <a:gd name="connsiteY2" fmla="*/ 457200 h 914400"/>
                <a:gd name="connsiteX3" fmla="*/ 1565073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565073 w 1828800"/>
                <a:gd name="connsiteY1" fmla="*/ 0 h 914400"/>
                <a:gd name="connsiteX2" fmla="*/ 1828800 w 1828800"/>
                <a:gd name="connsiteY2" fmla="*/ 457200 h 914400"/>
                <a:gd name="connsiteX3" fmla="*/ 1565073 w 1828800"/>
                <a:gd name="connsiteY3" fmla="*/ 914400 h 914400"/>
                <a:gd name="connsiteX4" fmla="*/ 0 w 1828800"/>
                <a:gd name="connsiteY4" fmla="*/ 914400 h 914400"/>
                <a:gd name="connsiteX5" fmla="*/ 263727 w 1828800"/>
                <a:gd name="connsiteY5" fmla="*/ 457200 h 914400"/>
                <a:gd name="connsiteX0" fmla="*/ 0 w 1828800"/>
                <a:gd name="connsiteY0" fmla="*/ 0 h 914400"/>
                <a:gd name="connsiteX1" fmla="*/ 1565073 w 1828800"/>
                <a:gd name="connsiteY1" fmla="*/ 0 h 914400"/>
                <a:gd name="connsiteX2" fmla="*/ 1828800 w 1828800"/>
                <a:gd name="connsiteY2" fmla="*/ 457200 h 914400"/>
                <a:gd name="connsiteX3" fmla="*/ 1565073 w 1828800"/>
                <a:gd name="connsiteY3" fmla="*/ 914400 h 914400"/>
                <a:gd name="connsiteX4" fmla="*/ 0 w 1828800"/>
                <a:gd name="connsiteY4" fmla="*/ 914400 h 914400"/>
                <a:gd name="connsiteX5" fmla="*/ 263727 w 1828800"/>
                <a:gd name="connsiteY5" fmla="*/ 457200 h 914400"/>
                <a:gd name="connsiteX0" fmla="*/ 0 w 1828800"/>
                <a:gd name="connsiteY0" fmla="*/ 0 h 914400"/>
                <a:gd name="connsiteX1" fmla="*/ 1565073 w 1828800"/>
                <a:gd name="connsiteY1" fmla="*/ 0 h 914400"/>
                <a:gd name="connsiteX2" fmla="*/ 1828800 w 1828800"/>
                <a:gd name="connsiteY2" fmla="*/ 457200 h 914400"/>
                <a:gd name="connsiteX3" fmla="*/ 1565073 w 1828800"/>
                <a:gd name="connsiteY3" fmla="*/ 914400 h 914400"/>
                <a:gd name="connsiteX4" fmla="*/ 0 w 1828800"/>
                <a:gd name="connsiteY4" fmla="*/ 914400 h 914400"/>
                <a:gd name="connsiteX5" fmla="*/ 263727 w 1828800"/>
                <a:gd name="connsiteY5" fmla="*/ 457200 h 914400"/>
                <a:gd name="connsiteX0" fmla="*/ 0 w 1828800"/>
                <a:gd name="connsiteY0" fmla="*/ 0 h 914400"/>
                <a:gd name="connsiteX1" fmla="*/ 1565073 w 1828800"/>
                <a:gd name="connsiteY1" fmla="*/ 0 h 914400"/>
                <a:gd name="connsiteX2" fmla="*/ 1828800 w 1828800"/>
                <a:gd name="connsiteY2" fmla="*/ 457200 h 914400"/>
                <a:gd name="connsiteX3" fmla="*/ 1565073 w 1828800"/>
                <a:gd name="connsiteY3" fmla="*/ 914400 h 914400"/>
                <a:gd name="connsiteX4" fmla="*/ 0 w 1828800"/>
                <a:gd name="connsiteY4" fmla="*/ 914400 h 914400"/>
                <a:gd name="connsiteX5" fmla="*/ 187705 w 1828800"/>
                <a:gd name="connsiteY5" fmla="*/ 457200 h 914400"/>
                <a:gd name="connsiteX0" fmla="*/ 0 w 1828800"/>
                <a:gd name="connsiteY0" fmla="*/ 0 h 914400"/>
                <a:gd name="connsiteX1" fmla="*/ 1641095 w 1828800"/>
                <a:gd name="connsiteY1" fmla="*/ 0 h 914400"/>
                <a:gd name="connsiteX2" fmla="*/ 1828800 w 1828800"/>
                <a:gd name="connsiteY2" fmla="*/ 457200 h 914400"/>
                <a:gd name="connsiteX3" fmla="*/ 1565073 w 1828800"/>
                <a:gd name="connsiteY3" fmla="*/ 914400 h 914400"/>
                <a:gd name="connsiteX4" fmla="*/ 0 w 1828800"/>
                <a:gd name="connsiteY4" fmla="*/ 914400 h 914400"/>
                <a:gd name="connsiteX5" fmla="*/ 187705 w 1828800"/>
                <a:gd name="connsiteY5" fmla="*/ 457200 h 914400"/>
                <a:gd name="connsiteX0" fmla="*/ 0 w 1828800"/>
                <a:gd name="connsiteY0" fmla="*/ 0 h 914400"/>
                <a:gd name="connsiteX1" fmla="*/ 1641095 w 1828800"/>
                <a:gd name="connsiteY1" fmla="*/ 0 h 914400"/>
                <a:gd name="connsiteX2" fmla="*/ 1828800 w 1828800"/>
                <a:gd name="connsiteY2" fmla="*/ 457200 h 914400"/>
                <a:gd name="connsiteX3" fmla="*/ 1641095 w 1828800"/>
                <a:gd name="connsiteY3" fmla="*/ 914400 h 914400"/>
                <a:gd name="connsiteX4" fmla="*/ 0 w 1828800"/>
                <a:gd name="connsiteY4" fmla="*/ 914400 h 914400"/>
                <a:gd name="connsiteX5" fmla="*/ 187705 w 1828800"/>
                <a:gd name="connsiteY5" fmla="*/ 457200 h 914400"/>
                <a:gd name="connsiteX0" fmla="*/ 0 w 1828800"/>
                <a:gd name="connsiteY0" fmla="*/ 0 h 914400"/>
                <a:gd name="connsiteX1" fmla="*/ 1641095 w 1828800"/>
                <a:gd name="connsiteY1" fmla="*/ 0 h 914400"/>
                <a:gd name="connsiteX2" fmla="*/ 1828800 w 1828800"/>
                <a:gd name="connsiteY2" fmla="*/ 457200 h 914400"/>
                <a:gd name="connsiteX3" fmla="*/ 1641095 w 1828800"/>
                <a:gd name="connsiteY3" fmla="*/ 914400 h 914400"/>
                <a:gd name="connsiteX4" fmla="*/ 0 w 1828800"/>
                <a:gd name="connsiteY4" fmla="*/ 914400 h 914400"/>
                <a:gd name="connsiteX5" fmla="*/ 218074 w 1828800"/>
                <a:gd name="connsiteY5" fmla="*/ 457200 h 914400"/>
                <a:gd name="connsiteX0" fmla="*/ 0 w 1828800"/>
                <a:gd name="connsiteY0" fmla="*/ 0 h 914400"/>
                <a:gd name="connsiteX1" fmla="*/ 1610726 w 1828800"/>
                <a:gd name="connsiteY1" fmla="*/ 0 h 914400"/>
                <a:gd name="connsiteX2" fmla="*/ 1828800 w 1828800"/>
                <a:gd name="connsiteY2" fmla="*/ 457200 h 914400"/>
                <a:gd name="connsiteX3" fmla="*/ 1641095 w 1828800"/>
                <a:gd name="connsiteY3" fmla="*/ 914400 h 914400"/>
                <a:gd name="connsiteX4" fmla="*/ 0 w 1828800"/>
                <a:gd name="connsiteY4" fmla="*/ 914400 h 914400"/>
                <a:gd name="connsiteX5" fmla="*/ 218074 w 1828800"/>
                <a:gd name="connsiteY5" fmla="*/ 457200 h 914400"/>
                <a:gd name="connsiteX0" fmla="*/ 0 w 1828800"/>
                <a:gd name="connsiteY0" fmla="*/ 0 h 914400"/>
                <a:gd name="connsiteX1" fmla="*/ 1610726 w 1828800"/>
                <a:gd name="connsiteY1" fmla="*/ 0 h 914400"/>
                <a:gd name="connsiteX2" fmla="*/ 1828800 w 1828800"/>
                <a:gd name="connsiteY2" fmla="*/ 457200 h 914400"/>
                <a:gd name="connsiteX3" fmla="*/ 1610726 w 1828800"/>
                <a:gd name="connsiteY3" fmla="*/ 914400 h 914400"/>
                <a:gd name="connsiteX4" fmla="*/ 0 w 1828800"/>
                <a:gd name="connsiteY4" fmla="*/ 914400 h 914400"/>
                <a:gd name="connsiteX5" fmla="*/ 218074 w 1828800"/>
                <a:gd name="connsiteY5" fmla="*/ 457200 h 914400"/>
                <a:gd name="connsiteX0" fmla="*/ 0 w 1828800"/>
                <a:gd name="connsiteY0" fmla="*/ 0 h 914400"/>
                <a:gd name="connsiteX1" fmla="*/ 1610726 w 1828800"/>
                <a:gd name="connsiteY1" fmla="*/ 0 h 914400"/>
                <a:gd name="connsiteX2" fmla="*/ 1828800 w 1828800"/>
                <a:gd name="connsiteY2" fmla="*/ 457200 h 914400"/>
                <a:gd name="connsiteX3" fmla="*/ 1610726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10726 w 1828800"/>
                <a:gd name="connsiteY1" fmla="*/ 0 h 914400"/>
                <a:gd name="connsiteX2" fmla="*/ 1828800 w 1828800"/>
                <a:gd name="connsiteY2" fmla="*/ 457200 h 914400"/>
                <a:gd name="connsiteX3" fmla="*/ 1610726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10726 w 1828800"/>
                <a:gd name="connsiteY1" fmla="*/ 0 h 914400"/>
                <a:gd name="connsiteX2" fmla="*/ 1828800 w 1828800"/>
                <a:gd name="connsiteY2" fmla="*/ 457200 h 914400"/>
                <a:gd name="connsiteX3" fmla="*/ 1610726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10726 w 1828800"/>
                <a:gd name="connsiteY1" fmla="*/ 0 h 914400"/>
                <a:gd name="connsiteX2" fmla="*/ 1828800 w 1828800"/>
                <a:gd name="connsiteY2" fmla="*/ 457200 h 914400"/>
                <a:gd name="connsiteX3" fmla="*/ 1610726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740249 w 1828800"/>
                <a:gd name="connsiteY1" fmla="*/ 0 h 914400"/>
                <a:gd name="connsiteX2" fmla="*/ 1828800 w 1828800"/>
                <a:gd name="connsiteY2" fmla="*/ 457200 h 914400"/>
                <a:gd name="connsiteX3" fmla="*/ 1610726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740249 w 1828800"/>
                <a:gd name="connsiteY1" fmla="*/ 0 h 914400"/>
                <a:gd name="connsiteX2" fmla="*/ 1828800 w 1828800"/>
                <a:gd name="connsiteY2" fmla="*/ 457200 h 914400"/>
                <a:gd name="connsiteX3" fmla="*/ 1740249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740249 w 1828800"/>
                <a:gd name="connsiteY1" fmla="*/ 0 h 914400"/>
                <a:gd name="connsiteX2" fmla="*/ 1828800 w 1828800"/>
                <a:gd name="connsiteY2" fmla="*/ 457200 h 914400"/>
                <a:gd name="connsiteX3" fmla="*/ 1740249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85350 w 1828800"/>
                <a:gd name="connsiteY1" fmla="*/ 0 h 914400"/>
                <a:gd name="connsiteX2" fmla="*/ 1828800 w 1828800"/>
                <a:gd name="connsiteY2" fmla="*/ 457200 h 914400"/>
                <a:gd name="connsiteX3" fmla="*/ 1740249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85350 w 1828800"/>
                <a:gd name="connsiteY1" fmla="*/ 0 h 914400"/>
                <a:gd name="connsiteX2" fmla="*/ 1828800 w 1828800"/>
                <a:gd name="connsiteY2" fmla="*/ 457200 h 914400"/>
                <a:gd name="connsiteX3" fmla="*/ 1685350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85350 w 1828800"/>
                <a:gd name="connsiteY1" fmla="*/ 0 h 914400"/>
                <a:gd name="connsiteX2" fmla="*/ 1828800 w 1828800"/>
                <a:gd name="connsiteY2" fmla="*/ 457200 h 914400"/>
                <a:gd name="connsiteX3" fmla="*/ 1685350 w 1828800"/>
                <a:gd name="connsiteY3" fmla="*/ 914400 h 914400"/>
                <a:gd name="connsiteX4" fmla="*/ 0 w 1828800"/>
                <a:gd name="connsiteY4" fmla="*/ 914400 h 914400"/>
                <a:gd name="connsiteX5" fmla="*/ 143450 w 1828800"/>
                <a:gd name="connsiteY5" fmla="*/ 457200 h 914400"/>
                <a:gd name="connsiteX0" fmla="*/ 0 w 1828800"/>
                <a:gd name="connsiteY0" fmla="*/ 0 h 914400"/>
                <a:gd name="connsiteX1" fmla="*/ 1685350 w 1828800"/>
                <a:gd name="connsiteY1" fmla="*/ 0 h 914400"/>
                <a:gd name="connsiteX2" fmla="*/ 1828800 w 1828800"/>
                <a:gd name="connsiteY2" fmla="*/ 457200 h 914400"/>
                <a:gd name="connsiteX3" fmla="*/ 1685350 w 1828800"/>
                <a:gd name="connsiteY3" fmla="*/ 914400 h 914400"/>
                <a:gd name="connsiteX4" fmla="*/ 0 w 1828800"/>
                <a:gd name="connsiteY4" fmla="*/ 914400 h 914400"/>
                <a:gd name="connsiteX5" fmla="*/ 143450 w 1828800"/>
                <a:gd name="connsiteY5" fmla="*/ 457200 h 914400"/>
                <a:gd name="connsiteX0" fmla="*/ 0 w 1828800"/>
                <a:gd name="connsiteY0" fmla="*/ 0 h 914400"/>
                <a:gd name="connsiteX1" fmla="*/ 1685350 w 1828800"/>
                <a:gd name="connsiteY1" fmla="*/ 0 h 914400"/>
                <a:gd name="connsiteX2" fmla="*/ 1828800 w 1828800"/>
                <a:gd name="connsiteY2" fmla="*/ 457200 h 914400"/>
                <a:gd name="connsiteX3" fmla="*/ 1685350 w 1828800"/>
                <a:gd name="connsiteY3" fmla="*/ 914400 h 914400"/>
                <a:gd name="connsiteX4" fmla="*/ 0 w 1828800"/>
                <a:gd name="connsiteY4" fmla="*/ 914400 h 914400"/>
                <a:gd name="connsiteX5" fmla="*/ 143450 w 1828800"/>
                <a:gd name="connsiteY5" fmla="*/ 457200 h 914400"/>
                <a:gd name="connsiteX0" fmla="*/ 0 w 1828800"/>
                <a:gd name="connsiteY0" fmla="*/ 0 h 914400"/>
                <a:gd name="connsiteX1" fmla="*/ 1685350 w 1828800"/>
                <a:gd name="connsiteY1" fmla="*/ 0 h 914400"/>
                <a:gd name="connsiteX2" fmla="*/ 1828800 w 1828800"/>
                <a:gd name="connsiteY2" fmla="*/ 457200 h 914400"/>
                <a:gd name="connsiteX3" fmla="*/ 1685350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85350 w 1828800"/>
                <a:gd name="connsiteY1" fmla="*/ 0 h 914400"/>
                <a:gd name="connsiteX2" fmla="*/ 1828800 w 1828800"/>
                <a:gd name="connsiteY2" fmla="*/ 457200 h 914400"/>
                <a:gd name="connsiteX3" fmla="*/ 1685350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85350 w 1828800"/>
                <a:gd name="connsiteY1" fmla="*/ 0 h 914400"/>
                <a:gd name="connsiteX2" fmla="*/ 1828800 w 1828800"/>
                <a:gd name="connsiteY2" fmla="*/ 457200 h 914400"/>
                <a:gd name="connsiteX3" fmla="*/ 1685350 w 1828800"/>
                <a:gd name="connsiteY3" fmla="*/ 914400 h 914400"/>
                <a:gd name="connsiteX4" fmla="*/ 0 w 1828800"/>
                <a:gd name="connsiteY4" fmla="*/ 914400 h 914400"/>
                <a:gd name="connsiteX5" fmla="*/ 0 w 1828800"/>
                <a:gd name="connsiteY5" fmla="*/ 4572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8800" h="914400">
                  <a:moveTo>
                    <a:pt x="0" y="0"/>
                  </a:moveTo>
                  <a:lnTo>
                    <a:pt x="1685350" y="0"/>
                  </a:lnTo>
                  <a:lnTo>
                    <a:pt x="1828800" y="457200"/>
                  </a:lnTo>
                  <a:lnTo>
                    <a:pt x="1685350" y="914400"/>
                  </a:lnTo>
                  <a:lnTo>
                    <a:pt x="0" y="914400"/>
                  </a:lnTo>
                  <a:lnTo>
                    <a:pt x="0" y="457200"/>
                  </a:lnTo>
                  <a:close/>
                </a:path>
              </a:pathLst>
            </a:custGeom>
            <a:grpFill/>
            <a:ln w="9525" cap="flat" cmpd="sng" algn="ctr">
              <a:noFill/>
              <a:prstDash val="solid"/>
            </a:ln>
            <a:effectLst/>
          </p:spPr>
          <p:txBody>
            <a:bodyPr rtlCol="0" anchor="ctr"/>
            <a:lstStyle/>
            <a:p>
              <a:pPr algn="ctr" defTabSz="914127">
                <a:defRPr/>
              </a:pPr>
              <a:endParaRPr lang="en-US" sz="1000" kern="0">
                <a:solidFill>
                  <a:srgbClr val="FFFFFF"/>
                </a:solidFill>
                <a:latin typeface="Arial"/>
                <a:ea typeface="Arial Unicode MS"/>
                <a:cs typeface="Arial"/>
              </a:endParaRPr>
            </a:p>
          </p:txBody>
        </p:sp>
        <p:sp>
          <p:nvSpPr>
            <p:cNvPr id="202" name="TextBox 87">
              <a:extLst>
                <a:ext uri="{FF2B5EF4-FFF2-40B4-BE49-F238E27FC236}">
                  <a16:creationId xmlns:a16="http://schemas.microsoft.com/office/drawing/2014/main" id="{95D069AB-1588-487A-9BCE-EA9478759E78}"/>
                </a:ext>
              </a:extLst>
            </p:cNvPr>
            <p:cNvSpPr txBox="1"/>
            <p:nvPr>
              <p:custDataLst>
                <p:tags r:id="rId29"/>
              </p:custDataLst>
            </p:nvPr>
          </p:nvSpPr>
          <p:spPr>
            <a:xfrm>
              <a:off x="396876" y="845732"/>
              <a:ext cx="1154661" cy="496026"/>
            </a:xfrm>
            <a:prstGeom prst="rect">
              <a:avLst/>
            </a:prstGeom>
            <a:grpFill/>
          </p:spPr>
          <p:txBody>
            <a:bodyPr vert="horz" lIns="0" tIns="0" rIns="0" bIns="0" rtlCol="0" anchor="ctr">
              <a:noAutofit/>
            </a:bodyPr>
            <a:lstStyle>
              <a:lvl1pPr marL="0" lvl="0" indent="0" defTabSz="913526" eaLnBrk="1" latinLnBrk="0" hangingPunct="1">
                <a:buClr>
                  <a:schemeClr val="tx2"/>
                </a:buClr>
                <a:buSzPct val="100000"/>
                <a:defRPr lang="en-GB" sz="1600" baseline="0" dirty="0">
                  <a:latin typeface="+mn-lt"/>
                </a:defRPr>
              </a:lvl1pPr>
              <a:lvl2pPr marL="198346" indent="-194673" defTabSz="913526" eaLnBrk="1" latinLnBrk="0" hangingPunct="1">
                <a:buClr>
                  <a:schemeClr val="tx2"/>
                </a:buClr>
                <a:buSzPct val="120000"/>
                <a:buFontTx/>
                <a:buBlip>
                  <a:blip r:embed="rId44"/>
                </a:buBlip>
                <a:defRPr lang="en-GB" sz="1600" baseline="0" dirty="0">
                  <a:latin typeface="+mn-lt"/>
                </a:defRPr>
              </a:lvl2pPr>
              <a:lvl3pPr marL="381000" indent="-190500" defTabSz="913526" eaLnBrk="1" latinLnBrk="0" hangingPunct="1">
                <a:buClr>
                  <a:schemeClr val="tx2"/>
                </a:buClr>
                <a:buSzPct val="120000"/>
                <a:buFontTx/>
                <a:buBlip>
                  <a:blip r:embed="rId45"/>
                </a:buBlip>
                <a:defRPr lang="en-GB" sz="1600" baseline="0" dirty="0">
                  <a:latin typeface="+mn-lt"/>
                </a:defRPr>
              </a:lvl3pPr>
              <a:lvl4pPr marL="558800" indent="-209550" defTabSz="913526" eaLnBrk="1" latinLnBrk="0" hangingPunct="1">
                <a:buClr>
                  <a:schemeClr val="tx2"/>
                </a:buClr>
                <a:buSzPct val="120000"/>
                <a:buFontTx/>
                <a:buBlip>
                  <a:blip r:embed="rId46"/>
                </a:buBlip>
                <a:defRPr lang="en-GB" sz="1600" baseline="0" dirty="0">
                  <a:latin typeface="+mn-lt"/>
                </a:defRPr>
              </a:lvl4pPr>
              <a:lvl5pPr marL="717550" indent="-158750" defTabSz="913526" eaLnBrk="1" latinLnBrk="0" hangingPunct="1">
                <a:buClr>
                  <a:schemeClr val="tx2"/>
                </a:buClr>
                <a:buSzPct val="140000"/>
                <a:buFontTx/>
                <a:buBlip>
                  <a:blip r:embed="rId47"/>
                </a:buBlip>
                <a:defRPr lang="en-GB" sz="1600" baseline="0" dirty="0">
                  <a:latin typeface="+mn-lt"/>
                </a:defRPr>
              </a:lvl5pPr>
              <a:lvl6pPr marL="1020090" indent="-177099" defTabSz="1218095" fontAlgn="base">
                <a:spcBef>
                  <a:spcPct val="0"/>
                </a:spcBef>
                <a:spcAft>
                  <a:spcPct val="0"/>
                </a:spcAft>
                <a:buClr>
                  <a:schemeClr val="tx2"/>
                </a:buClr>
                <a:buSzPct val="89000"/>
                <a:buFont typeface="Arial" charset="0"/>
                <a:buChar char="-"/>
                <a:defRPr sz="2176" baseline="0">
                  <a:latin typeface="+mn-lt"/>
                </a:defRPr>
              </a:lvl6pPr>
              <a:lvl7pPr marL="1020090" indent="-177099" defTabSz="1218095" fontAlgn="base">
                <a:spcBef>
                  <a:spcPct val="0"/>
                </a:spcBef>
                <a:spcAft>
                  <a:spcPct val="0"/>
                </a:spcAft>
                <a:buClr>
                  <a:schemeClr val="tx2"/>
                </a:buClr>
                <a:buSzPct val="89000"/>
                <a:buFont typeface="Arial" charset="0"/>
                <a:buChar char="-"/>
                <a:defRPr sz="2176" baseline="0">
                  <a:latin typeface="+mn-lt"/>
                </a:defRPr>
              </a:lvl7pPr>
              <a:lvl8pPr marL="1020090" indent="-177099" defTabSz="1218095" fontAlgn="base">
                <a:spcBef>
                  <a:spcPct val="0"/>
                </a:spcBef>
                <a:spcAft>
                  <a:spcPct val="0"/>
                </a:spcAft>
                <a:buClr>
                  <a:schemeClr val="tx2"/>
                </a:buClr>
                <a:buSzPct val="89000"/>
                <a:buFont typeface="Arial" charset="0"/>
                <a:buChar char="-"/>
                <a:defRPr sz="2176" baseline="0">
                  <a:latin typeface="+mn-lt"/>
                </a:defRPr>
              </a:lvl8pPr>
              <a:lvl9pPr marL="1020090" indent="-177099" defTabSz="1218095" fontAlgn="base">
                <a:spcBef>
                  <a:spcPct val="0"/>
                </a:spcBef>
                <a:spcAft>
                  <a:spcPct val="0"/>
                </a:spcAft>
                <a:buClr>
                  <a:schemeClr val="tx2"/>
                </a:buClr>
                <a:buSzPct val="89000"/>
                <a:buFont typeface="Arial" charset="0"/>
                <a:buChar char="-"/>
                <a:defRPr sz="2176" baseline="0">
                  <a:latin typeface="+mn-lt"/>
                </a:defRPr>
              </a:lvl9pPr>
            </a:lstStyle>
            <a:p>
              <a:pPr defTabSz="913253">
                <a:buClr>
                  <a:srgbClr val="595959"/>
                </a:buClr>
                <a:defRPr/>
              </a:pPr>
              <a:r>
                <a:rPr lang="en-US" sz="1000" b="1" kern="0" dirty="0">
                  <a:solidFill>
                    <a:srgbClr val="FFFFFF"/>
                  </a:solidFill>
                  <a:latin typeface="Arial"/>
                  <a:ea typeface="Arial Unicode MS"/>
                  <a:cs typeface="Arial"/>
                </a:rPr>
                <a:t>Recruitment risk prediction </a:t>
              </a:r>
            </a:p>
          </p:txBody>
        </p:sp>
      </p:grpSp>
      <p:cxnSp>
        <p:nvCxnSpPr>
          <p:cNvPr id="206" name="Straight Connector 205">
            <a:extLst>
              <a:ext uri="{FF2B5EF4-FFF2-40B4-BE49-F238E27FC236}">
                <a16:creationId xmlns:a16="http://schemas.microsoft.com/office/drawing/2014/main" id="{E144F431-384A-4ABC-9C00-CAB1EDD06768}"/>
              </a:ext>
            </a:extLst>
          </p:cNvPr>
          <p:cNvCxnSpPr/>
          <p:nvPr>
            <p:custDataLst>
              <p:tags r:id="rId16"/>
            </p:custDataLst>
          </p:nvPr>
        </p:nvCxnSpPr>
        <p:spPr bwMode="auto">
          <a:xfrm>
            <a:off x="866789" y="2591320"/>
            <a:ext cx="10788515" cy="0"/>
          </a:xfrm>
          <a:prstGeom prst="line">
            <a:avLst/>
          </a:prstGeom>
          <a:ln w="952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8" name="Straight Connector 207">
            <a:extLst>
              <a:ext uri="{FF2B5EF4-FFF2-40B4-BE49-F238E27FC236}">
                <a16:creationId xmlns:a16="http://schemas.microsoft.com/office/drawing/2014/main" id="{56F8677B-A30C-4A2C-A6A6-A64ABBC5BA2B}"/>
              </a:ext>
            </a:extLst>
          </p:cNvPr>
          <p:cNvCxnSpPr/>
          <p:nvPr>
            <p:custDataLst>
              <p:tags r:id="rId17"/>
            </p:custDataLst>
          </p:nvPr>
        </p:nvCxnSpPr>
        <p:spPr bwMode="auto">
          <a:xfrm>
            <a:off x="866789" y="3112867"/>
            <a:ext cx="10788515" cy="0"/>
          </a:xfrm>
          <a:prstGeom prst="line">
            <a:avLst/>
          </a:prstGeom>
          <a:ln w="952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43730856-57CD-4DCE-9752-8D34C67525E3}"/>
              </a:ext>
            </a:extLst>
          </p:cNvPr>
          <p:cNvCxnSpPr/>
          <p:nvPr>
            <p:custDataLst>
              <p:tags r:id="rId18"/>
            </p:custDataLst>
          </p:nvPr>
        </p:nvCxnSpPr>
        <p:spPr bwMode="auto">
          <a:xfrm>
            <a:off x="866789" y="3634414"/>
            <a:ext cx="10788515" cy="0"/>
          </a:xfrm>
          <a:prstGeom prst="line">
            <a:avLst/>
          </a:prstGeom>
          <a:ln w="952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9E7F8359-3524-49A0-84D7-1BF6FFC3FEC5}"/>
              </a:ext>
            </a:extLst>
          </p:cNvPr>
          <p:cNvCxnSpPr/>
          <p:nvPr>
            <p:custDataLst>
              <p:tags r:id="rId19"/>
            </p:custDataLst>
          </p:nvPr>
        </p:nvCxnSpPr>
        <p:spPr bwMode="auto">
          <a:xfrm>
            <a:off x="866789" y="4155961"/>
            <a:ext cx="10788515" cy="0"/>
          </a:xfrm>
          <a:prstGeom prst="line">
            <a:avLst/>
          </a:prstGeom>
          <a:ln w="952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9BF663C5-3B9E-49F1-8A3D-55CCDB9B7C25}"/>
              </a:ext>
            </a:extLst>
          </p:cNvPr>
          <p:cNvCxnSpPr/>
          <p:nvPr>
            <p:custDataLst>
              <p:tags r:id="rId20"/>
            </p:custDataLst>
          </p:nvPr>
        </p:nvCxnSpPr>
        <p:spPr bwMode="auto">
          <a:xfrm>
            <a:off x="866789" y="4677508"/>
            <a:ext cx="10788515" cy="0"/>
          </a:xfrm>
          <a:prstGeom prst="line">
            <a:avLst/>
          </a:prstGeom>
          <a:ln w="952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30" name="Rectangle: Rounded Corners 2">
            <a:extLst>
              <a:ext uri="{FF2B5EF4-FFF2-40B4-BE49-F238E27FC236}">
                <a16:creationId xmlns:a16="http://schemas.microsoft.com/office/drawing/2014/main" id="{E9FD105F-B10C-4BC0-8913-2AA92F4D4BD8}"/>
              </a:ext>
            </a:extLst>
          </p:cNvPr>
          <p:cNvSpPr/>
          <p:nvPr/>
        </p:nvSpPr>
        <p:spPr>
          <a:xfrm>
            <a:off x="3792053" y="3373651"/>
            <a:ext cx="1919990" cy="137142"/>
          </a:xfrm>
          <a:prstGeom prst="roundRect">
            <a:avLst>
              <a:gd name="adj" fmla="val 50000"/>
            </a:avLst>
          </a:prstGeom>
          <a:solidFill>
            <a:schemeClr val="accent4"/>
          </a:solidFill>
          <a:ln w="12700">
            <a:miter lim="400000"/>
          </a:ln>
        </p:spPr>
        <p:txBody>
          <a:bodyPr lIns="0" tIns="0" rIns="0" bIns="0" rtlCol="0" anchor="ctr"/>
          <a:lstStyle/>
          <a:p>
            <a:pPr algn="ctr" defTabSz="611486">
              <a:defRPr/>
            </a:pPr>
            <a:r>
              <a:rPr lang="en-GB" sz="900" b="1" kern="0" dirty="0">
                <a:solidFill>
                  <a:prstClr val="white"/>
                </a:solidFill>
                <a:latin typeface="Arial"/>
                <a:ea typeface="Arial" charset="0"/>
                <a:cs typeface="Arial"/>
                <a:sym typeface="SGK3TradeGothicEighteen Cond"/>
              </a:rPr>
              <a:t>Tableau data</a:t>
            </a:r>
          </a:p>
        </p:txBody>
      </p:sp>
      <p:sp>
        <p:nvSpPr>
          <p:cNvPr id="241" name="Rectangle: Rounded Corners 2">
            <a:extLst>
              <a:ext uri="{FF2B5EF4-FFF2-40B4-BE49-F238E27FC236}">
                <a16:creationId xmlns:a16="http://schemas.microsoft.com/office/drawing/2014/main" id="{8919993E-4153-4354-914B-22D09EEDD3C0}"/>
              </a:ext>
            </a:extLst>
          </p:cNvPr>
          <p:cNvSpPr/>
          <p:nvPr/>
        </p:nvSpPr>
        <p:spPr>
          <a:xfrm>
            <a:off x="4752956" y="3918188"/>
            <a:ext cx="3358661" cy="114151"/>
          </a:xfrm>
          <a:prstGeom prst="roundRect">
            <a:avLst>
              <a:gd name="adj" fmla="val 50000"/>
            </a:avLst>
          </a:prstGeom>
          <a:solidFill>
            <a:schemeClr val="accent4"/>
          </a:solidFill>
          <a:ln w="12700">
            <a:miter lim="400000"/>
          </a:ln>
        </p:spPr>
        <p:txBody>
          <a:bodyPr lIns="0" tIns="0" rIns="0" bIns="0" rtlCol="0" anchor="ctr"/>
          <a:lstStyle/>
          <a:p>
            <a:pPr algn="ctr" defTabSz="611486">
              <a:defRPr/>
            </a:pPr>
            <a:r>
              <a:rPr lang="en-GB" sz="900" b="1" kern="0" dirty="0">
                <a:solidFill>
                  <a:prstClr val="white"/>
                </a:solidFill>
                <a:latin typeface="Arial"/>
                <a:ea typeface="Arial" charset="0"/>
                <a:cs typeface="Arial"/>
                <a:sym typeface="SGK3TradeGothicEighteen Cond"/>
              </a:rPr>
              <a:t>Site recommendation engine </a:t>
            </a:r>
          </a:p>
        </p:txBody>
      </p:sp>
      <p:grpSp>
        <p:nvGrpSpPr>
          <p:cNvPr id="243" name="Group 122">
            <a:extLst>
              <a:ext uri="{FF2B5EF4-FFF2-40B4-BE49-F238E27FC236}">
                <a16:creationId xmlns:a16="http://schemas.microsoft.com/office/drawing/2014/main" id="{B58D783B-C98A-45C3-9E66-4C4AAAD38157}"/>
              </a:ext>
            </a:extLst>
          </p:cNvPr>
          <p:cNvGrpSpPr/>
          <p:nvPr>
            <p:custDataLst>
              <p:tags r:id="rId21"/>
            </p:custDataLst>
          </p:nvPr>
        </p:nvGrpSpPr>
        <p:grpSpPr>
          <a:xfrm>
            <a:off x="858097" y="3671053"/>
            <a:ext cx="1475755" cy="466341"/>
            <a:chOff x="333376" y="805730"/>
            <a:chExt cx="1321846" cy="576030"/>
          </a:xfrm>
          <a:solidFill>
            <a:srgbClr val="00BCFF"/>
          </a:solidFill>
        </p:grpSpPr>
        <p:sp>
          <p:nvSpPr>
            <p:cNvPr id="244" name="Freeform: Shape 86">
              <a:extLst>
                <a:ext uri="{FF2B5EF4-FFF2-40B4-BE49-F238E27FC236}">
                  <a16:creationId xmlns:a16="http://schemas.microsoft.com/office/drawing/2014/main" id="{A314065D-50D5-422A-AA9D-C980FCD5D6CA}"/>
                </a:ext>
              </a:extLst>
            </p:cNvPr>
            <p:cNvSpPr/>
            <p:nvPr>
              <p:custDataLst>
                <p:tags r:id="rId26"/>
              </p:custDataLst>
            </p:nvPr>
          </p:nvSpPr>
          <p:spPr>
            <a:xfrm>
              <a:off x="333376" y="805730"/>
              <a:ext cx="1321846" cy="576030"/>
            </a:xfrm>
            <a:custGeom>
              <a:avLst/>
              <a:gdLst>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164592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164592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164592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236176 w 1828800"/>
                <a:gd name="connsiteY5" fmla="*/ 457200 h 914400"/>
                <a:gd name="connsiteX0" fmla="*/ 0 w 1828800"/>
                <a:gd name="connsiteY0" fmla="*/ 0 h 914400"/>
                <a:gd name="connsiteX1" fmla="*/ 1592624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236176 w 1828800"/>
                <a:gd name="connsiteY5" fmla="*/ 457200 h 914400"/>
                <a:gd name="connsiteX0" fmla="*/ 0 w 1828800"/>
                <a:gd name="connsiteY0" fmla="*/ 0 h 914400"/>
                <a:gd name="connsiteX1" fmla="*/ 1592624 w 1828800"/>
                <a:gd name="connsiteY1" fmla="*/ 0 h 914400"/>
                <a:gd name="connsiteX2" fmla="*/ 1828800 w 1828800"/>
                <a:gd name="connsiteY2" fmla="*/ 457200 h 914400"/>
                <a:gd name="connsiteX3" fmla="*/ 1592624 w 1828800"/>
                <a:gd name="connsiteY3" fmla="*/ 914400 h 914400"/>
                <a:gd name="connsiteX4" fmla="*/ 0 w 1828800"/>
                <a:gd name="connsiteY4" fmla="*/ 914400 h 914400"/>
                <a:gd name="connsiteX5" fmla="*/ 236176 w 1828800"/>
                <a:gd name="connsiteY5" fmla="*/ 457200 h 914400"/>
                <a:gd name="connsiteX0" fmla="*/ 0 w 1828800"/>
                <a:gd name="connsiteY0" fmla="*/ 0 h 914400"/>
                <a:gd name="connsiteX1" fmla="*/ 1592624 w 1828800"/>
                <a:gd name="connsiteY1" fmla="*/ 0 h 914400"/>
                <a:gd name="connsiteX2" fmla="*/ 1828800 w 1828800"/>
                <a:gd name="connsiteY2" fmla="*/ 457200 h 914400"/>
                <a:gd name="connsiteX3" fmla="*/ 1592624 w 1828800"/>
                <a:gd name="connsiteY3" fmla="*/ 914400 h 914400"/>
                <a:gd name="connsiteX4" fmla="*/ 0 w 1828800"/>
                <a:gd name="connsiteY4" fmla="*/ 914400 h 914400"/>
                <a:gd name="connsiteX5" fmla="*/ 197675 w 1828800"/>
                <a:gd name="connsiteY5" fmla="*/ 457200 h 914400"/>
                <a:gd name="connsiteX0" fmla="*/ 0 w 1828800"/>
                <a:gd name="connsiteY0" fmla="*/ 0 h 914400"/>
                <a:gd name="connsiteX1" fmla="*/ 1631125 w 1828800"/>
                <a:gd name="connsiteY1" fmla="*/ 0 h 914400"/>
                <a:gd name="connsiteX2" fmla="*/ 1828800 w 1828800"/>
                <a:gd name="connsiteY2" fmla="*/ 457200 h 914400"/>
                <a:gd name="connsiteX3" fmla="*/ 1592624 w 1828800"/>
                <a:gd name="connsiteY3" fmla="*/ 914400 h 914400"/>
                <a:gd name="connsiteX4" fmla="*/ 0 w 1828800"/>
                <a:gd name="connsiteY4" fmla="*/ 914400 h 914400"/>
                <a:gd name="connsiteX5" fmla="*/ 197675 w 1828800"/>
                <a:gd name="connsiteY5" fmla="*/ 457200 h 914400"/>
                <a:gd name="connsiteX0" fmla="*/ 0 w 1828800"/>
                <a:gd name="connsiteY0" fmla="*/ 0 h 914400"/>
                <a:gd name="connsiteX1" fmla="*/ 1631125 w 1828800"/>
                <a:gd name="connsiteY1" fmla="*/ 0 h 914400"/>
                <a:gd name="connsiteX2" fmla="*/ 1828800 w 1828800"/>
                <a:gd name="connsiteY2" fmla="*/ 457200 h 914400"/>
                <a:gd name="connsiteX3" fmla="*/ 1631125 w 1828800"/>
                <a:gd name="connsiteY3" fmla="*/ 914400 h 914400"/>
                <a:gd name="connsiteX4" fmla="*/ 0 w 1828800"/>
                <a:gd name="connsiteY4" fmla="*/ 914400 h 914400"/>
                <a:gd name="connsiteX5" fmla="*/ 197675 w 1828800"/>
                <a:gd name="connsiteY5" fmla="*/ 457200 h 914400"/>
                <a:gd name="connsiteX0" fmla="*/ 0 w 1828800"/>
                <a:gd name="connsiteY0" fmla="*/ 0 h 914400"/>
                <a:gd name="connsiteX1" fmla="*/ 1631125 w 1828800"/>
                <a:gd name="connsiteY1" fmla="*/ 0 h 914400"/>
                <a:gd name="connsiteX2" fmla="*/ 1828800 w 1828800"/>
                <a:gd name="connsiteY2" fmla="*/ 457200 h 914400"/>
                <a:gd name="connsiteX3" fmla="*/ 1631125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34113 w 1828800"/>
                <a:gd name="connsiteY1" fmla="*/ 0 h 914400"/>
                <a:gd name="connsiteX2" fmla="*/ 1828800 w 1828800"/>
                <a:gd name="connsiteY2" fmla="*/ 457200 h 914400"/>
                <a:gd name="connsiteX3" fmla="*/ 1631125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34113 w 1828800"/>
                <a:gd name="connsiteY1" fmla="*/ 0 h 914400"/>
                <a:gd name="connsiteX2" fmla="*/ 1828800 w 1828800"/>
                <a:gd name="connsiteY2" fmla="*/ 457200 h 914400"/>
                <a:gd name="connsiteX3" fmla="*/ 1634113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34113 w 1828800"/>
                <a:gd name="connsiteY1" fmla="*/ 0 h 914400"/>
                <a:gd name="connsiteX2" fmla="*/ 1828800 w 1828800"/>
                <a:gd name="connsiteY2" fmla="*/ 457200 h 914400"/>
                <a:gd name="connsiteX3" fmla="*/ 1634113 w 1828800"/>
                <a:gd name="connsiteY3" fmla="*/ 914400 h 914400"/>
                <a:gd name="connsiteX4" fmla="*/ 0 w 1828800"/>
                <a:gd name="connsiteY4" fmla="*/ 914400 h 914400"/>
                <a:gd name="connsiteX5" fmla="*/ 194687 w 1828800"/>
                <a:gd name="connsiteY5" fmla="*/ 457200 h 914400"/>
                <a:gd name="connsiteX0" fmla="*/ 0 w 1828800"/>
                <a:gd name="connsiteY0" fmla="*/ 0 h 914400"/>
                <a:gd name="connsiteX1" fmla="*/ 1634113 w 1828800"/>
                <a:gd name="connsiteY1" fmla="*/ 0 h 914400"/>
                <a:gd name="connsiteX2" fmla="*/ 1828800 w 1828800"/>
                <a:gd name="connsiteY2" fmla="*/ 457200 h 914400"/>
                <a:gd name="connsiteX3" fmla="*/ 1634113 w 1828800"/>
                <a:gd name="connsiteY3" fmla="*/ 914400 h 914400"/>
                <a:gd name="connsiteX4" fmla="*/ 0 w 1828800"/>
                <a:gd name="connsiteY4" fmla="*/ 914400 h 914400"/>
                <a:gd name="connsiteX5" fmla="*/ 194687 w 1828800"/>
                <a:gd name="connsiteY5" fmla="*/ 457200 h 914400"/>
                <a:gd name="connsiteX0" fmla="*/ 0 w 1828800"/>
                <a:gd name="connsiteY0" fmla="*/ 0 h 914400"/>
                <a:gd name="connsiteX1" fmla="*/ 1634113 w 1828800"/>
                <a:gd name="connsiteY1" fmla="*/ 0 h 914400"/>
                <a:gd name="connsiteX2" fmla="*/ 1828800 w 1828800"/>
                <a:gd name="connsiteY2" fmla="*/ 457200 h 914400"/>
                <a:gd name="connsiteX3" fmla="*/ 1634113 w 1828800"/>
                <a:gd name="connsiteY3" fmla="*/ 914400 h 914400"/>
                <a:gd name="connsiteX4" fmla="*/ 0 w 1828800"/>
                <a:gd name="connsiteY4" fmla="*/ 914400 h 914400"/>
                <a:gd name="connsiteX5" fmla="*/ 194687 w 1828800"/>
                <a:gd name="connsiteY5" fmla="*/ 457200 h 914400"/>
                <a:gd name="connsiteX0" fmla="*/ 0 w 1828800"/>
                <a:gd name="connsiteY0" fmla="*/ 0 h 914400"/>
                <a:gd name="connsiteX1" fmla="*/ 1634113 w 1828800"/>
                <a:gd name="connsiteY1" fmla="*/ 0 h 914400"/>
                <a:gd name="connsiteX2" fmla="*/ 1828800 w 1828800"/>
                <a:gd name="connsiteY2" fmla="*/ 457200 h 914400"/>
                <a:gd name="connsiteX3" fmla="*/ 1634113 w 1828800"/>
                <a:gd name="connsiteY3" fmla="*/ 914400 h 914400"/>
                <a:gd name="connsiteX4" fmla="*/ 0 w 1828800"/>
                <a:gd name="connsiteY4" fmla="*/ 914400 h 914400"/>
                <a:gd name="connsiteX5" fmla="*/ 263727 w 1828800"/>
                <a:gd name="connsiteY5" fmla="*/ 457200 h 914400"/>
                <a:gd name="connsiteX0" fmla="*/ 0 w 1828800"/>
                <a:gd name="connsiteY0" fmla="*/ 0 h 914400"/>
                <a:gd name="connsiteX1" fmla="*/ 1565073 w 1828800"/>
                <a:gd name="connsiteY1" fmla="*/ 0 h 914400"/>
                <a:gd name="connsiteX2" fmla="*/ 1828800 w 1828800"/>
                <a:gd name="connsiteY2" fmla="*/ 457200 h 914400"/>
                <a:gd name="connsiteX3" fmla="*/ 1634113 w 1828800"/>
                <a:gd name="connsiteY3" fmla="*/ 914400 h 914400"/>
                <a:gd name="connsiteX4" fmla="*/ 0 w 1828800"/>
                <a:gd name="connsiteY4" fmla="*/ 914400 h 914400"/>
                <a:gd name="connsiteX5" fmla="*/ 263727 w 1828800"/>
                <a:gd name="connsiteY5" fmla="*/ 457200 h 914400"/>
                <a:gd name="connsiteX0" fmla="*/ 0 w 1828800"/>
                <a:gd name="connsiteY0" fmla="*/ 0 h 914400"/>
                <a:gd name="connsiteX1" fmla="*/ 1565073 w 1828800"/>
                <a:gd name="connsiteY1" fmla="*/ 0 h 914400"/>
                <a:gd name="connsiteX2" fmla="*/ 1828800 w 1828800"/>
                <a:gd name="connsiteY2" fmla="*/ 457200 h 914400"/>
                <a:gd name="connsiteX3" fmla="*/ 1565073 w 1828800"/>
                <a:gd name="connsiteY3" fmla="*/ 914400 h 914400"/>
                <a:gd name="connsiteX4" fmla="*/ 0 w 1828800"/>
                <a:gd name="connsiteY4" fmla="*/ 914400 h 914400"/>
                <a:gd name="connsiteX5" fmla="*/ 263727 w 1828800"/>
                <a:gd name="connsiteY5" fmla="*/ 457200 h 914400"/>
                <a:gd name="connsiteX0" fmla="*/ 0 w 1828800"/>
                <a:gd name="connsiteY0" fmla="*/ 0 h 914400"/>
                <a:gd name="connsiteX1" fmla="*/ 1565073 w 1828800"/>
                <a:gd name="connsiteY1" fmla="*/ 0 h 914400"/>
                <a:gd name="connsiteX2" fmla="*/ 1828800 w 1828800"/>
                <a:gd name="connsiteY2" fmla="*/ 457200 h 914400"/>
                <a:gd name="connsiteX3" fmla="*/ 1565073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565073 w 1828800"/>
                <a:gd name="connsiteY1" fmla="*/ 0 h 914400"/>
                <a:gd name="connsiteX2" fmla="*/ 1828800 w 1828800"/>
                <a:gd name="connsiteY2" fmla="*/ 457200 h 914400"/>
                <a:gd name="connsiteX3" fmla="*/ 1565073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565073 w 1828800"/>
                <a:gd name="connsiteY1" fmla="*/ 0 h 914400"/>
                <a:gd name="connsiteX2" fmla="*/ 1828800 w 1828800"/>
                <a:gd name="connsiteY2" fmla="*/ 457200 h 914400"/>
                <a:gd name="connsiteX3" fmla="*/ 1565073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565073 w 1828800"/>
                <a:gd name="connsiteY1" fmla="*/ 0 h 914400"/>
                <a:gd name="connsiteX2" fmla="*/ 1828800 w 1828800"/>
                <a:gd name="connsiteY2" fmla="*/ 457200 h 914400"/>
                <a:gd name="connsiteX3" fmla="*/ 1565073 w 1828800"/>
                <a:gd name="connsiteY3" fmla="*/ 914400 h 914400"/>
                <a:gd name="connsiteX4" fmla="*/ 0 w 1828800"/>
                <a:gd name="connsiteY4" fmla="*/ 914400 h 914400"/>
                <a:gd name="connsiteX5" fmla="*/ 263727 w 1828800"/>
                <a:gd name="connsiteY5" fmla="*/ 457200 h 914400"/>
                <a:gd name="connsiteX0" fmla="*/ 0 w 1828800"/>
                <a:gd name="connsiteY0" fmla="*/ 0 h 914400"/>
                <a:gd name="connsiteX1" fmla="*/ 1565073 w 1828800"/>
                <a:gd name="connsiteY1" fmla="*/ 0 h 914400"/>
                <a:gd name="connsiteX2" fmla="*/ 1828800 w 1828800"/>
                <a:gd name="connsiteY2" fmla="*/ 457200 h 914400"/>
                <a:gd name="connsiteX3" fmla="*/ 1565073 w 1828800"/>
                <a:gd name="connsiteY3" fmla="*/ 914400 h 914400"/>
                <a:gd name="connsiteX4" fmla="*/ 0 w 1828800"/>
                <a:gd name="connsiteY4" fmla="*/ 914400 h 914400"/>
                <a:gd name="connsiteX5" fmla="*/ 263727 w 1828800"/>
                <a:gd name="connsiteY5" fmla="*/ 457200 h 914400"/>
                <a:gd name="connsiteX0" fmla="*/ 0 w 1828800"/>
                <a:gd name="connsiteY0" fmla="*/ 0 h 914400"/>
                <a:gd name="connsiteX1" fmla="*/ 1565073 w 1828800"/>
                <a:gd name="connsiteY1" fmla="*/ 0 h 914400"/>
                <a:gd name="connsiteX2" fmla="*/ 1828800 w 1828800"/>
                <a:gd name="connsiteY2" fmla="*/ 457200 h 914400"/>
                <a:gd name="connsiteX3" fmla="*/ 1565073 w 1828800"/>
                <a:gd name="connsiteY3" fmla="*/ 914400 h 914400"/>
                <a:gd name="connsiteX4" fmla="*/ 0 w 1828800"/>
                <a:gd name="connsiteY4" fmla="*/ 914400 h 914400"/>
                <a:gd name="connsiteX5" fmla="*/ 263727 w 1828800"/>
                <a:gd name="connsiteY5" fmla="*/ 457200 h 914400"/>
                <a:gd name="connsiteX0" fmla="*/ 0 w 1828800"/>
                <a:gd name="connsiteY0" fmla="*/ 0 h 914400"/>
                <a:gd name="connsiteX1" fmla="*/ 1565073 w 1828800"/>
                <a:gd name="connsiteY1" fmla="*/ 0 h 914400"/>
                <a:gd name="connsiteX2" fmla="*/ 1828800 w 1828800"/>
                <a:gd name="connsiteY2" fmla="*/ 457200 h 914400"/>
                <a:gd name="connsiteX3" fmla="*/ 1565073 w 1828800"/>
                <a:gd name="connsiteY3" fmla="*/ 914400 h 914400"/>
                <a:gd name="connsiteX4" fmla="*/ 0 w 1828800"/>
                <a:gd name="connsiteY4" fmla="*/ 914400 h 914400"/>
                <a:gd name="connsiteX5" fmla="*/ 187705 w 1828800"/>
                <a:gd name="connsiteY5" fmla="*/ 457200 h 914400"/>
                <a:gd name="connsiteX0" fmla="*/ 0 w 1828800"/>
                <a:gd name="connsiteY0" fmla="*/ 0 h 914400"/>
                <a:gd name="connsiteX1" fmla="*/ 1641095 w 1828800"/>
                <a:gd name="connsiteY1" fmla="*/ 0 h 914400"/>
                <a:gd name="connsiteX2" fmla="*/ 1828800 w 1828800"/>
                <a:gd name="connsiteY2" fmla="*/ 457200 h 914400"/>
                <a:gd name="connsiteX3" fmla="*/ 1565073 w 1828800"/>
                <a:gd name="connsiteY3" fmla="*/ 914400 h 914400"/>
                <a:gd name="connsiteX4" fmla="*/ 0 w 1828800"/>
                <a:gd name="connsiteY4" fmla="*/ 914400 h 914400"/>
                <a:gd name="connsiteX5" fmla="*/ 187705 w 1828800"/>
                <a:gd name="connsiteY5" fmla="*/ 457200 h 914400"/>
                <a:gd name="connsiteX0" fmla="*/ 0 w 1828800"/>
                <a:gd name="connsiteY0" fmla="*/ 0 h 914400"/>
                <a:gd name="connsiteX1" fmla="*/ 1641095 w 1828800"/>
                <a:gd name="connsiteY1" fmla="*/ 0 h 914400"/>
                <a:gd name="connsiteX2" fmla="*/ 1828800 w 1828800"/>
                <a:gd name="connsiteY2" fmla="*/ 457200 h 914400"/>
                <a:gd name="connsiteX3" fmla="*/ 1641095 w 1828800"/>
                <a:gd name="connsiteY3" fmla="*/ 914400 h 914400"/>
                <a:gd name="connsiteX4" fmla="*/ 0 w 1828800"/>
                <a:gd name="connsiteY4" fmla="*/ 914400 h 914400"/>
                <a:gd name="connsiteX5" fmla="*/ 187705 w 1828800"/>
                <a:gd name="connsiteY5" fmla="*/ 457200 h 914400"/>
                <a:gd name="connsiteX0" fmla="*/ 0 w 1828800"/>
                <a:gd name="connsiteY0" fmla="*/ 0 h 914400"/>
                <a:gd name="connsiteX1" fmla="*/ 1641095 w 1828800"/>
                <a:gd name="connsiteY1" fmla="*/ 0 h 914400"/>
                <a:gd name="connsiteX2" fmla="*/ 1828800 w 1828800"/>
                <a:gd name="connsiteY2" fmla="*/ 457200 h 914400"/>
                <a:gd name="connsiteX3" fmla="*/ 1641095 w 1828800"/>
                <a:gd name="connsiteY3" fmla="*/ 914400 h 914400"/>
                <a:gd name="connsiteX4" fmla="*/ 0 w 1828800"/>
                <a:gd name="connsiteY4" fmla="*/ 914400 h 914400"/>
                <a:gd name="connsiteX5" fmla="*/ 218074 w 1828800"/>
                <a:gd name="connsiteY5" fmla="*/ 457200 h 914400"/>
                <a:gd name="connsiteX0" fmla="*/ 0 w 1828800"/>
                <a:gd name="connsiteY0" fmla="*/ 0 h 914400"/>
                <a:gd name="connsiteX1" fmla="*/ 1610726 w 1828800"/>
                <a:gd name="connsiteY1" fmla="*/ 0 h 914400"/>
                <a:gd name="connsiteX2" fmla="*/ 1828800 w 1828800"/>
                <a:gd name="connsiteY2" fmla="*/ 457200 h 914400"/>
                <a:gd name="connsiteX3" fmla="*/ 1641095 w 1828800"/>
                <a:gd name="connsiteY3" fmla="*/ 914400 h 914400"/>
                <a:gd name="connsiteX4" fmla="*/ 0 w 1828800"/>
                <a:gd name="connsiteY4" fmla="*/ 914400 h 914400"/>
                <a:gd name="connsiteX5" fmla="*/ 218074 w 1828800"/>
                <a:gd name="connsiteY5" fmla="*/ 457200 h 914400"/>
                <a:gd name="connsiteX0" fmla="*/ 0 w 1828800"/>
                <a:gd name="connsiteY0" fmla="*/ 0 h 914400"/>
                <a:gd name="connsiteX1" fmla="*/ 1610726 w 1828800"/>
                <a:gd name="connsiteY1" fmla="*/ 0 h 914400"/>
                <a:gd name="connsiteX2" fmla="*/ 1828800 w 1828800"/>
                <a:gd name="connsiteY2" fmla="*/ 457200 h 914400"/>
                <a:gd name="connsiteX3" fmla="*/ 1610726 w 1828800"/>
                <a:gd name="connsiteY3" fmla="*/ 914400 h 914400"/>
                <a:gd name="connsiteX4" fmla="*/ 0 w 1828800"/>
                <a:gd name="connsiteY4" fmla="*/ 914400 h 914400"/>
                <a:gd name="connsiteX5" fmla="*/ 218074 w 1828800"/>
                <a:gd name="connsiteY5" fmla="*/ 457200 h 914400"/>
                <a:gd name="connsiteX0" fmla="*/ 0 w 1828800"/>
                <a:gd name="connsiteY0" fmla="*/ 0 h 914400"/>
                <a:gd name="connsiteX1" fmla="*/ 1610726 w 1828800"/>
                <a:gd name="connsiteY1" fmla="*/ 0 h 914400"/>
                <a:gd name="connsiteX2" fmla="*/ 1828800 w 1828800"/>
                <a:gd name="connsiteY2" fmla="*/ 457200 h 914400"/>
                <a:gd name="connsiteX3" fmla="*/ 1610726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10726 w 1828800"/>
                <a:gd name="connsiteY1" fmla="*/ 0 h 914400"/>
                <a:gd name="connsiteX2" fmla="*/ 1828800 w 1828800"/>
                <a:gd name="connsiteY2" fmla="*/ 457200 h 914400"/>
                <a:gd name="connsiteX3" fmla="*/ 1610726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10726 w 1828800"/>
                <a:gd name="connsiteY1" fmla="*/ 0 h 914400"/>
                <a:gd name="connsiteX2" fmla="*/ 1828800 w 1828800"/>
                <a:gd name="connsiteY2" fmla="*/ 457200 h 914400"/>
                <a:gd name="connsiteX3" fmla="*/ 1610726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10726 w 1828800"/>
                <a:gd name="connsiteY1" fmla="*/ 0 h 914400"/>
                <a:gd name="connsiteX2" fmla="*/ 1828800 w 1828800"/>
                <a:gd name="connsiteY2" fmla="*/ 457200 h 914400"/>
                <a:gd name="connsiteX3" fmla="*/ 1610726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740249 w 1828800"/>
                <a:gd name="connsiteY1" fmla="*/ 0 h 914400"/>
                <a:gd name="connsiteX2" fmla="*/ 1828800 w 1828800"/>
                <a:gd name="connsiteY2" fmla="*/ 457200 h 914400"/>
                <a:gd name="connsiteX3" fmla="*/ 1610726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740249 w 1828800"/>
                <a:gd name="connsiteY1" fmla="*/ 0 h 914400"/>
                <a:gd name="connsiteX2" fmla="*/ 1828800 w 1828800"/>
                <a:gd name="connsiteY2" fmla="*/ 457200 h 914400"/>
                <a:gd name="connsiteX3" fmla="*/ 1740249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740249 w 1828800"/>
                <a:gd name="connsiteY1" fmla="*/ 0 h 914400"/>
                <a:gd name="connsiteX2" fmla="*/ 1828800 w 1828800"/>
                <a:gd name="connsiteY2" fmla="*/ 457200 h 914400"/>
                <a:gd name="connsiteX3" fmla="*/ 1740249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85350 w 1828800"/>
                <a:gd name="connsiteY1" fmla="*/ 0 h 914400"/>
                <a:gd name="connsiteX2" fmla="*/ 1828800 w 1828800"/>
                <a:gd name="connsiteY2" fmla="*/ 457200 h 914400"/>
                <a:gd name="connsiteX3" fmla="*/ 1740249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85350 w 1828800"/>
                <a:gd name="connsiteY1" fmla="*/ 0 h 914400"/>
                <a:gd name="connsiteX2" fmla="*/ 1828800 w 1828800"/>
                <a:gd name="connsiteY2" fmla="*/ 457200 h 914400"/>
                <a:gd name="connsiteX3" fmla="*/ 1685350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85350 w 1828800"/>
                <a:gd name="connsiteY1" fmla="*/ 0 h 914400"/>
                <a:gd name="connsiteX2" fmla="*/ 1828800 w 1828800"/>
                <a:gd name="connsiteY2" fmla="*/ 457200 h 914400"/>
                <a:gd name="connsiteX3" fmla="*/ 1685350 w 1828800"/>
                <a:gd name="connsiteY3" fmla="*/ 914400 h 914400"/>
                <a:gd name="connsiteX4" fmla="*/ 0 w 1828800"/>
                <a:gd name="connsiteY4" fmla="*/ 914400 h 914400"/>
                <a:gd name="connsiteX5" fmla="*/ 143450 w 1828800"/>
                <a:gd name="connsiteY5" fmla="*/ 457200 h 914400"/>
                <a:gd name="connsiteX0" fmla="*/ 0 w 1828800"/>
                <a:gd name="connsiteY0" fmla="*/ 0 h 914400"/>
                <a:gd name="connsiteX1" fmla="*/ 1685350 w 1828800"/>
                <a:gd name="connsiteY1" fmla="*/ 0 h 914400"/>
                <a:gd name="connsiteX2" fmla="*/ 1828800 w 1828800"/>
                <a:gd name="connsiteY2" fmla="*/ 457200 h 914400"/>
                <a:gd name="connsiteX3" fmla="*/ 1685350 w 1828800"/>
                <a:gd name="connsiteY3" fmla="*/ 914400 h 914400"/>
                <a:gd name="connsiteX4" fmla="*/ 0 w 1828800"/>
                <a:gd name="connsiteY4" fmla="*/ 914400 h 914400"/>
                <a:gd name="connsiteX5" fmla="*/ 143450 w 1828800"/>
                <a:gd name="connsiteY5" fmla="*/ 457200 h 914400"/>
                <a:gd name="connsiteX0" fmla="*/ 0 w 1828800"/>
                <a:gd name="connsiteY0" fmla="*/ 0 h 914400"/>
                <a:gd name="connsiteX1" fmla="*/ 1685350 w 1828800"/>
                <a:gd name="connsiteY1" fmla="*/ 0 h 914400"/>
                <a:gd name="connsiteX2" fmla="*/ 1828800 w 1828800"/>
                <a:gd name="connsiteY2" fmla="*/ 457200 h 914400"/>
                <a:gd name="connsiteX3" fmla="*/ 1685350 w 1828800"/>
                <a:gd name="connsiteY3" fmla="*/ 914400 h 914400"/>
                <a:gd name="connsiteX4" fmla="*/ 0 w 1828800"/>
                <a:gd name="connsiteY4" fmla="*/ 914400 h 914400"/>
                <a:gd name="connsiteX5" fmla="*/ 143450 w 1828800"/>
                <a:gd name="connsiteY5" fmla="*/ 457200 h 914400"/>
                <a:gd name="connsiteX0" fmla="*/ 0 w 1828800"/>
                <a:gd name="connsiteY0" fmla="*/ 0 h 914400"/>
                <a:gd name="connsiteX1" fmla="*/ 1685350 w 1828800"/>
                <a:gd name="connsiteY1" fmla="*/ 0 h 914400"/>
                <a:gd name="connsiteX2" fmla="*/ 1828800 w 1828800"/>
                <a:gd name="connsiteY2" fmla="*/ 457200 h 914400"/>
                <a:gd name="connsiteX3" fmla="*/ 1685350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85350 w 1828800"/>
                <a:gd name="connsiteY1" fmla="*/ 0 h 914400"/>
                <a:gd name="connsiteX2" fmla="*/ 1828800 w 1828800"/>
                <a:gd name="connsiteY2" fmla="*/ 457200 h 914400"/>
                <a:gd name="connsiteX3" fmla="*/ 1685350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85350 w 1828800"/>
                <a:gd name="connsiteY1" fmla="*/ 0 h 914400"/>
                <a:gd name="connsiteX2" fmla="*/ 1828800 w 1828800"/>
                <a:gd name="connsiteY2" fmla="*/ 457200 h 914400"/>
                <a:gd name="connsiteX3" fmla="*/ 1685350 w 1828800"/>
                <a:gd name="connsiteY3" fmla="*/ 914400 h 914400"/>
                <a:gd name="connsiteX4" fmla="*/ 0 w 1828800"/>
                <a:gd name="connsiteY4" fmla="*/ 914400 h 914400"/>
                <a:gd name="connsiteX5" fmla="*/ 0 w 1828800"/>
                <a:gd name="connsiteY5" fmla="*/ 4572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8800" h="914400">
                  <a:moveTo>
                    <a:pt x="0" y="0"/>
                  </a:moveTo>
                  <a:lnTo>
                    <a:pt x="1685350" y="0"/>
                  </a:lnTo>
                  <a:lnTo>
                    <a:pt x="1828800" y="457200"/>
                  </a:lnTo>
                  <a:lnTo>
                    <a:pt x="1685350" y="914400"/>
                  </a:lnTo>
                  <a:lnTo>
                    <a:pt x="0" y="914400"/>
                  </a:lnTo>
                  <a:lnTo>
                    <a:pt x="0" y="457200"/>
                  </a:lnTo>
                  <a:close/>
                </a:path>
              </a:pathLst>
            </a:custGeom>
            <a:grpFill/>
            <a:ln w="9525" cap="flat" cmpd="sng" algn="ctr">
              <a:noFill/>
              <a:prstDash val="solid"/>
            </a:ln>
            <a:effectLst/>
          </p:spPr>
          <p:txBody>
            <a:bodyPr rtlCol="0" anchor="ctr"/>
            <a:lstStyle/>
            <a:p>
              <a:pPr algn="ctr" defTabSz="914127">
                <a:defRPr/>
              </a:pPr>
              <a:endParaRPr lang="en-US" sz="1000" kern="0">
                <a:solidFill>
                  <a:srgbClr val="FFFFFF"/>
                </a:solidFill>
                <a:latin typeface="Arial"/>
                <a:ea typeface="Arial Unicode MS"/>
                <a:cs typeface="Arial"/>
              </a:endParaRPr>
            </a:p>
          </p:txBody>
        </p:sp>
        <p:sp>
          <p:nvSpPr>
            <p:cNvPr id="245" name="TextBox 87">
              <a:extLst>
                <a:ext uri="{FF2B5EF4-FFF2-40B4-BE49-F238E27FC236}">
                  <a16:creationId xmlns:a16="http://schemas.microsoft.com/office/drawing/2014/main" id="{46F04BCC-4AF6-49A3-B2E1-B1A160C3A878}"/>
                </a:ext>
              </a:extLst>
            </p:cNvPr>
            <p:cNvSpPr txBox="1"/>
            <p:nvPr>
              <p:custDataLst>
                <p:tags r:id="rId27"/>
              </p:custDataLst>
            </p:nvPr>
          </p:nvSpPr>
          <p:spPr>
            <a:xfrm>
              <a:off x="396876" y="845732"/>
              <a:ext cx="1154661" cy="496026"/>
            </a:xfrm>
            <a:prstGeom prst="rect">
              <a:avLst/>
            </a:prstGeom>
            <a:grpFill/>
          </p:spPr>
          <p:txBody>
            <a:bodyPr vert="horz" lIns="0" tIns="0" rIns="0" bIns="0" rtlCol="0" anchor="ctr">
              <a:noAutofit/>
            </a:bodyPr>
            <a:lstStyle>
              <a:lvl1pPr marL="0" lvl="0" indent="0" defTabSz="913526" eaLnBrk="1" latinLnBrk="0" hangingPunct="1">
                <a:buClr>
                  <a:schemeClr val="tx2"/>
                </a:buClr>
                <a:buSzPct val="100000"/>
                <a:defRPr lang="en-GB" sz="1600" baseline="0" dirty="0">
                  <a:latin typeface="+mn-lt"/>
                </a:defRPr>
              </a:lvl1pPr>
              <a:lvl2pPr marL="198346" indent="-194673" defTabSz="913526" eaLnBrk="1" latinLnBrk="0" hangingPunct="1">
                <a:buClr>
                  <a:schemeClr val="tx2"/>
                </a:buClr>
                <a:buSzPct val="120000"/>
                <a:buFontTx/>
                <a:buBlip>
                  <a:blip r:embed="rId44"/>
                </a:buBlip>
                <a:defRPr lang="en-GB" sz="1600" baseline="0" dirty="0">
                  <a:latin typeface="+mn-lt"/>
                </a:defRPr>
              </a:lvl2pPr>
              <a:lvl3pPr marL="381000" indent="-190500" defTabSz="913526" eaLnBrk="1" latinLnBrk="0" hangingPunct="1">
                <a:buClr>
                  <a:schemeClr val="tx2"/>
                </a:buClr>
                <a:buSzPct val="120000"/>
                <a:buFontTx/>
                <a:buBlip>
                  <a:blip r:embed="rId45"/>
                </a:buBlip>
                <a:defRPr lang="en-GB" sz="1600" baseline="0" dirty="0">
                  <a:latin typeface="+mn-lt"/>
                </a:defRPr>
              </a:lvl3pPr>
              <a:lvl4pPr marL="558800" indent="-209550" defTabSz="913526" eaLnBrk="1" latinLnBrk="0" hangingPunct="1">
                <a:buClr>
                  <a:schemeClr val="tx2"/>
                </a:buClr>
                <a:buSzPct val="120000"/>
                <a:buFontTx/>
                <a:buBlip>
                  <a:blip r:embed="rId46"/>
                </a:buBlip>
                <a:defRPr lang="en-GB" sz="1600" baseline="0" dirty="0">
                  <a:latin typeface="+mn-lt"/>
                </a:defRPr>
              </a:lvl4pPr>
              <a:lvl5pPr marL="717550" indent="-158750" defTabSz="913526" eaLnBrk="1" latinLnBrk="0" hangingPunct="1">
                <a:buClr>
                  <a:schemeClr val="tx2"/>
                </a:buClr>
                <a:buSzPct val="140000"/>
                <a:buFontTx/>
                <a:buBlip>
                  <a:blip r:embed="rId47"/>
                </a:buBlip>
                <a:defRPr lang="en-GB" sz="1600" baseline="0" dirty="0">
                  <a:latin typeface="+mn-lt"/>
                </a:defRPr>
              </a:lvl5pPr>
              <a:lvl6pPr marL="1020090" indent="-177099" defTabSz="1218095" fontAlgn="base">
                <a:spcBef>
                  <a:spcPct val="0"/>
                </a:spcBef>
                <a:spcAft>
                  <a:spcPct val="0"/>
                </a:spcAft>
                <a:buClr>
                  <a:schemeClr val="tx2"/>
                </a:buClr>
                <a:buSzPct val="89000"/>
                <a:buFont typeface="Arial" charset="0"/>
                <a:buChar char="-"/>
                <a:defRPr sz="2176" baseline="0">
                  <a:latin typeface="+mn-lt"/>
                </a:defRPr>
              </a:lvl6pPr>
              <a:lvl7pPr marL="1020090" indent="-177099" defTabSz="1218095" fontAlgn="base">
                <a:spcBef>
                  <a:spcPct val="0"/>
                </a:spcBef>
                <a:spcAft>
                  <a:spcPct val="0"/>
                </a:spcAft>
                <a:buClr>
                  <a:schemeClr val="tx2"/>
                </a:buClr>
                <a:buSzPct val="89000"/>
                <a:buFont typeface="Arial" charset="0"/>
                <a:buChar char="-"/>
                <a:defRPr sz="2176" baseline="0">
                  <a:latin typeface="+mn-lt"/>
                </a:defRPr>
              </a:lvl7pPr>
              <a:lvl8pPr marL="1020090" indent="-177099" defTabSz="1218095" fontAlgn="base">
                <a:spcBef>
                  <a:spcPct val="0"/>
                </a:spcBef>
                <a:spcAft>
                  <a:spcPct val="0"/>
                </a:spcAft>
                <a:buClr>
                  <a:schemeClr val="tx2"/>
                </a:buClr>
                <a:buSzPct val="89000"/>
                <a:buFont typeface="Arial" charset="0"/>
                <a:buChar char="-"/>
                <a:defRPr sz="2176" baseline="0">
                  <a:latin typeface="+mn-lt"/>
                </a:defRPr>
              </a:lvl8pPr>
              <a:lvl9pPr marL="1020090" indent="-177099" defTabSz="1218095" fontAlgn="base">
                <a:spcBef>
                  <a:spcPct val="0"/>
                </a:spcBef>
                <a:spcAft>
                  <a:spcPct val="0"/>
                </a:spcAft>
                <a:buClr>
                  <a:schemeClr val="tx2"/>
                </a:buClr>
                <a:buSzPct val="89000"/>
                <a:buFont typeface="Arial" charset="0"/>
                <a:buChar char="-"/>
                <a:defRPr sz="2176" baseline="0">
                  <a:latin typeface="+mn-lt"/>
                </a:defRPr>
              </a:lvl9pPr>
            </a:lstStyle>
            <a:p>
              <a:pPr defTabSz="913253">
                <a:buClr>
                  <a:srgbClr val="595959"/>
                </a:buClr>
                <a:defRPr/>
              </a:pPr>
              <a:r>
                <a:rPr lang="en-US" sz="1000" b="1" kern="0" dirty="0">
                  <a:solidFill>
                    <a:srgbClr val="FFFFFF"/>
                  </a:solidFill>
                  <a:latin typeface="Arial"/>
                  <a:ea typeface="Arial Unicode MS"/>
                  <a:cs typeface="Arial"/>
                </a:rPr>
                <a:t>Recommendation model </a:t>
              </a:r>
            </a:p>
          </p:txBody>
        </p:sp>
      </p:grpSp>
      <p:sp>
        <p:nvSpPr>
          <p:cNvPr id="246" name="Rectangle: Rounded Corners 2">
            <a:extLst>
              <a:ext uri="{FF2B5EF4-FFF2-40B4-BE49-F238E27FC236}">
                <a16:creationId xmlns:a16="http://schemas.microsoft.com/office/drawing/2014/main" id="{C49AB8BD-902E-4994-9A5C-FF9876E72664}"/>
              </a:ext>
            </a:extLst>
          </p:cNvPr>
          <p:cNvSpPr/>
          <p:nvPr/>
        </p:nvSpPr>
        <p:spPr>
          <a:xfrm>
            <a:off x="6954346" y="4233986"/>
            <a:ext cx="1945620" cy="131893"/>
          </a:xfrm>
          <a:prstGeom prst="roundRect">
            <a:avLst>
              <a:gd name="adj" fmla="val 50000"/>
            </a:avLst>
          </a:prstGeom>
          <a:solidFill>
            <a:schemeClr val="accent4"/>
          </a:solidFill>
          <a:ln w="12700">
            <a:miter lim="400000"/>
          </a:ln>
        </p:spPr>
        <p:txBody>
          <a:bodyPr lIns="0" tIns="0" rIns="0" bIns="0" rtlCol="0" anchor="ctr"/>
          <a:lstStyle/>
          <a:p>
            <a:pPr algn="ctr" defTabSz="611486">
              <a:defRPr/>
            </a:pPr>
            <a:r>
              <a:rPr lang="en-GB" sz="900" b="1" kern="0" dirty="0">
                <a:solidFill>
                  <a:prstClr val="white"/>
                </a:solidFill>
                <a:latin typeface="Arial"/>
                <a:ea typeface="Arial" charset="0"/>
                <a:cs typeface="Arial"/>
                <a:sym typeface="SGK3TradeGothicEighteen Cond"/>
              </a:rPr>
              <a:t>Recruitment planning</a:t>
            </a:r>
          </a:p>
        </p:txBody>
      </p:sp>
      <p:grpSp>
        <p:nvGrpSpPr>
          <p:cNvPr id="252" name="Group 251">
            <a:extLst>
              <a:ext uri="{FF2B5EF4-FFF2-40B4-BE49-F238E27FC236}">
                <a16:creationId xmlns:a16="http://schemas.microsoft.com/office/drawing/2014/main" id="{FB3CC2E3-895D-4547-A49A-B57C2090F7DB}"/>
              </a:ext>
            </a:extLst>
          </p:cNvPr>
          <p:cNvGrpSpPr/>
          <p:nvPr/>
        </p:nvGrpSpPr>
        <p:grpSpPr>
          <a:xfrm>
            <a:off x="8292187" y="3904432"/>
            <a:ext cx="890170" cy="529430"/>
            <a:chOff x="5632008" y="3274921"/>
            <a:chExt cx="890286" cy="529499"/>
          </a:xfrm>
        </p:grpSpPr>
        <p:cxnSp>
          <p:nvCxnSpPr>
            <p:cNvPr id="253" name="Straight Connector 48">
              <a:extLst>
                <a:ext uri="{FF2B5EF4-FFF2-40B4-BE49-F238E27FC236}">
                  <a16:creationId xmlns:a16="http://schemas.microsoft.com/office/drawing/2014/main" id="{88481DBD-BACC-492C-8B1C-AE1D9A4B9112}"/>
                </a:ext>
              </a:extLst>
            </p:cNvPr>
            <p:cNvCxnSpPr>
              <a:cxnSpLocks/>
            </p:cNvCxnSpPr>
            <p:nvPr/>
          </p:nvCxnSpPr>
          <p:spPr>
            <a:xfrm>
              <a:off x="6123858" y="3421441"/>
              <a:ext cx="1" cy="182880"/>
            </a:xfrm>
            <a:prstGeom prst="line">
              <a:avLst/>
            </a:prstGeom>
            <a:noFill/>
            <a:ln w="12700" cap="flat" cmpd="sng" algn="ctr">
              <a:solidFill>
                <a:srgbClr val="443247"/>
              </a:solidFill>
              <a:prstDash val="solid"/>
            </a:ln>
            <a:effectLst/>
          </p:spPr>
        </p:cxnSp>
        <p:sp>
          <p:nvSpPr>
            <p:cNvPr id="254" name="Diamond 49">
              <a:extLst>
                <a:ext uri="{FF2B5EF4-FFF2-40B4-BE49-F238E27FC236}">
                  <a16:creationId xmlns:a16="http://schemas.microsoft.com/office/drawing/2014/main" id="{8C6DB0AB-ADBA-41BA-8C67-C64F779570A6}"/>
                </a:ext>
              </a:extLst>
            </p:cNvPr>
            <p:cNvSpPr/>
            <p:nvPr/>
          </p:nvSpPr>
          <p:spPr>
            <a:xfrm>
              <a:off x="6027501" y="3592603"/>
              <a:ext cx="192715" cy="211817"/>
            </a:xfrm>
            <a:prstGeom prst="diamond">
              <a:avLst/>
            </a:prstGeom>
            <a:solidFill>
              <a:srgbClr val="10384F"/>
            </a:solidFill>
            <a:ln w="12700">
              <a:miter lim="400000"/>
            </a:ln>
          </p:spPr>
          <p:txBody>
            <a:bodyPr lIns="0" tIns="0" rIns="0" bIns="0" rtlCol="0" anchor="ctr"/>
            <a:lstStyle/>
            <a:p>
              <a:pPr algn="ctr" defTabSz="611486">
                <a:defRPr/>
              </a:pPr>
              <a:endParaRPr lang="en-GB" sz="1000" b="1" kern="0">
                <a:solidFill>
                  <a:prstClr val="white"/>
                </a:solidFill>
                <a:latin typeface="Arial"/>
                <a:ea typeface="Arial" charset="0"/>
                <a:cs typeface="Arial"/>
                <a:sym typeface="SGK3TradeGothicEighteen Cond"/>
              </a:endParaRPr>
            </a:p>
          </p:txBody>
        </p:sp>
        <p:sp>
          <p:nvSpPr>
            <p:cNvPr id="255" name="Content Placeholder 2">
              <a:extLst>
                <a:ext uri="{FF2B5EF4-FFF2-40B4-BE49-F238E27FC236}">
                  <a16:creationId xmlns:a16="http://schemas.microsoft.com/office/drawing/2014/main" id="{85528E71-73AB-4001-BCB1-5C2DBDF9E745}"/>
                </a:ext>
              </a:extLst>
            </p:cNvPr>
            <p:cNvSpPr txBox="1">
              <a:spLocks/>
            </p:cNvSpPr>
            <p:nvPr/>
          </p:nvSpPr>
          <p:spPr bwMode="gray">
            <a:xfrm>
              <a:off x="5632008" y="3274921"/>
              <a:ext cx="890286" cy="153888"/>
            </a:xfrm>
            <a:prstGeom prst="rect">
              <a:avLst/>
            </a:prstGeom>
          </p:spPr>
          <p:txBody>
            <a:bodyPr vert="horz" wrap="square" lIns="0" tIns="0" rIns="0" bIns="0" rtlCol="0">
              <a:spAutoFit/>
            </a:bodyPr>
            <a:lstStyle>
              <a:lvl1pPr marL="284163" indent="-284163" defTabSz="236250" eaLnBrk="1" hangingPunct="1">
                <a:lnSpc>
                  <a:spcPct val="100000"/>
                </a:lnSpc>
                <a:spcBef>
                  <a:spcPts val="600"/>
                </a:spcBef>
                <a:buClr>
                  <a:srgbClr val="99CC00"/>
                </a:buClr>
                <a:buFont typeface="Wingdings" charset="2"/>
                <a:buChar char="§"/>
                <a:defRPr lang="en-US" sz="2400" dirty="0" smtClean="0">
                  <a:solidFill>
                    <a:srgbClr val="041B21"/>
                  </a:solidFill>
                  <a:latin typeface="Geogrotesque Regular"/>
                  <a:ea typeface="Geogrotesque Regular"/>
                  <a:cs typeface="Geogrotesque Regular"/>
                  <a:sym typeface="Geogrotesque Regular"/>
                </a:defRPr>
              </a:lvl1pPr>
              <a:lvl2pPr marL="630238" indent="-284163" defTabSz="236250" eaLnBrk="1" hangingPunct="1">
                <a:lnSpc>
                  <a:spcPct val="100000"/>
                </a:lnSpc>
                <a:spcBef>
                  <a:spcPts val="400"/>
                </a:spcBef>
                <a:buClr>
                  <a:schemeClr val="bg2"/>
                </a:buClr>
                <a:buFont typeface="Lucida Grande"/>
                <a:buChar char="–"/>
                <a:defRPr lang="en-US" sz="2200" baseline="0" dirty="0" smtClean="0">
                  <a:solidFill>
                    <a:srgbClr val="041B21"/>
                  </a:solidFill>
                  <a:latin typeface="Geogrotesque Regular"/>
                  <a:ea typeface="Geogrotesque Regular"/>
                  <a:cs typeface="Geogrotesque Regular"/>
                  <a:sym typeface="Geogrotesque Regular"/>
                </a:defRPr>
              </a:lvl2pPr>
              <a:lvl3pPr marL="860425" indent="-176213" defTabSz="236250" eaLnBrk="1" hangingPunct="1">
                <a:lnSpc>
                  <a:spcPct val="100000"/>
                </a:lnSpc>
                <a:spcBef>
                  <a:spcPts val="400"/>
                </a:spcBef>
                <a:buClr>
                  <a:schemeClr val="accent1"/>
                </a:buClr>
                <a:buFont typeface="Arial" pitchFamily="34" charset="0"/>
                <a:buChar char="•"/>
                <a:defRPr lang="en-US" sz="2000" dirty="0" smtClean="0">
                  <a:solidFill>
                    <a:srgbClr val="041B21"/>
                  </a:solidFill>
                  <a:latin typeface="Geogrotesque Regular"/>
                  <a:ea typeface="Geogrotesque Regular"/>
                  <a:cs typeface="Geogrotesque Regular"/>
                  <a:sym typeface="Geogrotesque Regular"/>
                </a:defRPr>
              </a:lvl3pPr>
              <a:lvl4pPr marL="1144588" indent="-176213" defTabSz="236250" eaLnBrk="1" hangingPunct="1">
                <a:lnSpc>
                  <a:spcPct val="100000"/>
                </a:lnSpc>
                <a:spcBef>
                  <a:spcPts val="300"/>
                </a:spcBef>
                <a:buClr>
                  <a:schemeClr val="bg2"/>
                </a:buClr>
                <a:buFont typeface="Arial" pitchFamily="34" charset="0"/>
                <a:buChar char="•"/>
                <a:defRPr lang="en-US" sz="1800" dirty="0" smtClean="0">
                  <a:solidFill>
                    <a:srgbClr val="041B21"/>
                  </a:solidFill>
                  <a:latin typeface="Geogrotesque Regular"/>
                  <a:ea typeface="Geogrotesque Regular"/>
                  <a:cs typeface="Geogrotesque Regular"/>
                  <a:sym typeface="Geogrotesque Regular"/>
                </a:defRPr>
              </a:lvl4pPr>
              <a:lvl5pPr marL="1376363" indent="-177800" defTabSz="236250" eaLnBrk="1" hangingPunct="1">
                <a:lnSpc>
                  <a:spcPct val="100000"/>
                </a:lnSpc>
                <a:spcBef>
                  <a:spcPts val="300"/>
                </a:spcBef>
                <a:buClr>
                  <a:schemeClr val="accent1"/>
                </a:buClr>
                <a:buFontTx/>
                <a:buChar char="–"/>
                <a:defRPr sz="1600" baseline="0">
                  <a:solidFill>
                    <a:srgbClr val="041B21"/>
                  </a:solidFill>
                  <a:latin typeface="Geogrotesque Regular"/>
                  <a:ea typeface="Geogrotesque Regular"/>
                  <a:cs typeface="Geogrotesque Regular"/>
                  <a:sym typeface="Geogrotesque Regular"/>
                </a:defRPr>
              </a:lvl5pPr>
              <a:lvl6pPr marL="1544638" indent="-115888" defTabSz="236250" eaLnBrk="1" hangingPunct="1">
                <a:lnSpc>
                  <a:spcPct val="110000"/>
                </a:lnSpc>
                <a:spcBef>
                  <a:spcPts val="200"/>
                </a:spcBef>
                <a:buClr>
                  <a:schemeClr val="bg2"/>
                </a:buClr>
                <a:buFont typeface="Arial" pitchFamily="34" charset="0"/>
                <a:buChar char="•"/>
                <a:defRPr sz="1400" baseline="0">
                  <a:latin typeface="Geogrotesque Regular"/>
                  <a:ea typeface="Geogrotesque Regular"/>
                  <a:cs typeface="Geogrotesque Regular"/>
                  <a:sym typeface="Geogrotesque Regular"/>
                </a:defRPr>
              </a:lvl6pPr>
              <a:lvl7pPr marL="1712913" indent="-114300" defTabSz="236250" eaLnBrk="1" hangingPunct="1">
                <a:lnSpc>
                  <a:spcPct val="110000"/>
                </a:lnSpc>
                <a:spcBef>
                  <a:spcPts val="200"/>
                </a:spcBef>
                <a:buClr>
                  <a:schemeClr val="accent1"/>
                </a:buClr>
                <a:buFontTx/>
                <a:buChar char="–"/>
                <a:defRPr sz="1200" baseline="0">
                  <a:latin typeface="Geogrotesque Regular"/>
                  <a:ea typeface="Geogrotesque Regular"/>
                  <a:cs typeface="Geogrotesque Regular"/>
                  <a:sym typeface="Geogrotesque Regular"/>
                </a:defRPr>
              </a:lvl7pPr>
              <a:lvl8pPr marL="1882775" indent="-107950" defTabSz="236250" eaLnBrk="1" hangingPunct="1">
                <a:lnSpc>
                  <a:spcPct val="110000"/>
                </a:lnSpc>
                <a:spcBef>
                  <a:spcPts val="200"/>
                </a:spcBef>
                <a:buClr>
                  <a:schemeClr val="bg2"/>
                </a:buClr>
                <a:buFont typeface="Arial" pitchFamily="34" charset="0"/>
                <a:buChar char="•"/>
                <a:defRPr sz="1000">
                  <a:latin typeface="Geogrotesque Regular"/>
                  <a:ea typeface="Geogrotesque Regular"/>
                  <a:cs typeface="Geogrotesque Regular"/>
                  <a:sym typeface="Geogrotesque Regular"/>
                </a:defRPr>
              </a:lvl8pPr>
              <a:lvl9pPr marL="2058988" indent="-114300" defTabSz="236250" eaLnBrk="1" hangingPunct="1">
                <a:lnSpc>
                  <a:spcPct val="110000"/>
                </a:lnSpc>
                <a:spcBef>
                  <a:spcPts val="200"/>
                </a:spcBef>
                <a:buClr>
                  <a:schemeClr val="bg2"/>
                </a:buClr>
                <a:buFontTx/>
                <a:buChar char="–"/>
                <a:defRPr sz="800">
                  <a:latin typeface="Geogrotesque Regular"/>
                  <a:ea typeface="Geogrotesque Regular"/>
                  <a:cs typeface="Geogrotesque Regular"/>
                  <a:sym typeface="Geogrotesque Regular"/>
                </a:defRPr>
              </a:lvl9pPr>
            </a:lstStyle>
            <a:p>
              <a:pPr marL="55576" indent="0" algn="ctr" defTabSz="236178">
                <a:buClr>
                  <a:srgbClr val="FFFFFF">
                    <a:lumMod val="75000"/>
                  </a:srgbClr>
                </a:buClr>
                <a:buNone/>
                <a:defRPr/>
              </a:pPr>
              <a:r>
                <a:rPr lang="en-US" altLang="zh-CN" sz="1000" kern="0" dirty="0">
                  <a:solidFill>
                    <a:srgbClr val="000000"/>
                  </a:solidFill>
                  <a:latin typeface="Arial"/>
                  <a:ea typeface="Arial" charset="0"/>
                  <a:cs typeface="Arial" charset="0"/>
                </a:rPr>
                <a:t>Deliverable 3</a:t>
              </a:r>
              <a:endParaRPr lang="en-US" sz="1000" kern="0" dirty="0">
                <a:solidFill>
                  <a:srgbClr val="000000"/>
                </a:solidFill>
                <a:latin typeface="Arial"/>
                <a:ea typeface="Arial" charset="0"/>
                <a:cs typeface="Arial" charset="0"/>
              </a:endParaRPr>
            </a:p>
          </p:txBody>
        </p:sp>
      </p:grpSp>
      <p:sp>
        <p:nvSpPr>
          <p:cNvPr id="4" name="Footer Placeholder 3">
            <a:extLst>
              <a:ext uri="{FF2B5EF4-FFF2-40B4-BE49-F238E27FC236}">
                <a16:creationId xmlns:a16="http://schemas.microsoft.com/office/drawing/2014/main" id="{13714EC9-889F-4F7E-8A16-EEF0459BF2BA}"/>
              </a:ext>
            </a:extLst>
          </p:cNvPr>
          <p:cNvSpPr>
            <a:spLocks noGrp="1"/>
          </p:cNvSpPr>
          <p:nvPr>
            <p:ph type="ftr" sz="quarter" idx="11"/>
          </p:nvPr>
        </p:nvSpPr>
        <p:spPr>
          <a:xfrm>
            <a:off x="974672" y="6617517"/>
            <a:ext cx="3315415" cy="132448"/>
          </a:xfrm>
        </p:spPr>
        <p:txBody>
          <a:bodyPr/>
          <a:lstStyle/>
          <a:p>
            <a:r>
              <a:rPr lang="en-US"/>
              <a:t>/// MSL Insight Analytics and Suggestion /// Mar. 8, 2021</a:t>
            </a:r>
            <a:endParaRPr lang="en-US" dirty="0"/>
          </a:p>
        </p:txBody>
      </p:sp>
      <p:sp>
        <p:nvSpPr>
          <p:cNvPr id="87" name="Rectangle: Rounded Corners 2">
            <a:extLst>
              <a:ext uri="{FF2B5EF4-FFF2-40B4-BE49-F238E27FC236}">
                <a16:creationId xmlns:a16="http://schemas.microsoft.com/office/drawing/2014/main" id="{E24410B8-1D4B-4AD7-84E6-8C276DAE8202}"/>
              </a:ext>
            </a:extLst>
          </p:cNvPr>
          <p:cNvSpPr/>
          <p:nvPr/>
        </p:nvSpPr>
        <p:spPr>
          <a:xfrm>
            <a:off x="2854576" y="2902194"/>
            <a:ext cx="2286000" cy="137142"/>
          </a:xfrm>
          <a:prstGeom prst="roundRect">
            <a:avLst>
              <a:gd name="adj" fmla="val 50000"/>
            </a:avLst>
          </a:prstGeom>
          <a:solidFill>
            <a:schemeClr val="accent4"/>
          </a:solidFill>
          <a:ln w="12700">
            <a:miter lim="400000"/>
          </a:ln>
        </p:spPr>
        <p:txBody>
          <a:bodyPr lIns="0" tIns="0" rIns="0" bIns="0" rtlCol="0" anchor="ctr"/>
          <a:lstStyle/>
          <a:p>
            <a:pPr algn="ctr" defTabSz="611486">
              <a:defRPr/>
            </a:pPr>
            <a:r>
              <a:rPr lang="en-GB" sz="900" b="1" kern="0" dirty="0">
                <a:solidFill>
                  <a:prstClr val="white"/>
                </a:solidFill>
                <a:latin typeface="Arial"/>
                <a:ea typeface="Arial" charset="0"/>
                <a:cs typeface="Arial"/>
                <a:sym typeface="SGK3TradeGothicEighteen Cond"/>
              </a:rPr>
              <a:t>vendor scanning </a:t>
            </a:r>
          </a:p>
        </p:txBody>
      </p:sp>
      <p:sp>
        <p:nvSpPr>
          <p:cNvPr id="88" name="Rectangle: Rounded Corners 2">
            <a:extLst>
              <a:ext uri="{FF2B5EF4-FFF2-40B4-BE49-F238E27FC236}">
                <a16:creationId xmlns:a16="http://schemas.microsoft.com/office/drawing/2014/main" id="{370E3835-F449-45A5-84A5-11DA21EB2AB3}"/>
              </a:ext>
            </a:extLst>
          </p:cNvPr>
          <p:cNvSpPr/>
          <p:nvPr/>
        </p:nvSpPr>
        <p:spPr>
          <a:xfrm>
            <a:off x="3799439" y="3192545"/>
            <a:ext cx="1919990" cy="137142"/>
          </a:xfrm>
          <a:prstGeom prst="roundRect">
            <a:avLst>
              <a:gd name="adj" fmla="val 50000"/>
            </a:avLst>
          </a:prstGeom>
          <a:solidFill>
            <a:schemeClr val="accent4"/>
          </a:solidFill>
          <a:ln w="12700">
            <a:miter lim="400000"/>
          </a:ln>
        </p:spPr>
        <p:txBody>
          <a:bodyPr lIns="0" tIns="0" rIns="0" bIns="0" rtlCol="0" anchor="ctr"/>
          <a:lstStyle/>
          <a:p>
            <a:pPr algn="ctr" defTabSz="611486">
              <a:defRPr/>
            </a:pPr>
            <a:r>
              <a:rPr lang="en-GB" sz="900" b="1" kern="0" dirty="0">
                <a:solidFill>
                  <a:prstClr val="white"/>
                </a:solidFill>
                <a:latin typeface="Arial"/>
                <a:ea typeface="Arial" charset="0"/>
                <a:cs typeface="Arial"/>
                <a:sym typeface="SGK3TradeGothicEighteen Cond"/>
              </a:rPr>
              <a:t>Data sync and logic design </a:t>
            </a:r>
          </a:p>
        </p:txBody>
      </p:sp>
      <p:sp>
        <p:nvSpPr>
          <p:cNvPr id="89" name="Rectangle: Rounded Corners 2">
            <a:extLst>
              <a:ext uri="{FF2B5EF4-FFF2-40B4-BE49-F238E27FC236}">
                <a16:creationId xmlns:a16="http://schemas.microsoft.com/office/drawing/2014/main" id="{6BA0C7E0-4057-407E-9A5A-F292CB117AC1}"/>
              </a:ext>
            </a:extLst>
          </p:cNvPr>
          <p:cNvSpPr/>
          <p:nvPr/>
        </p:nvSpPr>
        <p:spPr>
          <a:xfrm>
            <a:off x="2575545" y="2438256"/>
            <a:ext cx="1381255" cy="137160"/>
          </a:xfrm>
          <a:prstGeom prst="roundRect">
            <a:avLst>
              <a:gd name="adj" fmla="val 50000"/>
            </a:avLst>
          </a:prstGeom>
          <a:solidFill>
            <a:schemeClr val="accent4"/>
          </a:solidFill>
          <a:ln w="12700">
            <a:miter lim="400000"/>
          </a:ln>
        </p:spPr>
        <p:txBody>
          <a:bodyPr lIns="0" tIns="0" rIns="0" bIns="0" rtlCol="0" anchor="ctr"/>
          <a:lstStyle/>
          <a:p>
            <a:pPr algn="ctr" defTabSz="611486">
              <a:defRPr/>
            </a:pPr>
            <a:r>
              <a:rPr lang="en-GB" sz="900" b="1" kern="0" dirty="0">
                <a:solidFill>
                  <a:prstClr val="white"/>
                </a:solidFill>
                <a:latin typeface="Arial"/>
                <a:ea typeface="Arial" charset="0"/>
                <a:cs typeface="Arial"/>
                <a:sym typeface="SGK3TradeGothicEighteen Cond"/>
              </a:rPr>
              <a:t>Data cleansing</a:t>
            </a:r>
          </a:p>
        </p:txBody>
      </p:sp>
      <p:grpSp>
        <p:nvGrpSpPr>
          <p:cNvPr id="6" name="Group 5">
            <a:extLst>
              <a:ext uri="{FF2B5EF4-FFF2-40B4-BE49-F238E27FC236}">
                <a16:creationId xmlns:a16="http://schemas.microsoft.com/office/drawing/2014/main" id="{24E180E8-C1E0-462C-81FB-5FCB95260E53}"/>
              </a:ext>
            </a:extLst>
          </p:cNvPr>
          <p:cNvGrpSpPr/>
          <p:nvPr/>
        </p:nvGrpSpPr>
        <p:grpSpPr>
          <a:xfrm>
            <a:off x="5141310" y="3040523"/>
            <a:ext cx="890170" cy="539592"/>
            <a:chOff x="5704403" y="3264758"/>
            <a:chExt cx="890286" cy="539662"/>
          </a:xfrm>
        </p:grpSpPr>
        <p:cxnSp>
          <p:nvCxnSpPr>
            <p:cNvPr id="235" name="Straight Connector 48">
              <a:extLst>
                <a:ext uri="{FF2B5EF4-FFF2-40B4-BE49-F238E27FC236}">
                  <a16:creationId xmlns:a16="http://schemas.microsoft.com/office/drawing/2014/main" id="{406D76A0-54D5-4D27-852C-90C7E60406C7}"/>
                </a:ext>
              </a:extLst>
            </p:cNvPr>
            <p:cNvCxnSpPr>
              <a:cxnSpLocks/>
            </p:cNvCxnSpPr>
            <p:nvPr/>
          </p:nvCxnSpPr>
          <p:spPr>
            <a:xfrm>
              <a:off x="6123858" y="3421441"/>
              <a:ext cx="1" cy="182880"/>
            </a:xfrm>
            <a:prstGeom prst="line">
              <a:avLst/>
            </a:prstGeom>
            <a:noFill/>
            <a:ln w="12700" cap="flat" cmpd="sng" algn="ctr">
              <a:solidFill>
                <a:srgbClr val="443247"/>
              </a:solidFill>
              <a:prstDash val="solid"/>
            </a:ln>
            <a:effectLst/>
          </p:spPr>
        </p:cxnSp>
        <p:sp>
          <p:nvSpPr>
            <p:cNvPr id="237" name="Content Placeholder 2">
              <a:extLst>
                <a:ext uri="{FF2B5EF4-FFF2-40B4-BE49-F238E27FC236}">
                  <a16:creationId xmlns:a16="http://schemas.microsoft.com/office/drawing/2014/main" id="{63ACC84D-A05B-455E-8FFC-C96C1664446C}"/>
                </a:ext>
              </a:extLst>
            </p:cNvPr>
            <p:cNvSpPr txBox="1">
              <a:spLocks/>
            </p:cNvSpPr>
            <p:nvPr/>
          </p:nvSpPr>
          <p:spPr bwMode="gray">
            <a:xfrm>
              <a:off x="5704403" y="3264758"/>
              <a:ext cx="890286" cy="153888"/>
            </a:xfrm>
            <a:prstGeom prst="rect">
              <a:avLst/>
            </a:prstGeom>
          </p:spPr>
          <p:txBody>
            <a:bodyPr vert="horz" wrap="square" lIns="0" tIns="0" rIns="0" bIns="0" rtlCol="0">
              <a:spAutoFit/>
            </a:bodyPr>
            <a:lstStyle>
              <a:lvl1pPr marL="284163" indent="-284163" defTabSz="236250" eaLnBrk="1" hangingPunct="1">
                <a:lnSpc>
                  <a:spcPct val="100000"/>
                </a:lnSpc>
                <a:spcBef>
                  <a:spcPts val="600"/>
                </a:spcBef>
                <a:buClr>
                  <a:srgbClr val="99CC00"/>
                </a:buClr>
                <a:buFont typeface="Wingdings" charset="2"/>
                <a:buChar char="§"/>
                <a:defRPr lang="en-US" sz="2400" dirty="0" smtClean="0">
                  <a:solidFill>
                    <a:srgbClr val="041B21"/>
                  </a:solidFill>
                  <a:latin typeface="Geogrotesque Regular"/>
                  <a:ea typeface="Geogrotesque Regular"/>
                  <a:cs typeface="Geogrotesque Regular"/>
                  <a:sym typeface="Geogrotesque Regular"/>
                </a:defRPr>
              </a:lvl1pPr>
              <a:lvl2pPr marL="630238" indent="-284163" defTabSz="236250" eaLnBrk="1" hangingPunct="1">
                <a:lnSpc>
                  <a:spcPct val="100000"/>
                </a:lnSpc>
                <a:spcBef>
                  <a:spcPts val="400"/>
                </a:spcBef>
                <a:buClr>
                  <a:schemeClr val="bg2"/>
                </a:buClr>
                <a:buFont typeface="Lucida Grande"/>
                <a:buChar char="–"/>
                <a:defRPr lang="en-US" sz="2200" baseline="0" dirty="0" smtClean="0">
                  <a:solidFill>
                    <a:srgbClr val="041B21"/>
                  </a:solidFill>
                  <a:latin typeface="Geogrotesque Regular"/>
                  <a:ea typeface="Geogrotesque Regular"/>
                  <a:cs typeface="Geogrotesque Regular"/>
                  <a:sym typeface="Geogrotesque Regular"/>
                </a:defRPr>
              </a:lvl2pPr>
              <a:lvl3pPr marL="860425" indent="-176213" defTabSz="236250" eaLnBrk="1" hangingPunct="1">
                <a:lnSpc>
                  <a:spcPct val="100000"/>
                </a:lnSpc>
                <a:spcBef>
                  <a:spcPts val="400"/>
                </a:spcBef>
                <a:buClr>
                  <a:schemeClr val="accent1"/>
                </a:buClr>
                <a:buFont typeface="Arial" pitchFamily="34" charset="0"/>
                <a:buChar char="•"/>
                <a:defRPr lang="en-US" sz="2000" dirty="0" smtClean="0">
                  <a:solidFill>
                    <a:srgbClr val="041B21"/>
                  </a:solidFill>
                  <a:latin typeface="Geogrotesque Regular"/>
                  <a:ea typeface="Geogrotesque Regular"/>
                  <a:cs typeface="Geogrotesque Regular"/>
                  <a:sym typeface="Geogrotesque Regular"/>
                </a:defRPr>
              </a:lvl3pPr>
              <a:lvl4pPr marL="1144588" indent="-176213" defTabSz="236250" eaLnBrk="1" hangingPunct="1">
                <a:lnSpc>
                  <a:spcPct val="100000"/>
                </a:lnSpc>
                <a:spcBef>
                  <a:spcPts val="300"/>
                </a:spcBef>
                <a:buClr>
                  <a:schemeClr val="bg2"/>
                </a:buClr>
                <a:buFont typeface="Arial" pitchFamily="34" charset="0"/>
                <a:buChar char="•"/>
                <a:defRPr lang="en-US" sz="1800" dirty="0" smtClean="0">
                  <a:solidFill>
                    <a:srgbClr val="041B21"/>
                  </a:solidFill>
                  <a:latin typeface="Geogrotesque Regular"/>
                  <a:ea typeface="Geogrotesque Regular"/>
                  <a:cs typeface="Geogrotesque Regular"/>
                  <a:sym typeface="Geogrotesque Regular"/>
                </a:defRPr>
              </a:lvl4pPr>
              <a:lvl5pPr marL="1376363" indent="-177800" defTabSz="236250" eaLnBrk="1" hangingPunct="1">
                <a:lnSpc>
                  <a:spcPct val="100000"/>
                </a:lnSpc>
                <a:spcBef>
                  <a:spcPts val="300"/>
                </a:spcBef>
                <a:buClr>
                  <a:schemeClr val="accent1"/>
                </a:buClr>
                <a:buFontTx/>
                <a:buChar char="–"/>
                <a:defRPr sz="1600" baseline="0">
                  <a:solidFill>
                    <a:srgbClr val="041B21"/>
                  </a:solidFill>
                  <a:latin typeface="Geogrotesque Regular"/>
                  <a:ea typeface="Geogrotesque Regular"/>
                  <a:cs typeface="Geogrotesque Regular"/>
                  <a:sym typeface="Geogrotesque Regular"/>
                </a:defRPr>
              </a:lvl5pPr>
              <a:lvl6pPr marL="1544638" indent="-115888" defTabSz="236250" eaLnBrk="1" hangingPunct="1">
                <a:lnSpc>
                  <a:spcPct val="110000"/>
                </a:lnSpc>
                <a:spcBef>
                  <a:spcPts val="200"/>
                </a:spcBef>
                <a:buClr>
                  <a:schemeClr val="bg2"/>
                </a:buClr>
                <a:buFont typeface="Arial" pitchFamily="34" charset="0"/>
                <a:buChar char="•"/>
                <a:defRPr sz="1400" baseline="0">
                  <a:latin typeface="Geogrotesque Regular"/>
                  <a:ea typeface="Geogrotesque Regular"/>
                  <a:cs typeface="Geogrotesque Regular"/>
                  <a:sym typeface="Geogrotesque Regular"/>
                </a:defRPr>
              </a:lvl6pPr>
              <a:lvl7pPr marL="1712913" indent="-114300" defTabSz="236250" eaLnBrk="1" hangingPunct="1">
                <a:lnSpc>
                  <a:spcPct val="110000"/>
                </a:lnSpc>
                <a:spcBef>
                  <a:spcPts val="200"/>
                </a:spcBef>
                <a:buClr>
                  <a:schemeClr val="accent1"/>
                </a:buClr>
                <a:buFontTx/>
                <a:buChar char="–"/>
                <a:defRPr sz="1200" baseline="0">
                  <a:latin typeface="Geogrotesque Regular"/>
                  <a:ea typeface="Geogrotesque Regular"/>
                  <a:cs typeface="Geogrotesque Regular"/>
                  <a:sym typeface="Geogrotesque Regular"/>
                </a:defRPr>
              </a:lvl7pPr>
              <a:lvl8pPr marL="1882775" indent="-107950" defTabSz="236250" eaLnBrk="1" hangingPunct="1">
                <a:lnSpc>
                  <a:spcPct val="110000"/>
                </a:lnSpc>
                <a:spcBef>
                  <a:spcPts val="200"/>
                </a:spcBef>
                <a:buClr>
                  <a:schemeClr val="bg2"/>
                </a:buClr>
                <a:buFont typeface="Arial" pitchFamily="34" charset="0"/>
                <a:buChar char="•"/>
                <a:defRPr sz="1000">
                  <a:latin typeface="Geogrotesque Regular"/>
                  <a:ea typeface="Geogrotesque Regular"/>
                  <a:cs typeface="Geogrotesque Regular"/>
                  <a:sym typeface="Geogrotesque Regular"/>
                </a:defRPr>
              </a:lvl8pPr>
              <a:lvl9pPr marL="2058988" indent="-114300" defTabSz="236250" eaLnBrk="1" hangingPunct="1">
                <a:lnSpc>
                  <a:spcPct val="110000"/>
                </a:lnSpc>
                <a:spcBef>
                  <a:spcPts val="200"/>
                </a:spcBef>
                <a:buClr>
                  <a:schemeClr val="bg2"/>
                </a:buClr>
                <a:buFontTx/>
                <a:buChar char="–"/>
                <a:defRPr sz="800">
                  <a:latin typeface="Geogrotesque Regular"/>
                  <a:ea typeface="Geogrotesque Regular"/>
                  <a:cs typeface="Geogrotesque Regular"/>
                  <a:sym typeface="Geogrotesque Regular"/>
                </a:defRPr>
              </a:lvl9pPr>
            </a:lstStyle>
            <a:p>
              <a:pPr marL="55576" indent="0" algn="ctr" defTabSz="236178">
                <a:buClr>
                  <a:srgbClr val="FFFFFF">
                    <a:lumMod val="75000"/>
                  </a:srgbClr>
                </a:buClr>
                <a:buNone/>
                <a:defRPr/>
              </a:pPr>
              <a:r>
                <a:rPr lang="en-US" altLang="zh-CN" sz="1000" kern="0" dirty="0">
                  <a:solidFill>
                    <a:srgbClr val="000000"/>
                  </a:solidFill>
                  <a:latin typeface="Arial"/>
                  <a:ea typeface="Arial" charset="0"/>
                  <a:cs typeface="Arial" charset="0"/>
                </a:rPr>
                <a:t>Deliverable 1</a:t>
              </a:r>
              <a:endParaRPr lang="en-US" sz="1000" kern="0" dirty="0">
                <a:solidFill>
                  <a:srgbClr val="000000"/>
                </a:solidFill>
                <a:latin typeface="Arial"/>
                <a:ea typeface="Arial" charset="0"/>
                <a:cs typeface="Arial" charset="0"/>
              </a:endParaRPr>
            </a:p>
          </p:txBody>
        </p:sp>
        <p:sp>
          <p:nvSpPr>
            <p:cNvPr id="236" name="Diamond 49">
              <a:extLst>
                <a:ext uri="{FF2B5EF4-FFF2-40B4-BE49-F238E27FC236}">
                  <a16:creationId xmlns:a16="http://schemas.microsoft.com/office/drawing/2014/main" id="{4E365F4D-19A3-41D2-9098-9A4F62EB0740}"/>
                </a:ext>
              </a:extLst>
            </p:cNvPr>
            <p:cNvSpPr/>
            <p:nvPr/>
          </p:nvSpPr>
          <p:spPr>
            <a:xfrm>
              <a:off x="6027501" y="3592603"/>
              <a:ext cx="192715" cy="211817"/>
            </a:xfrm>
            <a:prstGeom prst="diamond">
              <a:avLst/>
            </a:prstGeom>
            <a:solidFill>
              <a:srgbClr val="10384F"/>
            </a:solidFill>
            <a:ln w="12700">
              <a:miter lim="400000"/>
            </a:ln>
          </p:spPr>
          <p:txBody>
            <a:bodyPr lIns="0" tIns="0" rIns="0" bIns="0" rtlCol="0" anchor="ctr"/>
            <a:lstStyle/>
            <a:p>
              <a:pPr algn="ctr" defTabSz="611486">
                <a:defRPr/>
              </a:pPr>
              <a:endParaRPr lang="en-GB" sz="1000" b="1" kern="0">
                <a:solidFill>
                  <a:prstClr val="white"/>
                </a:solidFill>
                <a:latin typeface="Arial"/>
                <a:ea typeface="Arial" charset="0"/>
                <a:cs typeface="Arial"/>
                <a:sym typeface="SGK3TradeGothicEighteen Cond"/>
              </a:endParaRPr>
            </a:p>
          </p:txBody>
        </p:sp>
      </p:grpSp>
      <p:grpSp>
        <p:nvGrpSpPr>
          <p:cNvPr id="90" name="Group 89">
            <a:extLst>
              <a:ext uri="{FF2B5EF4-FFF2-40B4-BE49-F238E27FC236}">
                <a16:creationId xmlns:a16="http://schemas.microsoft.com/office/drawing/2014/main" id="{FD606A7F-FFE2-4168-9F25-74A157C67CF8}"/>
              </a:ext>
            </a:extLst>
          </p:cNvPr>
          <p:cNvGrpSpPr/>
          <p:nvPr/>
        </p:nvGrpSpPr>
        <p:grpSpPr>
          <a:xfrm>
            <a:off x="7692217" y="3304749"/>
            <a:ext cx="890170" cy="539592"/>
            <a:chOff x="5704403" y="3264758"/>
            <a:chExt cx="890286" cy="539662"/>
          </a:xfrm>
        </p:grpSpPr>
        <p:cxnSp>
          <p:nvCxnSpPr>
            <p:cNvPr id="91" name="Straight Connector 48">
              <a:extLst>
                <a:ext uri="{FF2B5EF4-FFF2-40B4-BE49-F238E27FC236}">
                  <a16:creationId xmlns:a16="http://schemas.microsoft.com/office/drawing/2014/main" id="{8DD7A446-20E9-4826-A5EE-47CDEA10F550}"/>
                </a:ext>
              </a:extLst>
            </p:cNvPr>
            <p:cNvCxnSpPr>
              <a:cxnSpLocks/>
            </p:cNvCxnSpPr>
            <p:nvPr/>
          </p:nvCxnSpPr>
          <p:spPr>
            <a:xfrm>
              <a:off x="6123858" y="3421441"/>
              <a:ext cx="1" cy="182880"/>
            </a:xfrm>
            <a:prstGeom prst="line">
              <a:avLst/>
            </a:prstGeom>
            <a:noFill/>
            <a:ln w="12700" cap="flat" cmpd="sng" algn="ctr">
              <a:solidFill>
                <a:srgbClr val="443247"/>
              </a:solidFill>
              <a:prstDash val="solid"/>
            </a:ln>
            <a:effectLst/>
          </p:spPr>
        </p:cxnSp>
        <p:sp>
          <p:nvSpPr>
            <p:cNvPr id="92" name="Content Placeholder 2">
              <a:extLst>
                <a:ext uri="{FF2B5EF4-FFF2-40B4-BE49-F238E27FC236}">
                  <a16:creationId xmlns:a16="http://schemas.microsoft.com/office/drawing/2014/main" id="{D76848FA-F127-4AEB-A98F-32A96EA69F62}"/>
                </a:ext>
              </a:extLst>
            </p:cNvPr>
            <p:cNvSpPr txBox="1">
              <a:spLocks/>
            </p:cNvSpPr>
            <p:nvPr/>
          </p:nvSpPr>
          <p:spPr bwMode="gray">
            <a:xfrm>
              <a:off x="5704403" y="3264758"/>
              <a:ext cx="890286" cy="153888"/>
            </a:xfrm>
            <a:prstGeom prst="rect">
              <a:avLst/>
            </a:prstGeom>
          </p:spPr>
          <p:txBody>
            <a:bodyPr vert="horz" wrap="square" lIns="0" tIns="0" rIns="0" bIns="0" rtlCol="0">
              <a:spAutoFit/>
            </a:bodyPr>
            <a:lstStyle>
              <a:lvl1pPr marL="284163" indent="-284163" defTabSz="236250" eaLnBrk="1" hangingPunct="1">
                <a:lnSpc>
                  <a:spcPct val="100000"/>
                </a:lnSpc>
                <a:spcBef>
                  <a:spcPts val="600"/>
                </a:spcBef>
                <a:buClr>
                  <a:srgbClr val="99CC00"/>
                </a:buClr>
                <a:buFont typeface="Wingdings" charset="2"/>
                <a:buChar char="§"/>
                <a:defRPr lang="en-US" sz="2400" dirty="0" smtClean="0">
                  <a:solidFill>
                    <a:srgbClr val="041B21"/>
                  </a:solidFill>
                  <a:latin typeface="Geogrotesque Regular"/>
                  <a:ea typeface="Geogrotesque Regular"/>
                  <a:cs typeface="Geogrotesque Regular"/>
                  <a:sym typeface="Geogrotesque Regular"/>
                </a:defRPr>
              </a:lvl1pPr>
              <a:lvl2pPr marL="630238" indent="-284163" defTabSz="236250" eaLnBrk="1" hangingPunct="1">
                <a:lnSpc>
                  <a:spcPct val="100000"/>
                </a:lnSpc>
                <a:spcBef>
                  <a:spcPts val="400"/>
                </a:spcBef>
                <a:buClr>
                  <a:schemeClr val="bg2"/>
                </a:buClr>
                <a:buFont typeface="Lucida Grande"/>
                <a:buChar char="–"/>
                <a:defRPr lang="en-US" sz="2200" baseline="0" dirty="0" smtClean="0">
                  <a:solidFill>
                    <a:srgbClr val="041B21"/>
                  </a:solidFill>
                  <a:latin typeface="Geogrotesque Regular"/>
                  <a:ea typeface="Geogrotesque Regular"/>
                  <a:cs typeface="Geogrotesque Regular"/>
                  <a:sym typeface="Geogrotesque Regular"/>
                </a:defRPr>
              </a:lvl2pPr>
              <a:lvl3pPr marL="860425" indent="-176213" defTabSz="236250" eaLnBrk="1" hangingPunct="1">
                <a:lnSpc>
                  <a:spcPct val="100000"/>
                </a:lnSpc>
                <a:spcBef>
                  <a:spcPts val="400"/>
                </a:spcBef>
                <a:buClr>
                  <a:schemeClr val="accent1"/>
                </a:buClr>
                <a:buFont typeface="Arial" pitchFamily="34" charset="0"/>
                <a:buChar char="•"/>
                <a:defRPr lang="en-US" sz="2000" dirty="0" smtClean="0">
                  <a:solidFill>
                    <a:srgbClr val="041B21"/>
                  </a:solidFill>
                  <a:latin typeface="Geogrotesque Regular"/>
                  <a:ea typeface="Geogrotesque Regular"/>
                  <a:cs typeface="Geogrotesque Regular"/>
                  <a:sym typeface="Geogrotesque Regular"/>
                </a:defRPr>
              </a:lvl3pPr>
              <a:lvl4pPr marL="1144588" indent="-176213" defTabSz="236250" eaLnBrk="1" hangingPunct="1">
                <a:lnSpc>
                  <a:spcPct val="100000"/>
                </a:lnSpc>
                <a:spcBef>
                  <a:spcPts val="300"/>
                </a:spcBef>
                <a:buClr>
                  <a:schemeClr val="bg2"/>
                </a:buClr>
                <a:buFont typeface="Arial" pitchFamily="34" charset="0"/>
                <a:buChar char="•"/>
                <a:defRPr lang="en-US" sz="1800" dirty="0" smtClean="0">
                  <a:solidFill>
                    <a:srgbClr val="041B21"/>
                  </a:solidFill>
                  <a:latin typeface="Geogrotesque Regular"/>
                  <a:ea typeface="Geogrotesque Regular"/>
                  <a:cs typeface="Geogrotesque Regular"/>
                  <a:sym typeface="Geogrotesque Regular"/>
                </a:defRPr>
              </a:lvl4pPr>
              <a:lvl5pPr marL="1376363" indent="-177800" defTabSz="236250" eaLnBrk="1" hangingPunct="1">
                <a:lnSpc>
                  <a:spcPct val="100000"/>
                </a:lnSpc>
                <a:spcBef>
                  <a:spcPts val="300"/>
                </a:spcBef>
                <a:buClr>
                  <a:schemeClr val="accent1"/>
                </a:buClr>
                <a:buFontTx/>
                <a:buChar char="–"/>
                <a:defRPr sz="1600" baseline="0">
                  <a:solidFill>
                    <a:srgbClr val="041B21"/>
                  </a:solidFill>
                  <a:latin typeface="Geogrotesque Regular"/>
                  <a:ea typeface="Geogrotesque Regular"/>
                  <a:cs typeface="Geogrotesque Regular"/>
                  <a:sym typeface="Geogrotesque Regular"/>
                </a:defRPr>
              </a:lvl5pPr>
              <a:lvl6pPr marL="1544638" indent="-115888" defTabSz="236250" eaLnBrk="1" hangingPunct="1">
                <a:lnSpc>
                  <a:spcPct val="110000"/>
                </a:lnSpc>
                <a:spcBef>
                  <a:spcPts val="200"/>
                </a:spcBef>
                <a:buClr>
                  <a:schemeClr val="bg2"/>
                </a:buClr>
                <a:buFont typeface="Arial" pitchFamily="34" charset="0"/>
                <a:buChar char="•"/>
                <a:defRPr sz="1400" baseline="0">
                  <a:latin typeface="Geogrotesque Regular"/>
                  <a:ea typeface="Geogrotesque Regular"/>
                  <a:cs typeface="Geogrotesque Regular"/>
                  <a:sym typeface="Geogrotesque Regular"/>
                </a:defRPr>
              </a:lvl6pPr>
              <a:lvl7pPr marL="1712913" indent="-114300" defTabSz="236250" eaLnBrk="1" hangingPunct="1">
                <a:lnSpc>
                  <a:spcPct val="110000"/>
                </a:lnSpc>
                <a:spcBef>
                  <a:spcPts val="200"/>
                </a:spcBef>
                <a:buClr>
                  <a:schemeClr val="accent1"/>
                </a:buClr>
                <a:buFontTx/>
                <a:buChar char="–"/>
                <a:defRPr sz="1200" baseline="0">
                  <a:latin typeface="Geogrotesque Regular"/>
                  <a:ea typeface="Geogrotesque Regular"/>
                  <a:cs typeface="Geogrotesque Regular"/>
                  <a:sym typeface="Geogrotesque Regular"/>
                </a:defRPr>
              </a:lvl7pPr>
              <a:lvl8pPr marL="1882775" indent="-107950" defTabSz="236250" eaLnBrk="1" hangingPunct="1">
                <a:lnSpc>
                  <a:spcPct val="110000"/>
                </a:lnSpc>
                <a:spcBef>
                  <a:spcPts val="200"/>
                </a:spcBef>
                <a:buClr>
                  <a:schemeClr val="bg2"/>
                </a:buClr>
                <a:buFont typeface="Arial" pitchFamily="34" charset="0"/>
                <a:buChar char="•"/>
                <a:defRPr sz="1000">
                  <a:latin typeface="Geogrotesque Regular"/>
                  <a:ea typeface="Geogrotesque Regular"/>
                  <a:cs typeface="Geogrotesque Regular"/>
                  <a:sym typeface="Geogrotesque Regular"/>
                </a:defRPr>
              </a:lvl8pPr>
              <a:lvl9pPr marL="2058988" indent="-114300" defTabSz="236250" eaLnBrk="1" hangingPunct="1">
                <a:lnSpc>
                  <a:spcPct val="110000"/>
                </a:lnSpc>
                <a:spcBef>
                  <a:spcPts val="200"/>
                </a:spcBef>
                <a:buClr>
                  <a:schemeClr val="bg2"/>
                </a:buClr>
                <a:buFontTx/>
                <a:buChar char="–"/>
                <a:defRPr sz="800">
                  <a:latin typeface="Geogrotesque Regular"/>
                  <a:ea typeface="Geogrotesque Regular"/>
                  <a:cs typeface="Geogrotesque Regular"/>
                  <a:sym typeface="Geogrotesque Regular"/>
                </a:defRPr>
              </a:lvl9pPr>
            </a:lstStyle>
            <a:p>
              <a:pPr marL="55576" indent="0" algn="ctr" defTabSz="236178">
                <a:buClr>
                  <a:srgbClr val="FFFFFF">
                    <a:lumMod val="75000"/>
                  </a:srgbClr>
                </a:buClr>
                <a:buNone/>
                <a:defRPr/>
              </a:pPr>
              <a:r>
                <a:rPr lang="en-US" altLang="zh-CN" sz="1000" kern="0" dirty="0">
                  <a:solidFill>
                    <a:srgbClr val="000000"/>
                  </a:solidFill>
                  <a:latin typeface="Arial"/>
                  <a:ea typeface="Arial" charset="0"/>
                  <a:cs typeface="Arial" charset="0"/>
                </a:rPr>
                <a:t>Deliverable 2</a:t>
              </a:r>
              <a:endParaRPr lang="en-US" sz="1000" kern="0" dirty="0">
                <a:solidFill>
                  <a:srgbClr val="000000"/>
                </a:solidFill>
                <a:latin typeface="Arial"/>
                <a:ea typeface="Arial" charset="0"/>
                <a:cs typeface="Arial" charset="0"/>
              </a:endParaRPr>
            </a:p>
          </p:txBody>
        </p:sp>
        <p:sp>
          <p:nvSpPr>
            <p:cNvPr id="93" name="Diamond 49">
              <a:extLst>
                <a:ext uri="{FF2B5EF4-FFF2-40B4-BE49-F238E27FC236}">
                  <a16:creationId xmlns:a16="http://schemas.microsoft.com/office/drawing/2014/main" id="{88BC96DE-3D2C-4148-A4A1-B22DC2420159}"/>
                </a:ext>
              </a:extLst>
            </p:cNvPr>
            <p:cNvSpPr/>
            <p:nvPr/>
          </p:nvSpPr>
          <p:spPr>
            <a:xfrm>
              <a:off x="6027501" y="3592603"/>
              <a:ext cx="192715" cy="211817"/>
            </a:xfrm>
            <a:prstGeom prst="diamond">
              <a:avLst/>
            </a:prstGeom>
            <a:solidFill>
              <a:srgbClr val="10384F"/>
            </a:solidFill>
            <a:ln w="12700">
              <a:miter lim="400000"/>
            </a:ln>
          </p:spPr>
          <p:txBody>
            <a:bodyPr lIns="0" tIns="0" rIns="0" bIns="0" rtlCol="0" anchor="ctr"/>
            <a:lstStyle/>
            <a:p>
              <a:pPr algn="ctr" defTabSz="611486">
                <a:defRPr/>
              </a:pPr>
              <a:endParaRPr lang="en-GB" sz="1000" b="1" kern="0">
                <a:solidFill>
                  <a:prstClr val="white"/>
                </a:solidFill>
                <a:latin typeface="Arial"/>
                <a:ea typeface="Arial" charset="0"/>
                <a:cs typeface="Arial"/>
                <a:sym typeface="SGK3TradeGothicEighteen Cond"/>
              </a:endParaRPr>
            </a:p>
          </p:txBody>
        </p:sp>
      </p:grpSp>
      <p:sp>
        <p:nvSpPr>
          <p:cNvPr id="94" name="Rectangle: Rounded Corners 2">
            <a:extLst>
              <a:ext uri="{FF2B5EF4-FFF2-40B4-BE49-F238E27FC236}">
                <a16:creationId xmlns:a16="http://schemas.microsoft.com/office/drawing/2014/main" id="{36D936BB-847D-4210-BC27-4E03F7D8BCF1}"/>
              </a:ext>
            </a:extLst>
          </p:cNvPr>
          <p:cNvSpPr/>
          <p:nvPr/>
        </p:nvSpPr>
        <p:spPr>
          <a:xfrm>
            <a:off x="4267071" y="3715926"/>
            <a:ext cx="1371600" cy="137160"/>
          </a:xfrm>
          <a:prstGeom prst="roundRect">
            <a:avLst>
              <a:gd name="adj" fmla="val 50000"/>
            </a:avLst>
          </a:prstGeom>
          <a:solidFill>
            <a:schemeClr val="accent4"/>
          </a:solidFill>
          <a:ln w="12700">
            <a:miter lim="400000"/>
          </a:ln>
        </p:spPr>
        <p:txBody>
          <a:bodyPr lIns="0" tIns="0" rIns="0" bIns="0" rtlCol="0" anchor="ctr"/>
          <a:lstStyle/>
          <a:p>
            <a:pPr algn="ctr" defTabSz="611486">
              <a:defRPr/>
            </a:pPr>
            <a:r>
              <a:rPr lang="en-GB" sz="900" b="1" kern="0" dirty="0">
                <a:solidFill>
                  <a:prstClr val="white"/>
                </a:solidFill>
                <a:latin typeface="Arial"/>
                <a:ea typeface="Arial" charset="0"/>
                <a:cs typeface="Arial"/>
                <a:sym typeface="SGK3TradeGothicEighteen Cond"/>
              </a:rPr>
              <a:t>Feature ranking survey </a:t>
            </a:r>
          </a:p>
        </p:txBody>
      </p:sp>
      <p:sp>
        <p:nvSpPr>
          <p:cNvPr id="95" name="Rectangle: Rounded Corners 2">
            <a:extLst>
              <a:ext uri="{FF2B5EF4-FFF2-40B4-BE49-F238E27FC236}">
                <a16:creationId xmlns:a16="http://schemas.microsoft.com/office/drawing/2014/main" id="{AB657453-818D-49CB-B9FE-B365E6180730}"/>
              </a:ext>
            </a:extLst>
          </p:cNvPr>
          <p:cNvSpPr/>
          <p:nvPr/>
        </p:nvSpPr>
        <p:spPr>
          <a:xfrm>
            <a:off x="6970857" y="4463304"/>
            <a:ext cx="1912033" cy="135845"/>
          </a:xfrm>
          <a:prstGeom prst="roundRect">
            <a:avLst>
              <a:gd name="adj" fmla="val 50000"/>
            </a:avLst>
          </a:prstGeom>
          <a:solidFill>
            <a:schemeClr val="accent4"/>
          </a:solidFill>
          <a:ln w="12700">
            <a:miter lim="400000"/>
          </a:ln>
        </p:spPr>
        <p:txBody>
          <a:bodyPr lIns="0" tIns="0" rIns="0" bIns="0" rtlCol="0" anchor="ctr"/>
          <a:lstStyle/>
          <a:p>
            <a:pPr algn="ctr" defTabSz="611486">
              <a:defRPr/>
            </a:pPr>
            <a:r>
              <a:rPr lang="en-GB" sz="900" b="1" kern="0" dirty="0">
                <a:solidFill>
                  <a:prstClr val="white"/>
                </a:solidFill>
                <a:latin typeface="Arial"/>
                <a:ea typeface="Arial" charset="0"/>
                <a:cs typeface="Arial"/>
                <a:sym typeface="SGK3TradeGothicEighteen Cond"/>
              </a:rPr>
              <a:t>Recruitment alert</a:t>
            </a:r>
          </a:p>
        </p:txBody>
      </p:sp>
      <p:grpSp>
        <p:nvGrpSpPr>
          <p:cNvPr id="73" name="Group 122">
            <a:extLst>
              <a:ext uri="{FF2B5EF4-FFF2-40B4-BE49-F238E27FC236}">
                <a16:creationId xmlns:a16="http://schemas.microsoft.com/office/drawing/2014/main" id="{30B6DAE9-30BC-4B7C-B5A9-5E6999F83E00}"/>
              </a:ext>
            </a:extLst>
          </p:cNvPr>
          <p:cNvGrpSpPr/>
          <p:nvPr>
            <p:custDataLst>
              <p:tags r:id="rId22"/>
            </p:custDataLst>
          </p:nvPr>
        </p:nvGrpSpPr>
        <p:grpSpPr>
          <a:xfrm>
            <a:off x="849405" y="4737983"/>
            <a:ext cx="1475755" cy="466341"/>
            <a:chOff x="333376" y="805730"/>
            <a:chExt cx="1321846" cy="576030"/>
          </a:xfrm>
          <a:solidFill>
            <a:schemeClr val="accent2"/>
          </a:solidFill>
        </p:grpSpPr>
        <p:sp>
          <p:nvSpPr>
            <p:cNvPr id="74" name="Freeform: Shape 86">
              <a:extLst>
                <a:ext uri="{FF2B5EF4-FFF2-40B4-BE49-F238E27FC236}">
                  <a16:creationId xmlns:a16="http://schemas.microsoft.com/office/drawing/2014/main" id="{8A8B7953-7E9D-4E9E-8242-10F13CF5B8E3}"/>
                </a:ext>
              </a:extLst>
            </p:cNvPr>
            <p:cNvSpPr/>
            <p:nvPr>
              <p:custDataLst>
                <p:tags r:id="rId24"/>
              </p:custDataLst>
            </p:nvPr>
          </p:nvSpPr>
          <p:spPr>
            <a:xfrm>
              <a:off x="333376" y="805730"/>
              <a:ext cx="1321846" cy="576030"/>
            </a:xfrm>
            <a:custGeom>
              <a:avLst/>
              <a:gdLst>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164592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164592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164592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236176 w 1828800"/>
                <a:gd name="connsiteY5" fmla="*/ 457200 h 914400"/>
                <a:gd name="connsiteX0" fmla="*/ 0 w 1828800"/>
                <a:gd name="connsiteY0" fmla="*/ 0 h 914400"/>
                <a:gd name="connsiteX1" fmla="*/ 1592624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236176 w 1828800"/>
                <a:gd name="connsiteY5" fmla="*/ 457200 h 914400"/>
                <a:gd name="connsiteX0" fmla="*/ 0 w 1828800"/>
                <a:gd name="connsiteY0" fmla="*/ 0 h 914400"/>
                <a:gd name="connsiteX1" fmla="*/ 1592624 w 1828800"/>
                <a:gd name="connsiteY1" fmla="*/ 0 h 914400"/>
                <a:gd name="connsiteX2" fmla="*/ 1828800 w 1828800"/>
                <a:gd name="connsiteY2" fmla="*/ 457200 h 914400"/>
                <a:gd name="connsiteX3" fmla="*/ 1592624 w 1828800"/>
                <a:gd name="connsiteY3" fmla="*/ 914400 h 914400"/>
                <a:gd name="connsiteX4" fmla="*/ 0 w 1828800"/>
                <a:gd name="connsiteY4" fmla="*/ 914400 h 914400"/>
                <a:gd name="connsiteX5" fmla="*/ 236176 w 1828800"/>
                <a:gd name="connsiteY5" fmla="*/ 457200 h 914400"/>
                <a:gd name="connsiteX0" fmla="*/ 0 w 1828800"/>
                <a:gd name="connsiteY0" fmla="*/ 0 h 914400"/>
                <a:gd name="connsiteX1" fmla="*/ 1592624 w 1828800"/>
                <a:gd name="connsiteY1" fmla="*/ 0 h 914400"/>
                <a:gd name="connsiteX2" fmla="*/ 1828800 w 1828800"/>
                <a:gd name="connsiteY2" fmla="*/ 457200 h 914400"/>
                <a:gd name="connsiteX3" fmla="*/ 1592624 w 1828800"/>
                <a:gd name="connsiteY3" fmla="*/ 914400 h 914400"/>
                <a:gd name="connsiteX4" fmla="*/ 0 w 1828800"/>
                <a:gd name="connsiteY4" fmla="*/ 914400 h 914400"/>
                <a:gd name="connsiteX5" fmla="*/ 197675 w 1828800"/>
                <a:gd name="connsiteY5" fmla="*/ 457200 h 914400"/>
                <a:gd name="connsiteX0" fmla="*/ 0 w 1828800"/>
                <a:gd name="connsiteY0" fmla="*/ 0 h 914400"/>
                <a:gd name="connsiteX1" fmla="*/ 1631125 w 1828800"/>
                <a:gd name="connsiteY1" fmla="*/ 0 h 914400"/>
                <a:gd name="connsiteX2" fmla="*/ 1828800 w 1828800"/>
                <a:gd name="connsiteY2" fmla="*/ 457200 h 914400"/>
                <a:gd name="connsiteX3" fmla="*/ 1592624 w 1828800"/>
                <a:gd name="connsiteY3" fmla="*/ 914400 h 914400"/>
                <a:gd name="connsiteX4" fmla="*/ 0 w 1828800"/>
                <a:gd name="connsiteY4" fmla="*/ 914400 h 914400"/>
                <a:gd name="connsiteX5" fmla="*/ 197675 w 1828800"/>
                <a:gd name="connsiteY5" fmla="*/ 457200 h 914400"/>
                <a:gd name="connsiteX0" fmla="*/ 0 w 1828800"/>
                <a:gd name="connsiteY0" fmla="*/ 0 h 914400"/>
                <a:gd name="connsiteX1" fmla="*/ 1631125 w 1828800"/>
                <a:gd name="connsiteY1" fmla="*/ 0 h 914400"/>
                <a:gd name="connsiteX2" fmla="*/ 1828800 w 1828800"/>
                <a:gd name="connsiteY2" fmla="*/ 457200 h 914400"/>
                <a:gd name="connsiteX3" fmla="*/ 1631125 w 1828800"/>
                <a:gd name="connsiteY3" fmla="*/ 914400 h 914400"/>
                <a:gd name="connsiteX4" fmla="*/ 0 w 1828800"/>
                <a:gd name="connsiteY4" fmla="*/ 914400 h 914400"/>
                <a:gd name="connsiteX5" fmla="*/ 197675 w 1828800"/>
                <a:gd name="connsiteY5" fmla="*/ 457200 h 914400"/>
                <a:gd name="connsiteX0" fmla="*/ 0 w 1828800"/>
                <a:gd name="connsiteY0" fmla="*/ 0 h 914400"/>
                <a:gd name="connsiteX1" fmla="*/ 1631125 w 1828800"/>
                <a:gd name="connsiteY1" fmla="*/ 0 h 914400"/>
                <a:gd name="connsiteX2" fmla="*/ 1828800 w 1828800"/>
                <a:gd name="connsiteY2" fmla="*/ 457200 h 914400"/>
                <a:gd name="connsiteX3" fmla="*/ 1631125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34113 w 1828800"/>
                <a:gd name="connsiteY1" fmla="*/ 0 h 914400"/>
                <a:gd name="connsiteX2" fmla="*/ 1828800 w 1828800"/>
                <a:gd name="connsiteY2" fmla="*/ 457200 h 914400"/>
                <a:gd name="connsiteX3" fmla="*/ 1631125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34113 w 1828800"/>
                <a:gd name="connsiteY1" fmla="*/ 0 h 914400"/>
                <a:gd name="connsiteX2" fmla="*/ 1828800 w 1828800"/>
                <a:gd name="connsiteY2" fmla="*/ 457200 h 914400"/>
                <a:gd name="connsiteX3" fmla="*/ 1634113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34113 w 1828800"/>
                <a:gd name="connsiteY1" fmla="*/ 0 h 914400"/>
                <a:gd name="connsiteX2" fmla="*/ 1828800 w 1828800"/>
                <a:gd name="connsiteY2" fmla="*/ 457200 h 914400"/>
                <a:gd name="connsiteX3" fmla="*/ 1634113 w 1828800"/>
                <a:gd name="connsiteY3" fmla="*/ 914400 h 914400"/>
                <a:gd name="connsiteX4" fmla="*/ 0 w 1828800"/>
                <a:gd name="connsiteY4" fmla="*/ 914400 h 914400"/>
                <a:gd name="connsiteX5" fmla="*/ 194687 w 1828800"/>
                <a:gd name="connsiteY5" fmla="*/ 457200 h 914400"/>
                <a:gd name="connsiteX0" fmla="*/ 0 w 1828800"/>
                <a:gd name="connsiteY0" fmla="*/ 0 h 914400"/>
                <a:gd name="connsiteX1" fmla="*/ 1634113 w 1828800"/>
                <a:gd name="connsiteY1" fmla="*/ 0 h 914400"/>
                <a:gd name="connsiteX2" fmla="*/ 1828800 w 1828800"/>
                <a:gd name="connsiteY2" fmla="*/ 457200 h 914400"/>
                <a:gd name="connsiteX3" fmla="*/ 1634113 w 1828800"/>
                <a:gd name="connsiteY3" fmla="*/ 914400 h 914400"/>
                <a:gd name="connsiteX4" fmla="*/ 0 w 1828800"/>
                <a:gd name="connsiteY4" fmla="*/ 914400 h 914400"/>
                <a:gd name="connsiteX5" fmla="*/ 194687 w 1828800"/>
                <a:gd name="connsiteY5" fmla="*/ 457200 h 914400"/>
                <a:gd name="connsiteX0" fmla="*/ 0 w 1828800"/>
                <a:gd name="connsiteY0" fmla="*/ 0 h 914400"/>
                <a:gd name="connsiteX1" fmla="*/ 1634113 w 1828800"/>
                <a:gd name="connsiteY1" fmla="*/ 0 h 914400"/>
                <a:gd name="connsiteX2" fmla="*/ 1828800 w 1828800"/>
                <a:gd name="connsiteY2" fmla="*/ 457200 h 914400"/>
                <a:gd name="connsiteX3" fmla="*/ 1634113 w 1828800"/>
                <a:gd name="connsiteY3" fmla="*/ 914400 h 914400"/>
                <a:gd name="connsiteX4" fmla="*/ 0 w 1828800"/>
                <a:gd name="connsiteY4" fmla="*/ 914400 h 914400"/>
                <a:gd name="connsiteX5" fmla="*/ 194687 w 1828800"/>
                <a:gd name="connsiteY5" fmla="*/ 457200 h 914400"/>
                <a:gd name="connsiteX0" fmla="*/ 0 w 1828800"/>
                <a:gd name="connsiteY0" fmla="*/ 0 h 914400"/>
                <a:gd name="connsiteX1" fmla="*/ 1634113 w 1828800"/>
                <a:gd name="connsiteY1" fmla="*/ 0 h 914400"/>
                <a:gd name="connsiteX2" fmla="*/ 1828800 w 1828800"/>
                <a:gd name="connsiteY2" fmla="*/ 457200 h 914400"/>
                <a:gd name="connsiteX3" fmla="*/ 1634113 w 1828800"/>
                <a:gd name="connsiteY3" fmla="*/ 914400 h 914400"/>
                <a:gd name="connsiteX4" fmla="*/ 0 w 1828800"/>
                <a:gd name="connsiteY4" fmla="*/ 914400 h 914400"/>
                <a:gd name="connsiteX5" fmla="*/ 263727 w 1828800"/>
                <a:gd name="connsiteY5" fmla="*/ 457200 h 914400"/>
                <a:gd name="connsiteX0" fmla="*/ 0 w 1828800"/>
                <a:gd name="connsiteY0" fmla="*/ 0 h 914400"/>
                <a:gd name="connsiteX1" fmla="*/ 1565073 w 1828800"/>
                <a:gd name="connsiteY1" fmla="*/ 0 h 914400"/>
                <a:gd name="connsiteX2" fmla="*/ 1828800 w 1828800"/>
                <a:gd name="connsiteY2" fmla="*/ 457200 h 914400"/>
                <a:gd name="connsiteX3" fmla="*/ 1634113 w 1828800"/>
                <a:gd name="connsiteY3" fmla="*/ 914400 h 914400"/>
                <a:gd name="connsiteX4" fmla="*/ 0 w 1828800"/>
                <a:gd name="connsiteY4" fmla="*/ 914400 h 914400"/>
                <a:gd name="connsiteX5" fmla="*/ 263727 w 1828800"/>
                <a:gd name="connsiteY5" fmla="*/ 457200 h 914400"/>
                <a:gd name="connsiteX0" fmla="*/ 0 w 1828800"/>
                <a:gd name="connsiteY0" fmla="*/ 0 h 914400"/>
                <a:gd name="connsiteX1" fmla="*/ 1565073 w 1828800"/>
                <a:gd name="connsiteY1" fmla="*/ 0 h 914400"/>
                <a:gd name="connsiteX2" fmla="*/ 1828800 w 1828800"/>
                <a:gd name="connsiteY2" fmla="*/ 457200 h 914400"/>
                <a:gd name="connsiteX3" fmla="*/ 1565073 w 1828800"/>
                <a:gd name="connsiteY3" fmla="*/ 914400 h 914400"/>
                <a:gd name="connsiteX4" fmla="*/ 0 w 1828800"/>
                <a:gd name="connsiteY4" fmla="*/ 914400 h 914400"/>
                <a:gd name="connsiteX5" fmla="*/ 263727 w 1828800"/>
                <a:gd name="connsiteY5" fmla="*/ 457200 h 914400"/>
                <a:gd name="connsiteX0" fmla="*/ 0 w 1828800"/>
                <a:gd name="connsiteY0" fmla="*/ 0 h 914400"/>
                <a:gd name="connsiteX1" fmla="*/ 1565073 w 1828800"/>
                <a:gd name="connsiteY1" fmla="*/ 0 h 914400"/>
                <a:gd name="connsiteX2" fmla="*/ 1828800 w 1828800"/>
                <a:gd name="connsiteY2" fmla="*/ 457200 h 914400"/>
                <a:gd name="connsiteX3" fmla="*/ 1565073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565073 w 1828800"/>
                <a:gd name="connsiteY1" fmla="*/ 0 h 914400"/>
                <a:gd name="connsiteX2" fmla="*/ 1828800 w 1828800"/>
                <a:gd name="connsiteY2" fmla="*/ 457200 h 914400"/>
                <a:gd name="connsiteX3" fmla="*/ 1565073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565073 w 1828800"/>
                <a:gd name="connsiteY1" fmla="*/ 0 h 914400"/>
                <a:gd name="connsiteX2" fmla="*/ 1828800 w 1828800"/>
                <a:gd name="connsiteY2" fmla="*/ 457200 h 914400"/>
                <a:gd name="connsiteX3" fmla="*/ 1565073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565073 w 1828800"/>
                <a:gd name="connsiteY1" fmla="*/ 0 h 914400"/>
                <a:gd name="connsiteX2" fmla="*/ 1828800 w 1828800"/>
                <a:gd name="connsiteY2" fmla="*/ 457200 h 914400"/>
                <a:gd name="connsiteX3" fmla="*/ 1565073 w 1828800"/>
                <a:gd name="connsiteY3" fmla="*/ 914400 h 914400"/>
                <a:gd name="connsiteX4" fmla="*/ 0 w 1828800"/>
                <a:gd name="connsiteY4" fmla="*/ 914400 h 914400"/>
                <a:gd name="connsiteX5" fmla="*/ 263727 w 1828800"/>
                <a:gd name="connsiteY5" fmla="*/ 457200 h 914400"/>
                <a:gd name="connsiteX0" fmla="*/ 0 w 1828800"/>
                <a:gd name="connsiteY0" fmla="*/ 0 h 914400"/>
                <a:gd name="connsiteX1" fmla="*/ 1565073 w 1828800"/>
                <a:gd name="connsiteY1" fmla="*/ 0 h 914400"/>
                <a:gd name="connsiteX2" fmla="*/ 1828800 w 1828800"/>
                <a:gd name="connsiteY2" fmla="*/ 457200 h 914400"/>
                <a:gd name="connsiteX3" fmla="*/ 1565073 w 1828800"/>
                <a:gd name="connsiteY3" fmla="*/ 914400 h 914400"/>
                <a:gd name="connsiteX4" fmla="*/ 0 w 1828800"/>
                <a:gd name="connsiteY4" fmla="*/ 914400 h 914400"/>
                <a:gd name="connsiteX5" fmla="*/ 263727 w 1828800"/>
                <a:gd name="connsiteY5" fmla="*/ 457200 h 914400"/>
                <a:gd name="connsiteX0" fmla="*/ 0 w 1828800"/>
                <a:gd name="connsiteY0" fmla="*/ 0 h 914400"/>
                <a:gd name="connsiteX1" fmla="*/ 1565073 w 1828800"/>
                <a:gd name="connsiteY1" fmla="*/ 0 h 914400"/>
                <a:gd name="connsiteX2" fmla="*/ 1828800 w 1828800"/>
                <a:gd name="connsiteY2" fmla="*/ 457200 h 914400"/>
                <a:gd name="connsiteX3" fmla="*/ 1565073 w 1828800"/>
                <a:gd name="connsiteY3" fmla="*/ 914400 h 914400"/>
                <a:gd name="connsiteX4" fmla="*/ 0 w 1828800"/>
                <a:gd name="connsiteY4" fmla="*/ 914400 h 914400"/>
                <a:gd name="connsiteX5" fmla="*/ 263727 w 1828800"/>
                <a:gd name="connsiteY5" fmla="*/ 457200 h 914400"/>
                <a:gd name="connsiteX0" fmla="*/ 0 w 1828800"/>
                <a:gd name="connsiteY0" fmla="*/ 0 h 914400"/>
                <a:gd name="connsiteX1" fmla="*/ 1565073 w 1828800"/>
                <a:gd name="connsiteY1" fmla="*/ 0 h 914400"/>
                <a:gd name="connsiteX2" fmla="*/ 1828800 w 1828800"/>
                <a:gd name="connsiteY2" fmla="*/ 457200 h 914400"/>
                <a:gd name="connsiteX3" fmla="*/ 1565073 w 1828800"/>
                <a:gd name="connsiteY3" fmla="*/ 914400 h 914400"/>
                <a:gd name="connsiteX4" fmla="*/ 0 w 1828800"/>
                <a:gd name="connsiteY4" fmla="*/ 914400 h 914400"/>
                <a:gd name="connsiteX5" fmla="*/ 187705 w 1828800"/>
                <a:gd name="connsiteY5" fmla="*/ 457200 h 914400"/>
                <a:gd name="connsiteX0" fmla="*/ 0 w 1828800"/>
                <a:gd name="connsiteY0" fmla="*/ 0 h 914400"/>
                <a:gd name="connsiteX1" fmla="*/ 1641095 w 1828800"/>
                <a:gd name="connsiteY1" fmla="*/ 0 h 914400"/>
                <a:gd name="connsiteX2" fmla="*/ 1828800 w 1828800"/>
                <a:gd name="connsiteY2" fmla="*/ 457200 h 914400"/>
                <a:gd name="connsiteX3" fmla="*/ 1565073 w 1828800"/>
                <a:gd name="connsiteY3" fmla="*/ 914400 h 914400"/>
                <a:gd name="connsiteX4" fmla="*/ 0 w 1828800"/>
                <a:gd name="connsiteY4" fmla="*/ 914400 h 914400"/>
                <a:gd name="connsiteX5" fmla="*/ 187705 w 1828800"/>
                <a:gd name="connsiteY5" fmla="*/ 457200 h 914400"/>
                <a:gd name="connsiteX0" fmla="*/ 0 w 1828800"/>
                <a:gd name="connsiteY0" fmla="*/ 0 h 914400"/>
                <a:gd name="connsiteX1" fmla="*/ 1641095 w 1828800"/>
                <a:gd name="connsiteY1" fmla="*/ 0 h 914400"/>
                <a:gd name="connsiteX2" fmla="*/ 1828800 w 1828800"/>
                <a:gd name="connsiteY2" fmla="*/ 457200 h 914400"/>
                <a:gd name="connsiteX3" fmla="*/ 1641095 w 1828800"/>
                <a:gd name="connsiteY3" fmla="*/ 914400 h 914400"/>
                <a:gd name="connsiteX4" fmla="*/ 0 w 1828800"/>
                <a:gd name="connsiteY4" fmla="*/ 914400 h 914400"/>
                <a:gd name="connsiteX5" fmla="*/ 187705 w 1828800"/>
                <a:gd name="connsiteY5" fmla="*/ 457200 h 914400"/>
                <a:gd name="connsiteX0" fmla="*/ 0 w 1828800"/>
                <a:gd name="connsiteY0" fmla="*/ 0 h 914400"/>
                <a:gd name="connsiteX1" fmla="*/ 1641095 w 1828800"/>
                <a:gd name="connsiteY1" fmla="*/ 0 h 914400"/>
                <a:gd name="connsiteX2" fmla="*/ 1828800 w 1828800"/>
                <a:gd name="connsiteY2" fmla="*/ 457200 h 914400"/>
                <a:gd name="connsiteX3" fmla="*/ 1641095 w 1828800"/>
                <a:gd name="connsiteY3" fmla="*/ 914400 h 914400"/>
                <a:gd name="connsiteX4" fmla="*/ 0 w 1828800"/>
                <a:gd name="connsiteY4" fmla="*/ 914400 h 914400"/>
                <a:gd name="connsiteX5" fmla="*/ 218074 w 1828800"/>
                <a:gd name="connsiteY5" fmla="*/ 457200 h 914400"/>
                <a:gd name="connsiteX0" fmla="*/ 0 w 1828800"/>
                <a:gd name="connsiteY0" fmla="*/ 0 h 914400"/>
                <a:gd name="connsiteX1" fmla="*/ 1610726 w 1828800"/>
                <a:gd name="connsiteY1" fmla="*/ 0 h 914400"/>
                <a:gd name="connsiteX2" fmla="*/ 1828800 w 1828800"/>
                <a:gd name="connsiteY2" fmla="*/ 457200 h 914400"/>
                <a:gd name="connsiteX3" fmla="*/ 1641095 w 1828800"/>
                <a:gd name="connsiteY3" fmla="*/ 914400 h 914400"/>
                <a:gd name="connsiteX4" fmla="*/ 0 w 1828800"/>
                <a:gd name="connsiteY4" fmla="*/ 914400 h 914400"/>
                <a:gd name="connsiteX5" fmla="*/ 218074 w 1828800"/>
                <a:gd name="connsiteY5" fmla="*/ 457200 h 914400"/>
                <a:gd name="connsiteX0" fmla="*/ 0 w 1828800"/>
                <a:gd name="connsiteY0" fmla="*/ 0 h 914400"/>
                <a:gd name="connsiteX1" fmla="*/ 1610726 w 1828800"/>
                <a:gd name="connsiteY1" fmla="*/ 0 h 914400"/>
                <a:gd name="connsiteX2" fmla="*/ 1828800 w 1828800"/>
                <a:gd name="connsiteY2" fmla="*/ 457200 h 914400"/>
                <a:gd name="connsiteX3" fmla="*/ 1610726 w 1828800"/>
                <a:gd name="connsiteY3" fmla="*/ 914400 h 914400"/>
                <a:gd name="connsiteX4" fmla="*/ 0 w 1828800"/>
                <a:gd name="connsiteY4" fmla="*/ 914400 h 914400"/>
                <a:gd name="connsiteX5" fmla="*/ 218074 w 1828800"/>
                <a:gd name="connsiteY5" fmla="*/ 457200 h 914400"/>
                <a:gd name="connsiteX0" fmla="*/ 0 w 1828800"/>
                <a:gd name="connsiteY0" fmla="*/ 0 h 914400"/>
                <a:gd name="connsiteX1" fmla="*/ 1610726 w 1828800"/>
                <a:gd name="connsiteY1" fmla="*/ 0 h 914400"/>
                <a:gd name="connsiteX2" fmla="*/ 1828800 w 1828800"/>
                <a:gd name="connsiteY2" fmla="*/ 457200 h 914400"/>
                <a:gd name="connsiteX3" fmla="*/ 1610726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10726 w 1828800"/>
                <a:gd name="connsiteY1" fmla="*/ 0 h 914400"/>
                <a:gd name="connsiteX2" fmla="*/ 1828800 w 1828800"/>
                <a:gd name="connsiteY2" fmla="*/ 457200 h 914400"/>
                <a:gd name="connsiteX3" fmla="*/ 1610726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10726 w 1828800"/>
                <a:gd name="connsiteY1" fmla="*/ 0 h 914400"/>
                <a:gd name="connsiteX2" fmla="*/ 1828800 w 1828800"/>
                <a:gd name="connsiteY2" fmla="*/ 457200 h 914400"/>
                <a:gd name="connsiteX3" fmla="*/ 1610726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10726 w 1828800"/>
                <a:gd name="connsiteY1" fmla="*/ 0 h 914400"/>
                <a:gd name="connsiteX2" fmla="*/ 1828800 w 1828800"/>
                <a:gd name="connsiteY2" fmla="*/ 457200 h 914400"/>
                <a:gd name="connsiteX3" fmla="*/ 1610726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740249 w 1828800"/>
                <a:gd name="connsiteY1" fmla="*/ 0 h 914400"/>
                <a:gd name="connsiteX2" fmla="*/ 1828800 w 1828800"/>
                <a:gd name="connsiteY2" fmla="*/ 457200 h 914400"/>
                <a:gd name="connsiteX3" fmla="*/ 1610726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740249 w 1828800"/>
                <a:gd name="connsiteY1" fmla="*/ 0 h 914400"/>
                <a:gd name="connsiteX2" fmla="*/ 1828800 w 1828800"/>
                <a:gd name="connsiteY2" fmla="*/ 457200 h 914400"/>
                <a:gd name="connsiteX3" fmla="*/ 1740249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740249 w 1828800"/>
                <a:gd name="connsiteY1" fmla="*/ 0 h 914400"/>
                <a:gd name="connsiteX2" fmla="*/ 1828800 w 1828800"/>
                <a:gd name="connsiteY2" fmla="*/ 457200 h 914400"/>
                <a:gd name="connsiteX3" fmla="*/ 1740249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85350 w 1828800"/>
                <a:gd name="connsiteY1" fmla="*/ 0 h 914400"/>
                <a:gd name="connsiteX2" fmla="*/ 1828800 w 1828800"/>
                <a:gd name="connsiteY2" fmla="*/ 457200 h 914400"/>
                <a:gd name="connsiteX3" fmla="*/ 1740249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85350 w 1828800"/>
                <a:gd name="connsiteY1" fmla="*/ 0 h 914400"/>
                <a:gd name="connsiteX2" fmla="*/ 1828800 w 1828800"/>
                <a:gd name="connsiteY2" fmla="*/ 457200 h 914400"/>
                <a:gd name="connsiteX3" fmla="*/ 1685350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85350 w 1828800"/>
                <a:gd name="connsiteY1" fmla="*/ 0 h 914400"/>
                <a:gd name="connsiteX2" fmla="*/ 1828800 w 1828800"/>
                <a:gd name="connsiteY2" fmla="*/ 457200 h 914400"/>
                <a:gd name="connsiteX3" fmla="*/ 1685350 w 1828800"/>
                <a:gd name="connsiteY3" fmla="*/ 914400 h 914400"/>
                <a:gd name="connsiteX4" fmla="*/ 0 w 1828800"/>
                <a:gd name="connsiteY4" fmla="*/ 914400 h 914400"/>
                <a:gd name="connsiteX5" fmla="*/ 143450 w 1828800"/>
                <a:gd name="connsiteY5" fmla="*/ 457200 h 914400"/>
                <a:gd name="connsiteX0" fmla="*/ 0 w 1828800"/>
                <a:gd name="connsiteY0" fmla="*/ 0 h 914400"/>
                <a:gd name="connsiteX1" fmla="*/ 1685350 w 1828800"/>
                <a:gd name="connsiteY1" fmla="*/ 0 h 914400"/>
                <a:gd name="connsiteX2" fmla="*/ 1828800 w 1828800"/>
                <a:gd name="connsiteY2" fmla="*/ 457200 h 914400"/>
                <a:gd name="connsiteX3" fmla="*/ 1685350 w 1828800"/>
                <a:gd name="connsiteY3" fmla="*/ 914400 h 914400"/>
                <a:gd name="connsiteX4" fmla="*/ 0 w 1828800"/>
                <a:gd name="connsiteY4" fmla="*/ 914400 h 914400"/>
                <a:gd name="connsiteX5" fmla="*/ 143450 w 1828800"/>
                <a:gd name="connsiteY5" fmla="*/ 457200 h 914400"/>
                <a:gd name="connsiteX0" fmla="*/ 0 w 1828800"/>
                <a:gd name="connsiteY0" fmla="*/ 0 h 914400"/>
                <a:gd name="connsiteX1" fmla="*/ 1685350 w 1828800"/>
                <a:gd name="connsiteY1" fmla="*/ 0 h 914400"/>
                <a:gd name="connsiteX2" fmla="*/ 1828800 w 1828800"/>
                <a:gd name="connsiteY2" fmla="*/ 457200 h 914400"/>
                <a:gd name="connsiteX3" fmla="*/ 1685350 w 1828800"/>
                <a:gd name="connsiteY3" fmla="*/ 914400 h 914400"/>
                <a:gd name="connsiteX4" fmla="*/ 0 w 1828800"/>
                <a:gd name="connsiteY4" fmla="*/ 914400 h 914400"/>
                <a:gd name="connsiteX5" fmla="*/ 143450 w 1828800"/>
                <a:gd name="connsiteY5" fmla="*/ 457200 h 914400"/>
                <a:gd name="connsiteX0" fmla="*/ 0 w 1828800"/>
                <a:gd name="connsiteY0" fmla="*/ 0 h 914400"/>
                <a:gd name="connsiteX1" fmla="*/ 1685350 w 1828800"/>
                <a:gd name="connsiteY1" fmla="*/ 0 h 914400"/>
                <a:gd name="connsiteX2" fmla="*/ 1828800 w 1828800"/>
                <a:gd name="connsiteY2" fmla="*/ 457200 h 914400"/>
                <a:gd name="connsiteX3" fmla="*/ 1685350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85350 w 1828800"/>
                <a:gd name="connsiteY1" fmla="*/ 0 h 914400"/>
                <a:gd name="connsiteX2" fmla="*/ 1828800 w 1828800"/>
                <a:gd name="connsiteY2" fmla="*/ 457200 h 914400"/>
                <a:gd name="connsiteX3" fmla="*/ 1685350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85350 w 1828800"/>
                <a:gd name="connsiteY1" fmla="*/ 0 h 914400"/>
                <a:gd name="connsiteX2" fmla="*/ 1828800 w 1828800"/>
                <a:gd name="connsiteY2" fmla="*/ 457200 h 914400"/>
                <a:gd name="connsiteX3" fmla="*/ 1685350 w 1828800"/>
                <a:gd name="connsiteY3" fmla="*/ 914400 h 914400"/>
                <a:gd name="connsiteX4" fmla="*/ 0 w 1828800"/>
                <a:gd name="connsiteY4" fmla="*/ 914400 h 914400"/>
                <a:gd name="connsiteX5" fmla="*/ 0 w 1828800"/>
                <a:gd name="connsiteY5" fmla="*/ 4572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8800" h="914400">
                  <a:moveTo>
                    <a:pt x="0" y="0"/>
                  </a:moveTo>
                  <a:lnTo>
                    <a:pt x="1685350" y="0"/>
                  </a:lnTo>
                  <a:lnTo>
                    <a:pt x="1828800" y="457200"/>
                  </a:lnTo>
                  <a:lnTo>
                    <a:pt x="1685350" y="914400"/>
                  </a:lnTo>
                  <a:lnTo>
                    <a:pt x="0" y="914400"/>
                  </a:lnTo>
                  <a:lnTo>
                    <a:pt x="0" y="457200"/>
                  </a:lnTo>
                  <a:close/>
                </a:path>
              </a:pathLst>
            </a:custGeom>
            <a:grpFill/>
            <a:ln w="9525" cap="flat" cmpd="sng" algn="ctr">
              <a:noFill/>
              <a:prstDash val="solid"/>
            </a:ln>
            <a:effectLst/>
          </p:spPr>
          <p:txBody>
            <a:bodyPr rtlCol="0" anchor="ctr"/>
            <a:lstStyle/>
            <a:p>
              <a:pPr algn="ctr" defTabSz="914127">
                <a:defRPr/>
              </a:pPr>
              <a:endParaRPr lang="en-US" sz="1000" kern="0">
                <a:solidFill>
                  <a:srgbClr val="FFFFFF"/>
                </a:solidFill>
                <a:latin typeface="Arial"/>
                <a:ea typeface="Arial Unicode MS"/>
                <a:cs typeface="Arial"/>
              </a:endParaRPr>
            </a:p>
          </p:txBody>
        </p:sp>
        <p:sp>
          <p:nvSpPr>
            <p:cNvPr id="75" name="TextBox 87">
              <a:extLst>
                <a:ext uri="{FF2B5EF4-FFF2-40B4-BE49-F238E27FC236}">
                  <a16:creationId xmlns:a16="http://schemas.microsoft.com/office/drawing/2014/main" id="{229133FD-2D02-4F7D-BC0C-C7BE2BCC32E9}"/>
                </a:ext>
              </a:extLst>
            </p:cNvPr>
            <p:cNvSpPr txBox="1"/>
            <p:nvPr>
              <p:custDataLst>
                <p:tags r:id="rId25"/>
              </p:custDataLst>
            </p:nvPr>
          </p:nvSpPr>
          <p:spPr>
            <a:xfrm>
              <a:off x="396876" y="845732"/>
              <a:ext cx="1154661" cy="496026"/>
            </a:xfrm>
            <a:prstGeom prst="rect">
              <a:avLst/>
            </a:prstGeom>
            <a:grpFill/>
          </p:spPr>
          <p:txBody>
            <a:bodyPr vert="horz" lIns="0" tIns="0" rIns="0" bIns="0" rtlCol="0" anchor="ctr">
              <a:noAutofit/>
            </a:bodyPr>
            <a:lstStyle>
              <a:lvl1pPr marL="0" lvl="0" indent="0" defTabSz="913526" eaLnBrk="1" latinLnBrk="0" hangingPunct="1">
                <a:buClr>
                  <a:schemeClr val="tx2"/>
                </a:buClr>
                <a:buSzPct val="100000"/>
                <a:defRPr lang="en-GB" sz="1600" baseline="0" dirty="0">
                  <a:latin typeface="+mn-lt"/>
                </a:defRPr>
              </a:lvl1pPr>
              <a:lvl2pPr marL="198346" indent="-194673" defTabSz="913526" eaLnBrk="1" latinLnBrk="0" hangingPunct="1">
                <a:buClr>
                  <a:schemeClr val="tx2"/>
                </a:buClr>
                <a:buSzPct val="120000"/>
                <a:buFontTx/>
                <a:buBlip>
                  <a:blip r:embed="rId44"/>
                </a:buBlip>
                <a:defRPr lang="en-GB" sz="1600" baseline="0" dirty="0">
                  <a:latin typeface="+mn-lt"/>
                </a:defRPr>
              </a:lvl2pPr>
              <a:lvl3pPr marL="381000" indent="-190500" defTabSz="913526" eaLnBrk="1" latinLnBrk="0" hangingPunct="1">
                <a:buClr>
                  <a:schemeClr val="tx2"/>
                </a:buClr>
                <a:buSzPct val="120000"/>
                <a:buFontTx/>
                <a:buBlip>
                  <a:blip r:embed="rId45"/>
                </a:buBlip>
                <a:defRPr lang="en-GB" sz="1600" baseline="0" dirty="0">
                  <a:latin typeface="+mn-lt"/>
                </a:defRPr>
              </a:lvl3pPr>
              <a:lvl4pPr marL="558800" indent="-209550" defTabSz="913526" eaLnBrk="1" latinLnBrk="0" hangingPunct="1">
                <a:buClr>
                  <a:schemeClr val="tx2"/>
                </a:buClr>
                <a:buSzPct val="120000"/>
                <a:buFontTx/>
                <a:buBlip>
                  <a:blip r:embed="rId46"/>
                </a:buBlip>
                <a:defRPr lang="en-GB" sz="1600" baseline="0" dirty="0">
                  <a:latin typeface="+mn-lt"/>
                </a:defRPr>
              </a:lvl4pPr>
              <a:lvl5pPr marL="717550" indent="-158750" defTabSz="913526" eaLnBrk="1" latinLnBrk="0" hangingPunct="1">
                <a:buClr>
                  <a:schemeClr val="tx2"/>
                </a:buClr>
                <a:buSzPct val="140000"/>
                <a:buFontTx/>
                <a:buBlip>
                  <a:blip r:embed="rId47"/>
                </a:buBlip>
                <a:defRPr lang="en-GB" sz="1600" baseline="0" dirty="0">
                  <a:latin typeface="+mn-lt"/>
                </a:defRPr>
              </a:lvl5pPr>
              <a:lvl6pPr marL="1020090" indent="-177099" defTabSz="1218095" fontAlgn="base">
                <a:spcBef>
                  <a:spcPct val="0"/>
                </a:spcBef>
                <a:spcAft>
                  <a:spcPct val="0"/>
                </a:spcAft>
                <a:buClr>
                  <a:schemeClr val="tx2"/>
                </a:buClr>
                <a:buSzPct val="89000"/>
                <a:buFont typeface="Arial" charset="0"/>
                <a:buChar char="-"/>
                <a:defRPr sz="2176" baseline="0">
                  <a:latin typeface="+mn-lt"/>
                </a:defRPr>
              </a:lvl6pPr>
              <a:lvl7pPr marL="1020090" indent="-177099" defTabSz="1218095" fontAlgn="base">
                <a:spcBef>
                  <a:spcPct val="0"/>
                </a:spcBef>
                <a:spcAft>
                  <a:spcPct val="0"/>
                </a:spcAft>
                <a:buClr>
                  <a:schemeClr val="tx2"/>
                </a:buClr>
                <a:buSzPct val="89000"/>
                <a:buFont typeface="Arial" charset="0"/>
                <a:buChar char="-"/>
                <a:defRPr sz="2176" baseline="0">
                  <a:latin typeface="+mn-lt"/>
                </a:defRPr>
              </a:lvl7pPr>
              <a:lvl8pPr marL="1020090" indent="-177099" defTabSz="1218095" fontAlgn="base">
                <a:spcBef>
                  <a:spcPct val="0"/>
                </a:spcBef>
                <a:spcAft>
                  <a:spcPct val="0"/>
                </a:spcAft>
                <a:buClr>
                  <a:schemeClr val="tx2"/>
                </a:buClr>
                <a:buSzPct val="89000"/>
                <a:buFont typeface="Arial" charset="0"/>
                <a:buChar char="-"/>
                <a:defRPr sz="2176" baseline="0">
                  <a:latin typeface="+mn-lt"/>
                </a:defRPr>
              </a:lvl8pPr>
              <a:lvl9pPr marL="1020090" indent="-177099" defTabSz="1218095" fontAlgn="base">
                <a:spcBef>
                  <a:spcPct val="0"/>
                </a:spcBef>
                <a:spcAft>
                  <a:spcPct val="0"/>
                </a:spcAft>
                <a:buClr>
                  <a:schemeClr val="tx2"/>
                </a:buClr>
                <a:buSzPct val="89000"/>
                <a:buFont typeface="Arial" charset="0"/>
                <a:buChar char="-"/>
                <a:defRPr sz="2176" baseline="0">
                  <a:latin typeface="+mn-lt"/>
                </a:defRPr>
              </a:lvl9pPr>
            </a:lstStyle>
            <a:p>
              <a:pPr defTabSz="913253">
                <a:buClr>
                  <a:srgbClr val="595959"/>
                </a:buClr>
                <a:defRPr/>
              </a:pPr>
              <a:r>
                <a:rPr lang="en-US" sz="1000" b="1" kern="0" dirty="0">
                  <a:solidFill>
                    <a:srgbClr val="FFFFFF"/>
                  </a:solidFill>
                  <a:latin typeface="Arial"/>
                  <a:ea typeface="Arial Unicode MS"/>
                  <a:cs typeface="Arial"/>
                </a:rPr>
                <a:t>UAT and Deliverable polish with end-users </a:t>
              </a:r>
            </a:p>
          </p:txBody>
        </p:sp>
      </p:grpSp>
      <p:cxnSp>
        <p:nvCxnSpPr>
          <p:cNvPr id="76" name="Straight Connector 75">
            <a:extLst>
              <a:ext uri="{FF2B5EF4-FFF2-40B4-BE49-F238E27FC236}">
                <a16:creationId xmlns:a16="http://schemas.microsoft.com/office/drawing/2014/main" id="{CFF747EC-1087-4EE9-84B7-4E3B2A2F90AC}"/>
              </a:ext>
            </a:extLst>
          </p:cNvPr>
          <p:cNvCxnSpPr/>
          <p:nvPr>
            <p:custDataLst>
              <p:tags r:id="rId23"/>
            </p:custDataLst>
          </p:nvPr>
        </p:nvCxnSpPr>
        <p:spPr bwMode="auto">
          <a:xfrm>
            <a:off x="858097" y="5213608"/>
            <a:ext cx="10788515" cy="0"/>
          </a:xfrm>
          <a:prstGeom prst="line">
            <a:avLst/>
          </a:prstGeom>
          <a:ln w="952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7" name="Rectangle: Rounded Corners 2">
            <a:extLst>
              <a:ext uri="{FF2B5EF4-FFF2-40B4-BE49-F238E27FC236}">
                <a16:creationId xmlns:a16="http://schemas.microsoft.com/office/drawing/2014/main" id="{9CB7B607-CD7A-4159-9314-2196139EEC39}"/>
              </a:ext>
            </a:extLst>
          </p:cNvPr>
          <p:cNvSpPr/>
          <p:nvPr/>
        </p:nvSpPr>
        <p:spPr>
          <a:xfrm>
            <a:off x="7980630" y="4867171"/>
            <a:ext cx="3674674" cy="169841"/>
          </a:xfrm>
          <a:prstGeom prst="roundRect">
            <a:avLst>
              <a:gd name="adj" fmla="val 50000"/>
            </a:avLst>
          </a:prstGeom>
          <a:solidFill>
            <a:schemeClr val="accent4"/>
          </a:solidFill>
          <a:ln w="12700">
            <a:miter lim="400000"/>
          </a:ln>
        </p:spPr>
        <p:txBody>
          <a:bodyPr lIns="0" tIns="0" rIns="0" bIns="0" rtlCol="0" anchor="ctr"/>
          <a:lstStyle/>
          <a:p>
            <a:pPr algn="ctr" defTabSz="611486">
              <a:defRPr/>
            </a:pPr>
            <a:r>
              <a:rPr lang="en-GB" sz="900" b="1" kern="0" dirty="0">
                <a:solidFill>
                  <a:prstClr val="white"/>
                </a:solidFill>
                <a:latin typeface="Arial"/>
                <a:ea typeface="Arial" charset="0"/>
                <a:cs typeface="Arial"/>
                <a:sym typeface="SGK3TradeGothicEighteen Cond"/>
              </a:rPr>
              <a:t>Tableau  report during PoC phase</a:t>
            </a:r>
          </a:p>
        </p:txBody>
      </p:sp>
      <p:grpSp>
        <p:nvGrpSpPr>
          <p:cNvPr id="78" name="Group 77">
            <a:extLst>
              <a:ext uri="{FF2B5EF4-FFF2-40B4-BE49-F238E27FC236}">
                <a16:creationId xmlns:a16="http://schemas.microsoft.com/office/drawing/2014/main" id="{B1CE9D44-44F7-45D9-A55B-7171A049E360}"/>
              </a:ext>
            </a:extLst>
          </p:cNvPr>
          <p:cNvGrpSpPr/>
          <p:nvPr/>
        </p:nvGrpSpPr>
        <p:grpSpPr>
          <a:xfrm>
            <a:off x="10799447" y="4371125"/>
            <a:ext cx="890170" cy="529430"/>
            <a:chOff x="5632008" y="3274921"/>
            <a:chExt cx="890286" cy="529499"/>
          </a:xfrm>
        </p:grpSpPr>
        <p:cxnSp>
          <p:nvCxnSpPr>
            <p:cNvPr id="79" name="Straight Connector 48">
              <a:extLst>
                <a:ext uri="{FF2B5EF4-FFF2-40B4-BE49-F238E27FC236}">
                  <a16:creationId xmlns:a16="http://schemas.microsoft.com/office/drawing/2014/main" id="{79862ED7-4A54-4A98-90D1-20090298D854}"/>
                </a:ext>
              </a:extLst>
            </p:cNvPr>
            <p:cNvCxnSpPr>
              <a:cxnSpLocks/>
            </p:cNvCxnSpPr>
            <p:nvPr/>
          </p:nvCxnSpPr>
          <p:spPr>
            <a:xfrm>
              <a:off x="6123858" y="3421441"/>
              <a:ext cx="1" cy="182880"/>
            </a:xfrm>
            <a:prstGeom prst="line">
              <a:avLst/>
            </a:prstGeom>
            <a:noFill/>
            <a:ln w="12700" cap="flat" cmpd="sng" algn="ctr">
              <a:solidFill>
                <a:srgbClr val="443247"/>
              </a:solidFill>
              <a:prstDash val="solid"/>
            </a:ln>
            <a:effectLst/>
          </p:spPr>
        </p:cxnSp>
        <p:sp>
          <p:nvSpPr>
            <p:cNvPr id="80" name="Diamond 49">
              <a:extLst>
                <a:ext uri="{FF2B5EF4-FFF2-40B4-BE49-F238E27FC236}">
                  <a16:creationId xmlns:a16="http://schemas.microsoft.com/office/drawing/2014/main" id="{965F0976-34E0-4D06-9686-605EEB0EC534}"/>
                </a:ext>
              </a:extLst>
            </p:cNvPr>
            <p:cNvSpPr/>
            <p:nvPr/>
          </p:nvSpPr>
          <p:spPr>
            <a:xfrm>
              <a:off x="6027501" y="3592603"/>
              <a:ext cx="192715" cy="211817"/>
            </a:xfrm>
            <a:prstGeom prst="diamond">
              <a:avLst/>
            </a:prstGeom>
            <a:solidFill>
              <a:srgbClr val="10384F"/>
            </a:solidFill>
            <a:ln w="12700">
              <a:miter lim="400000"/>
            </a:ln>
          </p:spPr>
          <p:txBody>
            <a:bodyPr lIns="0" tIns="0" rIns="0" bIns="0" rtlCol="0" anchor="ctr"/>
            <a:lstStyle/>
            <a:p>
              <a:pPr algn="ctr" defTabSz="611486">
                <a:defRPr/>
              </a:pPr>
              <a:endParaRPr lang="en-GB" sz="1000" b="1" kern="0">
                <a:solidFill>
                  <a:prstClr val="white"/>
                </a:solidFill>
                <a:latin typeface="Arial"/>
                <a:ea typeface="Arial" charset="0"/>
                <a:cs typeface="Arial"/>
                <a:sym typeface="SGK3TradeGothicEighteen Cond"/>
              </a:endParaRPr>
            </a:p>
          </p:txBody>
        </p:sp>
        <p:sp>
          <p:nvSpPr>
            <p:cNvPr id="81" name="Content Placeholder 2">
              <a:extLst>
                <a:ext uri="{FF2B5EF4-FFF2-40B4-BE49-F238E27FC236}">
                  <a16:creationId xmlns:a16="http://schemas.microsoft.com/office/drawing/2014/main" id="{059CCC2D-5607-4F14-9FAF-CF6968E47444}"/>
                </a:ext>
              </a:extLst>
            </p:cNvPr>
            <p:cNvSpPr txBox="1">
              <a:spLocks/>
            </p:cNvSpPr>
            <p:nvPr/>
          </p:nvSpPr>
          <p:spPr bwMode="gray">
            <a:xfrm>
              <a:off x="5632008" y="3274921"/>
              <a:ext cx="890286" cy="153888"/>
            </a:xfrm>
            <a:prstGeom prst="rect">
              <a:avLst/>
            </a:prstGeom>
          </p:spPr>
          <p:txBody>
            <a:bodyPr vert="horz" wrap="square" lIns="0" tIns="0" rIns="0" bIns="0" rtlCol="0">
              <a:spAutoFit/>
            </a:bodyPr>
            <a:lstStyle>
              <a:lvl1pPr marL="284163" indent="-284163" defTabSz="236250" eaLnBrk="1" hangingPunct="1">
                <a:lnSpc>
                  <a:spcPct val="100000"/>
                </a:lnSpc>
                <a:spcBef>
                  <a:spcPts val="600"/>
                </a:spcBef>
                <a:buClr>
                  <a:srgbClr val="99CC00"/>
                </a:buClr>
                <a:buFont typeface="Wingdings" charset="2"/>
                <a:buChar char="§"/>
                <a:defRPr lang="en-US" sz="2400" dirty="0" smtClean="0">
                  <a:solidFill>
                    <a:srgbClr val="041B21"/>
                  </a:solidFill>
                  <a:latin typeface="Geogrotesque Regular"/>
                  <a:ea typeface="Geogrotesque Regular"/>
                  <a:cs typeface="Geogrotesque Regular"/>
                  <a:sym typeface="Geogrotesque Regular"/>
                </a:defRPr>
              </a:lvl1pPr>
              <a:lvl2pPr marL="630238" indent="-284163" defTabSz="236250" eaLnBrk="1" hangingPunct="1">
                <a:lnSpc>
                  <a:spcPct val="100000"/>
                </a:lnSpc>
                <a:spcBef>
                  <a:spcPts val="400"/>
                </a:spcBef>
                <a:buClr>
                  <a:schemeClr val="bg2"/>
                </a:buClr>
                <a:buFont typeface="Lucida Grande"/>
                <a:buChar char="–"/>
                <a:defRPr lang="en-US" sz="2200" baseline="0" dirty="0" smtClean="0">
                  <a:solidFill>
                    <a:srgbClr val="041B21"/>
                  </a:solidFill>
                  <a:latin typeface="Geogrotesque Regular"/>
                  <a:ea typeface="Geogrotesque Regular"/>
                  <a:cs typeface="Geogrotesque Regular"/>
                  <a:sym typeface="Geogrotesque Regular"/>
                </a:defRPr>
              </a:lvl2pPr>
              <a:lvl3pPr marL="860425" indent="-176213" defTabSz="236250" eaLnBrk="1" hangingPunct="1">
                <a:lnSpc>
                  <a:spcPct val="100000"/>
                </a:lnSpc>
                <a:spcBef>
                  <a:spcPts val="400"/>
                </a:spcBef>
                <a:buClr>
                  <a:schemeClr val="accent1"/>
                </a:buClr>
                <a:buFont typeface="Arial" pitchFamily="34" charset="0"/>
                <a:buChar char="•"/>
                <a:defRPr lang="en-US" sz="2000" dirty="0" smtClean="0">
                  <a:solidFill>
                    <a:srgbClr val="041B21"/>
                  </a:solidFill>
                  <a:latin typeface="Geogrotesque Regular"/>
                  <a:ea typeface="Geogrotesque Regular"/>
                  <a:cs typeface="Geogrotesque Regular"/>
                  <a:sym typeface="Geogrotesque Regular"/>
                </a:defRPr>
              </a:lvl3pPr>
              <a:lvl4pPr marL="1144588" indent="-176213" defTabSz="236250" eaLnBrk="1" hangingPunct="1">
                <a:lnSpc>
                  <a:spcPct val="100000"/>
                </a:lnSpc>
                <a:spcBef>
                  <a:spcPts val="300"/>
                </a:spcBef>
                <a:buClr>
                  <a:schemeClr val="bg2"/>
                </a:buClr>
                <a:buFont typeface="Arial" pitchFamily="34" charset="0"/>
                <a:buChar char="•"/>
                <a:defRPr lang="en-US" sz="1800" dirty="0" smtClean="0">
                  <a:solidFill>
                    <a:srgbClr val="041B21"/>
                  </a:solidFill>
                  <a:latin typeface="Geogrotesque Regular"/>
                  <a:ea typeface="Geogrotesque Regular"/>
                  <a:cs typeface="Geogrotesque Regular"/>
                  <a:sym typeface="Geogrotesque Regular"/>
                </a:defRPr>
              </a:lvl4pPr>
              <a:lvl5pPr marL="1376363" indent="-177800" defTabSz="236250" eaLnBrk="1" hangingPunct="1">
                <a:lnSpc>
                  <a:spcPct val="100000"/>
                </a:lnSpc>
                <a:spcBef>
                  <a:spcPts val="300"/>
                </a:spcBef>
                <a:buClr>
                  <a:schemeClr val="accent1"/>
                </a:buClr>
                <a:buFontTx/>
                <a:buChar char="–"/>
                <a:defRPr sz="1600" baseline="0">
                  <a:solidFill>
                    <a:srgbClr val="041B21"/>
                  </a:solidFill>
                  <a:latin typeface="Geogrotesque Regular"/>
                  <a:ea typeface="Geogrotesque Regular"/>
                  <a:cs typeface="Geogrotesque Regular"/>
                  <a:sym typeface="Geogrotesque Regular"/>
                </a:defRPr>
              </a:lvl5pPr>
              <a:lvl6pPr marL="1544638" indent="-115888" defTabSz="236250" eaLnBrk="1" hangingPunct="1">
                <a:lnSpc>
                  <a:spcPct val="110000"/>
                </a:lnSpc>
                <a:spcBef>
                  <a:spcPts val="200"/>
                </a:spcBef>
                <a:buClr>
                  <a:schemeClr val="bg2"/>
                </a:buClr>
                <a:buFont typeface="Arial" pitchFamily="34" charset="0"/>
                <a:buChar char="•"/>
                <a:defRPr sz="1400" baseline="0">
                  <a:latin typeface="Geogrotesque Regular"/>
                  <a:ea typeface="Geogrotesque Regular"/>
                  <a:cs typeface="Geogrotesque Regular"/>
                  <a:sym typeface="Geogrotesque Regular"/>
                </a:defRPr>
              </a:lvl6pPr>
              <a:lvl7pPr marL="1712913" indent="-114300" defTabSz="236250" eaLnBrk="1" hangingPunct="1">
                <a:lnSpc>
                  <a:spcPct val="110000"/>
                </a:lnSpc>
                <a:spcBef>
                  <a:spcPts val="200"/>
                </a:spcBef>
                <a:buClr>
                  <a:schemeClr val="accent1"/>
                </a:buClr>
                <a:buFontTx/>
                <a:buChar char="–"/>
                <a:defRPr sz="1200" baseline="0">
                  <a:latin typeface="Geogrotesque Regular"/>
                  <a:ea typeface="Geogrotesque Regular"/>
                  <a:cs typeface="Geogrotesque Regular"/>
                  <a:sym typeface="Geogrotesque Regular"/>
                </a:defRPr>
              </a:lvl7pPr>
              <a:lvl8pPr marL="1882775" indent="-107950" defTabSz="236250" eaLnBrk="1" hangingPunct="1">
                <a:lnSpc>
                  <a:spcPct val="110000"/>
                </a:lnSpc>
                <a:spcBef>
                  <a:spcPts val="200"/>
                </a:spcBef>
                <a:buClr>
                  <a:schemeClr val="bg2"/>
                </a:buClr>
                <a:buFont typeface="Arial" pitchFamily="34" charset="0"/>
                <a:buChar char="•"/>
                <a:defRPr sz="1000">
                  <a:latin typeface="Geogrotesque Regular"/>
                  <a:ea typeface="Geogrotesque Regular"/>
                  <a:cs typeface="Geogrotesque Regular"/>
                  <a:sym typeface="Geogrotesque Regular"/>
                </a:defRPr>
              </a:lvl8pPr>
              <a:lvl9pPr marL="2058988" indent="-114300" defTabSz="236250" eaLnBrk="1" hangingPunct="1">
                <a:lnSpc>
                  <a:spcPct val="110000"/>
                </a:lnSpc>
                <a:spcBef>
                  <a:spcPts val="200"/>
                </a:spcBef>
                <a:buClr>
                  <a:schemeClr val="bg2"/>
                </a:buClr>
                <a:buFontTx/>
                <a:buChar char="–"/>
                <a:defRPr sz="800">
                  <a:latin typeface="Geogrotesque Regular"/>
                  <a:ea typeface="Geogrotesque Regular"/>
                  <a:cs typeface="Geogrotesque Regular"/>
                  <a:sym typeface="Geogrotesque Regular"/>
                </a:defRPr>
              </a:lvl9pPr>
            </a:lstStyle>
            <a:p>
              <a:pPr marL="55576" indent="0" algn="ctr" defTabSz="236178">
                <a:buClr>
                  <a:srgbClr val="FFFFFF">
                    <a:lumMod val="75000"/>
                  </a:srgbClr>
                </a:buClr>
                <a:buNone/>
                <a:defRPr/>
              </a:pPr>
              <a:r>
                <a:rPr lang="en-US" altLang="zh-CN" sz="1000" kern="0">
                  <a:solidFill>
                    <a:srgbClr val="000000"/>
                  </a:solidFill>
                  <a:latin typeface="Arial"/>
                  <a:ea typeface="Arial" charset="0"/>
                  <a:cs typeface="Arial" charset="0"/>
                </a:rPr>
                <a:t>Deliverable 4</a:t>
              </a:r>
              <a:endParaRPr lang="en-US" sz="1000" kern="0" dirty="0">
                <a:solidFill>
                  <a:srgbClr val="000000"/>
                </a:solidFill>
                <a:latin typeface="Arial"/>
                <a:ea typeface="Arial" charset="0"/>
                <a:cs typeface="Arial" charset="0"/>
              </a:endParaRPr>
            </a:p>
          </p:txBody>
        </p:sp>
      </p:grpSp>
    </p:spTree>
    <p:extLst>
      <p:ext uri="{BB962C8B-B14F-4D97-AF65-F5344CB8AC3E}">
        <p14:creationId xmlns:p14="http://schemas.microsoft.com/office/powerpoint/2010/main" val="1155880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8" name="Object 67" hidden="1"/>
          <p:cNvGraphicFramePr>
            <a:graphicFrameLocks noChangeAspect="1"/>
          </p:cNvGraphicFramePr>
          <p:nvPr>
            <p:custDataLst>
              <p:tags r:id="rId2"/>
            </p:custDataLst>
          </p:nvPr>
        </p:nvGraphicFramePr>
        <p:xfrm>
          <a:off x="2381" y="2034"/>
          <a:ext cx="1588" cy="1588"/>
        </p:xfrm>
        <a:graphic>
          <a:graphicData uri="http://schemas.openxmlformats.org/presentationml/2006/ole">
            <mc:AlternateContent xmlns:mc="http://schemas.openxmlformats.org/markup-compatibility/2006">
              <mc:Choice xmlns:v="urn:schemas-microsoft-com:vml" Requires="v">
                <p:oleObj spid="_x0000_s20484" name="think-cell Slide" r:id="rId40" imgW="395" imgH="394" progId="TCLayout.ActiveDocument.1">
                  <p:embed/>
                </p:oleObj>
              </mc:Choice>
              <mc:Fallback>
                <p:oleObj name="think-cell Slide" r:id="rId40" imgW="395" imgH="394" progId="TCLayout.ActiveDocument.1">
                  <p:embed/>
                  <p:pic>
                    <p:nvPicPr>
                      <p:cNvPr id="68" name="Object 67" hidden="1"/>
                      <p:cNvPicPr/>
                      <p:nvPr/>
                    </p:nvPicPr>
                    <p:blipFill>
                      <a:blip r:embed="rId41"/>
                      <a:stretch>
                        <a:fillRect/>
                      </a:stretch>
                    </p:blipFill>
                    <p:spPr>
                      <a:xfrm>
                        <a:off x="2381" y="2034"/>
                        <a:ext cx="1588" cy="1588"/>
                      </a:xfrm>
                      <a:prstGeom prst="rect">
                        <a:avLst/>
                      </a:prstGeom>
                    </p:spPr>
                  </p:pic>
                </p:oleObj>
              </mc:Fallback>
            </mc:AlternateContent>
          </a:graphicData>
        </a:graphic>
      </p:graphicFrame>
      <p:sp>
        <p:nvSpPr>
          <p:cNvPr id="7" name="Rectangle 6" hidden="1"/>
          <p:cNvSpPr/>
          <p:nvPr>
            <p:custDataLst>
              <p:tags r:id="rId3"/>
            </p:custDataLst>
          </p:nvPr>
        </p:nvSpPr>
        <p:spPr bwMode="gray">
          <a:xfrm>
            <a:off x="794" y="447"/>
            <a:ext cx="158729" cy="15872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defTabSz="914309">
              <a:defRPr/>
            </a:pPr>
            <a:endParaRPr lang="de-DE" sz="800" b="1" dirty="0">
              <a:solidFill>
                <a:srgbClr val="FFFFFF"/>
              </a:solidFill>
              <a:latin typeface="Arial" panose="020B0604020202020204" pitchFamily="34" charset="0"/>
              <a:ea typeface="Arial Unicode MS" panose="020B0604020202020204" pitchFamily="34" charset="-128"/>
              <a:cs typeface="Arial" panose="020B0604020202020204" pitchFamily="34" charset="0"/>
              <a:sym typeface="Arial" panose="020B0604020202020204" pitchFamily="34" charset="0"/>
            </a:endParaRPr>
          </a:p>
        </p:txBody>
      </p:sp>
      <p:sp>
        <p:nvSpPr>
          <p:cNvPr id="2" name="Subtitle 1"/>
          <p:cNvSpPr>
            <a:spLocks noGrp="1"/>
          </p:cNvSpPr>
          <p:nvPr>
            <p:ph type="subTitle" idx="13"/>
          </p:nvPr>
        </p:nvSpPr>
        <p:spPr/>
        <p:txBody>
          <a:bodyPr/>
          <a:lstStyle/>
          <a:p>
            <a:r>
              <a:rPr lang="en-US" sz="1600" dirty="0"/>
              <a:t>~3 Months of Activities for phase 1 | delivery in mid of May 2021</a:t>
            </a:r>
          </a:p>
        </p:txBody>
      </p:sp>
      <p:sp>
        <p:nvSpPr>
          <p:cNvPr id="3" name="Title 2"/>
          <p:cNvSpPr>
            <a:spLocks noGrp="1"/>
          </p:cNvSpPr>
          <p:nvPr>
            <p:ph type="title"/>
          </p:nvPr>
        </p:nvSpPr>
        <p:spPr/>
        <p:txBody>
          <a:bodyPr/>
          <a:lstStyle/>
          <a:p>
            <a:r>
              <a:rPr lang="en-US" dirty="0"/>
              <a:t>Proposed Timeline for SONAR </a:t>
            </a:r>
          </a:p>
        </p:txBody>
      </p:sp>
      <p:sp>
        <p:nvSpPr>
          <p:cNvPr id="5" name="Slide Number Placeholder 4"/>
          <p:cNvSpPr>
            <a:spLocks noGrp="1"/>
          </p:cNvSpPr>
          <p:nvPr>
            <p:ph type="sldNum" sz="quarter" idx="12"/>
          </p:nvPr>
        </p:nvSpPr>
        <p:spPr/>
        <p:txBody>
          <a:bodyPr/>
          <a:lstStyle/>
          <a:p>
            <a:pPr defTabSz="914309">
              <a:defRPr/>
            </a:pPr>
            <a:fld id="{EEAD9179-7A6B-4268-BEB2-F3B8EB06115B}" type="slidenum">
              <a:rPr lang="en-US">
                <a:solidFill>
                  <a:srgbClr val="00BCFF"/>
                </a:solidFill>
                <a:latin typeface="Arial"/>
                <a:ea typeface="Arial Unicode MS"/>
                <a:cs typeface="Arial"/>
              </a:rPr>
              <a:pPr defTabSz="914309">
                <a:defRPr/>
              </a:pPr>
              <a:t>21</a:t>
            </a:fld>
            <a:endParaRPr lang="en-US" dirty="0">
              <a:solidFill>
                <a:srgbClr val="00BCFF"/>
              </a:solidFill>
              <a:latin typeface="Arial"/>
              <a:ea typeface="Arial Unicode MS"/>
              <a:cs typeface="Arial"/>
            </a:endParaRPr>
          </a:p>
        </p:txBody>
      </p:sp>
      <p:sp>
        <p:nvSpPr>
          <p:cNvPr id="227" name="Text Placeholder 2"/>
          <p:cNvSpPr>
            <a:spLocks noGrp="1"/>
          </p:cNvSpPr>
          <p:nvPr>
            <p:custDataLst>
              <p:tags r:id="rId4"/>
            </p:custDataLst>
          </p:nvPr>
        </p:nvSpPr>
        <p:spPr bwMode="auto">
          <a:xfrm>
            <a:off x="2585849" y="1609700"/>
            <a:ext cx="9103768" cy="160635"/>
          </a:xfrm>
          <a:prstGeom prst="rect">
            <a:avLst/>
          </a:prstGeom>
          <a:noFill/>
          <a:ln w="9525" algn="ctr">
            <a:solidFill>
              <a:schemeClr val="tx1"/>
            </a:solidFill>
          </a:ln>
          <a:extLst>
            <a:ext uri="{909E8E84-426E-40DD-AFC4-6F175D3DCCD1}">
              <a14:hiddenFill xmlns:a14="http://schemas.microsoft.com/office/drawing/2010/main">
                <a:solidFill>
                  <a:scrgbClr r="0" g="0" b="0"/>
                </a:solidFill>
              </a14:hiddenFill>
            </a:ext>
          </a:extLst>
        </p:spPr>
        <p:txBody>
          <a:bodyPr vert="horz" wrap="none" lIns="0" tIns="23810" rIns="0" bIns="23810" numCol="1" spcCol="0" rtlCol="0" anchor="ctr" anchorCtr="0">
            <a:noAutofit/>
          </a:bodyPr>
          <a:lstStyle>
            <a:lvl1pPr marL="0" indent="0" algn="l" defTabSz="914400" rtl="0" eaLnBrk="1" latinLnBrk="0" hangingPunct="1">
              <a:spcBef>
                <a:spcPts val="1200"/>
              </a:spcBef>
              <a:spcAft>
                <a:spcPts val="600"/>
              </a:spcAft>
              <a:buFont typeface="Arial" panose="020B0604020202020204" pitchFamily="34" charset="0"/>
              <a:buNone/>
              <a:defRPr sz="1800" kern="1200">
                <a:solidFill>
                  <a:schemeClr val="accent1"/>
                </a:solidFill>
                <a:latin typeface="+mn-lt"/>
                <a:ea typeface="+mn-ea"/>
                <a:cs typeface="+mn-cs"/>
              </a:defRPr>
            </a:lvl1pPr>
            <a:lvl2pPr marL="270000" indent="-270000" algn="l" defTabSz="914400" rtl="0" eaLnBrk="1" latinLnBrk="0" hangingPunct="1">
              <a:spcBef>
                <a:spcPts val="300"/>
              </a:spcBef>
              <a:spcAft>
                <a:spcPts val="600"/>
              </a:spcAft>
              <a:buFontTx/>
              <a:buBlip>
                <a:blip r:embed="rId42"/>
              </a:buBlip>
              <a:defRPr sz="1800" kern="1200">
                <a:solidFill>
                  <a:schemeClr val="accent1"/>
                </a:solidFill>
                <a:latin typeface="+mn-lt"/>
                <a:ea typeface="+mn-ea"/>
                <a:cs typeface="+mn-cs"/>
              </a:defRPr>
            </a:lvl2pPr>
            <a:lvl3pPr marL="540000" indent="-270000" algn="l" defTabSz="914400" rtl="0" eaLnBrk="1" latinLnBrk="0" hangingPunct="1">
              <a:spcBef>
                <a:spcPts val="300"/>
              </a:spcBef>
              <a:spcAft>
                <a:spcPts val="600"/>
              </a:spcAft>
              <a:buFontTx/>
              <a:buBlip>
                <a:blip r:embed="rId43"/>
              </a:buBlip>
              <a:defRPr sz="1800" kern="1200">
                <a:solidFill>
                  <a:schemeClr val="accent1"/>
                </a:solidFill>
                <a:latin typeface="+mn-lt"/>
                <a:ea typeface="+mn-ea"/>
                <a:cs typeface="+mn-cs"/>
              </a:defRPr>
            </a:lvl3pPr>
            <a:lvl4pPr marL="810000" indent="-270000" algn="l" defTabSz="914400" rtl="0" eaLnBrk="1" latinLnBrk="0" hangingPunct="1">
              <a:spcBef>
                <a:spcPts val="300"/>
              </a:spcBef>
              <a:spcAft>
                <a:spcPts val="600"/>
              </a:spcAft>
              <a:buFontTx/>
              <a:buBlip>
                <a:blip r:embed="rId44"/>
              </a:buBlip>
              <a:defRPr sz="1800" kern="1200">
                <a:solidFill>
                  <a:schemeClr val="accent1"/>
                </a:solidFill>
                <a:latin typeface="+mn-lt"/>
                <a:ea typeface="+mn-ea"/>
                <a:cs typeface="+mn-cs"/>
              </a:defRPr>
            </a:lvl4pPr>
            <a:lvl5pPr marL="1080000" indent="-270000" algn="l" defTabSz="914400" rtl="0" eaLnBrk="1" latinLnBrk="0" hangingPunct="1">
              <a:spcBef>
                <a:spcPts val="300"/>
              </a:spcBef>
              <a:spcAft>
                <a:spcPts val="600"/>
              </a:spcAft>
              <a:buFontTx/>
              <a:buBlip>
                <a:blip r:embed="rId45"/>
              </a:buBlip>
              <a:defRPr sz="1800" kern="1200">
                <a:solidFill>
                  <a:schemeClr val="accent1"/>
                </a:solidFill>
                <a:latin typeface="+mn-lt"/>
                <a:ea typeface="+mn-ea"/>
                <a:cs typeface="+mn-cs"/>
              </a:defRPr>
            </a:lvl5pPr>
            <a:lvl6pPr marL="1080000" indent="-270000" algn="l" defTabSz="914400" rtl="0" eaLnBrk="1" latinLnBrk="0" hangingPunct="1">
              <a:spcBef>
                <a:spcPts val="300"/>
              </a:spcBef>
              <a:spcAft>
                <a:spcPts val="600"/>
              </a:spcAft>
              <a:buFontTx/>
              <a:buBlip>
                <a:blip r:embed="rId45"/>
              </a:buBlip>
              <a:defRPr sz="1800" kern="1200">
                <a:solidFill>
                  <a:schemeClr val="tx1"/>
                </a:solidFill>
                <a:latin typeface="+mn-lt"/>
                <a:ea typeface="+mn-ea"/>
                <a:cs typeface="+mn-cs"/>
              </a:defRPr>
            </a:lvl6pPr>
            <a:lvl7pPr marL="1080000" indent="-270000" algn="l" defTabSz="914400" rtl="0" eaLnBrk="1" latinLnBrk="0" hangingPunct="1">
              <a:spcBef>
                <a:spcPts val="300"/>
              </a:spcBef>
              <a:spcAft>
                <a:spcPts val="600"/>
              </a:spcAft>
              <a:buFontTx/>
              <a:buBlip>
                <a:blip r:embed="rId45"/>
              </a:buBlip>
              <a:defRPr sz="1800" kern="1200">
                <a:solidFill>
                  <a:schemeClr val="tx1"/>
                </a:solidFill>
                <a:latin typeface="+mn-lt"/>
                <a:ea typeface="+mn-ea"/>
                <a:cs typeface="+mn-cs"/>
              </a:defRPr>
            </a:lvl7pPr>
            <a:lvl8pPr marL="1080000" indent="-270000" algn="l" defTabSz="914400" rtl="0" eaLnBrk="1" latinLnBrk="0" hangingPunct="1">
              <a:spcBef>
                <a:spcPts val="300"/>
              </a:spcBef>
              <a:spcAft>
                <a:spcPts val="600"/>
              </a:spcAft>
              <a:buFontTx/>
              <a:buBlip>
                <a:blip r:embed="rId45"/>
              </a:buBlip>
              <a:defRPr sz="1800" kern="1200">
                <a:solidFill>
                  <a:schemeClr val="tx1"/>
                </a:solidFill>
                <a:latin typeface="+mn-lt"/>
                <a:ea typeface="+mn-ea"/>
                <a:cs typeface="+mn-cs"/>
              </a:defRPr>
            </a:lvl8pPr>
            <a:lvl9pPr marL="1080000" indent="-270000" algn="l" defTabSz="914400" rtl="0" eaLnBrk="1" latinLnBrk="0" hangingPunct="1">
              <a:spcBef>
                <a:spcPts val="300"/>
              </a:spcBef>
              <a:spcAft>
                <a:spcPts val="600"/>
              </a:spcAft>
              <a:buFontTx/>
              <a:buBlip>
                <a:blip r:embed="rId45"/>
              </a:buBlip>
              <a:defRPr sz="1800" kern="1200">
                <a:solidFill>
                  <a:schemeClr val="tx1"/>
                </a:solidFill>
                <a:latin typeface="+mn-lt"/>
                <a:ea typeface="+mn-ea"/>
                <a:cs typeface="+mn-cs"/>
              </a:defRPr>
            </a:lvl9pPr>
          </a:lstStyle>
          <a:p>
            <a:pPr algn="ctr" defTabSz="914309">
              <a:spcBef>
                <a:spcPct val="0"/>
              </a:spcBef>
              <a:spcAft>
                <a:spcPct val="0"/>
              </a:spcAft>
              <a:defRPr/>
            </a:pPr>
            <a:fld id="{136DCC21-56A2-40B4-9C30-CDD331056C47}" type="datetime'''''2''''''0''''''''''''''''''2''''''''''''''''''1'''''">
              <a:rPr lang="en-US" altLang="en-US" sz="800" b="1">
                <a:solidFill>
                  <a:srgbClr val="10384F"/>
                </a:solidFill>
                <a:latin typeface="Arial"/>
                <a:ea typeface="Arial Unicode MS"/>
                <a:cs typeface="Arial"/>
                <a:sym typeface="+mn-lt"/>
              </a:rPr>
              <a:pPr algn="ctr" defTabSz="914309">
                <a:spcBef>
                  <a:spcPct val="0"/>
                </a:spcBef>
                <a:spcAft>
                  <a:spcPct val="0"/>
                </a:spcAft>
                <a:defRPr/>
              </a:pPr>
              <a:t>2021</a:t>
            </a:fld>
            <a:endParaRPr lang="en-US" sz="800" b="1" dirty="0">
              <a:solidFill>
                <a:srgbClr val="10384F"/>
              </a:solidFill>
              <a:latin typeface="Arial"/>
              <a:ea typeface="Arial Unicode MS"/>
              <a:cs typeface="Arial"/>
              <a:sym typeface="+mn-lt"/>
            </a:endParaRPr>
          </a:p>
        </p:txBody>
      </p:sp>
      <p:sp>
        <p:nvSpPr>
          <p:cNvPr id="220" name="Text Placeholder 2"/>
          <p:cNvSpPr>
            <a:spLocks noGrp="1"/>
          </p:cNvSpPr>
          <p:nvPr>
            <p:custDataLst>
              <p:tags r:id="rId5"/>
            </p:custDataLst>
          </p:nvPr>
        </p:nvSpPr>
        <p:spPr bwMode="auto">
          <a:xfrm>
            <a:off x="2589737" y="1816044"/>
            <a:ext cx="1828562" cy="177234"/>
          </a:xfrm>
          <a:prstGeom prst="rect">
            <a:avLst/>
          </a:prstGeom>
          <a:noFill/>
          <a:ln w="9525">
            <a:solidFill>
              <a:schemeClr val="tx1"/>
            </a:solidFill>
          </a:ln>
          <a:extLst>
            <a:ext uri="{909E8E84-426E-40DD-AFC4-6F175D3DCCD1}">
              <a14:hiddenFill xmlns:a14="http://schemas.microsoft.com/office/drawing/2010/main">
                <a:solidFill>
                  <a:scrgbClr r="0" g="0" b="0"/>
                </a:solidFill>
              </a14:hiddenFill>
            </a:ext>
          </a:extLst>
        </p:spPr>
        <p:txBody>
          <a:bodyPr vert="horz" wrap="none" lIns="0" tIns="23807" rIns="0" bIns="23807" numCol="1" spcCol="0" rtlCol="0" anchor="ctr" anchorCtr="0">
            <a:noAutofit/>
          </a:bodyPr>
          <a:lstStyle>
            <a:lvl1pPr marL="228600" indent="-228600" algn="l" defTabSz="914400" rtl="0" eaLnBrk="1" latinLnBrk="0" hangingPunct="1">
              <a:lnSpc>
                <a:spcPct val="100000"/>
              </a:lnSpc>
              <a:spcBef>
                <a:spcPts val="1000"/>
              </a:spcBef>
              <a:buClr>
                <a:schemeClr val="accent5"/>
              </a:buClr>
              <a:buSzPct val="75000"/>
              <a:buFont typeface="Arial" panose="020B0604020202020204" pitchFamily="34" charset="0"/>
              <a:buChar char="•"/>
              <a:defRPr sz="2000" kern="1200" spc="-30">
                <a:solidFill>
                  <a:schemeClr val="tx1"/>
                </a:solidFill>
                <a:latin typeface="+mn-lt"/>
                <a:ea typeface="Open Sans" charset="0"/>
                <a:cs typeface="Open Sans" charset="0"/>
              </a:defRPr>
            </a:lvl1pPr>
            <a:lvl2pPr marL="6858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800" kern="1200" spc="-30">
                <a:solidFill>
                  <a:schemeClr val="tx1"/>
                </a:solidFill>
                <a:latin typeface="+mn-lt"/>
                <a:ea typeface="Open Sans" charset="0"/>
                <a:cs typeface="Open Sans" charset="0"/>
              </a:defRPr>
            </a:lvl2pPr>
            <a:lvl3pPr marL="11430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600" kern="1200" spc="-30">
                <a:solidFill>
                  <a:schemeClr val="tx1"/>
                </a:solidFill>
                <a:latin typeface="+mn-lt"/>
                <a:ea typeface="Open Sans" charset="0"/>
                <a:cs typeface="Open Sans" charset="0"/>
              </a:defRPr>
            </a:lvl3pPr>
            <a:lvl4pPr marL="16002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mn-lt"/>
                <a:ea typeface="Open Sans" charset="0"/>
                <a:cs typeface="Open Sans" charset="0"/>
              </a:defRPr>
            </a:lvl4pPr>
            <a:lvl5pPr marL="20574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mn-lt"/>
                <a:ea typeface="Open Sans" charset="0"/>
                <a:cs typeface="Open Sans"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defTabSz="914309">
              <a:spcBef>
                <a:spcPct val="0"/>
              </a:spcBef>
              <a:spcAft>
                <a:spcPct val="0"/>
              </a:spcAft>
              <a:buClr>
                <a:srgbClr val="443247"/>
              </a:buClr>
              <a:buNone/>
              <a:defRPr/>
            </a:pPr>
            <a:r>
              <a:rPr lang="en-US" altLang="en-US" sz="800" b="1" dirty="0">
                <a:solidFill>
                  <a:srgbClr val="10384F"/>
                </a:solidFill>
                <a:latin typeface="Arial"/>
                <a:ea typeface="Arial Unicode MS"/>
                <a:cs typeface="Arial"/>
                <a:sym typeface="+mn-lt"/>
              </a:rPr>
              <a:t>Mar</a:t>
            </a:r>
            <a:endParaRPr lang="en-US" sz="800" b="1" dirty="0">
              <a:solidFill>
                <a:srgbClr val="10384F"/>
              </a:solidFill>
              <a:latin typeface="Arial"/>
              <a:ea typeface="Arial Unicode MS"/>
              <a:cs typeface="Arial"/>
              <a:sym typeface="+mn-lt"/>
            </a:endParaRPr>
          </a:p>
        </p:txBody>
      </p:sp>
      <p:sp>
        <p:nvSpPr>
          <p:cNvPr id="339" name="Text Placeholder 2"/>
          <p:cNvSpPr>
            <a:spLocks noGrp="1"/>
          </p:cNvSpPr>
          <p:nvPr>
            <p:custDataLst>
              <p:tags r:id="rId6"/>
            </p:custDataLst>
          </p:nvPr>
        </p:nvSpPr>
        <p:spPr bwMode="auto">
          <a:xfrm>
            <a:off x="4408844" y="1819740"/>
            <a:ext cx="1828562" cy="169840"/>
          </a:xfrm>
          <a:prstGeom prst="rect">
            <a:avLst/>
          </a:prstGeom>
          <a:noFill/>
          <a:ln w="9525">
            <a:solidFill>
              <a:schemeClr val="tx1"/>
            </a:solidFill>
          </a:ln>
          <a:extLst>
            <a:ext uri="{909E8E84-426E-40DD-AFC4-6F175D3DCCD1}">
              <a14:hiddenFill xmlns:a14="http://schemas.microsoft.com/office/drawing/2010/main">
                <a:solidFill>
                  <a:scrgbClr r="0" g="0" b="0"/>
                </a:solidFill>
              </a14:hiddenFill>
            </a:ext>
          </a:extLst>
        </p:spPr>
        <p:txBody>
          <a:bodyPr vert="horz" wrap="none" lIns="0" tIns="23807" rIns="0" bIns="23807" numCol="1" spcCol="0" rtlCol="0" anchor="ctr" anchorCtr="0">
            <a:noAutofit/>
          </a:bodyPr>
          <a:lstStyle>
            <a:lvl1pPr marL="228600" indent="-228600" algn="l" defTabSz="914400" rtl="0" eaLnBrk="1" latinLnBrk="0" hangingPunct="1">
              <a:lnSpc>
                <a:spcPct val="100000"/>
              </a:lnSpc>
              <a:spcBef>
                <a:spcPts val="1000"/>
              </a:spcBef>
              <a:buClr>
                <a:schemeClr val="accent5"/>
              </a:buClr>
              <a:buSzPct val="75000"/>
              <a:buFont typeface="Arial" panose="020B0604020202020204" pitchFamily="34" charset="0"/>
              <a:buChar char="•"/>
              <a:defRPr sz="2000" kern="1200" spc="-30">
                <a:solidFill>
                  <a:schemeClr val="tx1"/>
                </a:solidFill>
                <a:latin typeface="+mn-lt"/>
                <a:ea typeface="Open Sans" charset="0"/>
                <a:cs typeface="Open Sans" charset="0"/>
              </a:defRPr>
            </a:lvl1pPr>
            <a:lvl2pPr marL="6858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800" kern="1200" spc="-30">
                <a:solidFill>
                  <a:schemeClr val="tx1"/>
                </a:solidFill>
                <a:latin typeface="+mn-lt"/>
                <a:ea typeface="Open Sans" charset="0"/>
                <a:cs typeface="Open Sans" charset="0"/>
              </a:defRPr>
            </a:lvl2pPr>
            <a:lvl3pPr marL="11430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600" kern="1200" spc="-30">
                <a:solidFill>
                  <a:schemeClr val="tx1"/>
                </a:solidFill>
                <a:latin typeface="+mn-lt"/>
                <a:ea typeface="Open Sans" charset="0"/>
                <a:cs typeface="Open Sans" charset="0"/>
              </a:defRPr>
            </a:lvl3pPr>
            <a:lvl4pPr marL="16002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mn-lt"/>
                <a:ea typeface="Open Sans" charset="0"/>
                <a:cs typeface="Open Sans" charset="0"/>
              </a:defRPr>
            </a:lvl4pPr>
            <a:lvl5pPr marL="20574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mn-lt"/>
                <a:ea typeface="Open Sans" charset="0"/>
                <a:cs typeface="Open Sans"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defTabSz="914309">
              <a:spcBef>
                <a:spcPct val="0"/>
              </a:spcBef>
              <a:spcAft>
                <a:spcPct val="0"/>
              </a:spcAft>
              <a:buClr>
                <a:srgbClr val="443247"/>
              </a:buClr>
              <a:buNone/>
              <a:defRPr/>
            </a:pPr>
            <a:r>
              <a:rPr lang="en-US" altLang="en-US" sz="800" b="1" dirty="0">
                <a:solidFill>
                  <a:srgbClr val="10384F"/>
                </a:solidFill>
                <a:latin typeface="Arial"/>
                <a:ea typeface="Arial Unicode MS"/>
                <a:cs typeface="Arial"/>
              </a:rPr>
              <a:t>Apr</a:t>
            </a:r>
            <a:endParaRPr lang="en-US" sz="800" b="1" dirty="0">
              <a:solidFill>
                <a:srgbClr val="10384F"/>
              </a:solidFill>
              <a:latin typeface="Arial"/>
              <a:ea typeface="Arial Unicode MS"/>
              <a:cs typeface="Arial"/>
              <a:sym typeface="+mn-lt"/>
            </a:endParaRPr>
          </a:p>
        </p:txBody>
      </p:sp>
      <p:sp>
        <p:nvSpPr>
          <p:cNvPr id="340" name="Text Placeholder 2"/>
          <p:cNvSpPr>
            <a:spLocks noGrp="1"/>
          </p:cNvSpPr>
          <p:nvPr>
            <p:custDataLst>
              <p:tags r:id="rId7"/>
            </p:custDataLst>
          </p:nvPr>
        </p:nvSpPr>
        <p:spPr bwMode="auto">
          <a:xfrm>
            <a:off x="6227950" y="1819740"/>
            <a:ext cx="1828562" cy="169841"/>
          </a:xfrm>
          <a:prstGeom prst="rect">
            <a:avLst/>
          </a:prstGeom>
          <a:noFill/>
          <a:ln w="9525">
            <a:solidFill>
              <a:schemeClr val="tx1"/>
            </a:solidFill>
          </a:ln>
          <a:extLst>
            <a:ext uri="{909E8E84-426E-40DD-AFC4-6F175D3DCCD1}">
              <a14:hiddenFill xmlns:a14="http://schemas.microsoft.com/office/drawing/2010/main">
                <a:solidFill>
                  <a:scrgbClr r="0" g="0" b="0"/>
                </a:solidFill>
              </a14:hiddenFill>
            </a:ext>
          </a:extLst>
        </p:spPr>
        <p:txBody>
          <a:bodyPr vert="horz" wrap="none" lIns="0" tIns="23807" rIns="0" bIns="23807" numCol="1" spcCol="0" rtlCol="0" anchor="ctr" anchorCtr="0">
            <a:noAutofit/>
          </a:bodyPr>
          <a:lstStyle>
            <a:lvl1pPr marL="228600" indent="-228600" algn="l" defTabSz="914400" rtl="0" eaLnBrk="1" latinLnBrk="0" hangingPunct="1">
              <a:lnSpc>
                <a:spcPct val="100000"/>
              </a:lnSpc>
              <a:spcBef>
                <a:spcPts val="1000"/>
              </a:spcBef>
              <a:buClr>
                <a:schemeClr val="accent5"/>
              </a:buClr>
              <a:buSzPct val="75000"/>
              <a:buFont typeface="Arial" panose="020B0604020202020204" pitchFamily="34" charset="0"/>
              <a:buChar char="•"/>
              <a:defRPr sz="2000" kern="1200" spc="-30">
                <a:solidFill>
                  <a:schemeClr val="tx1"/>
                </a:solidFill>
                <a:latin typeface="+mn-lt"/>
                <a:ea typeface="Open Sans" charset="0"/>
                <a:cs typeface="Open Sans" charset="0"/>
              </a:defRPr>
            </a:lvl1pPr>
            <a:lvl2pPr marL="6858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800" kern="1200" spc="-30">
                <a:solidFill>
                  <a:schemeClr val="tx1"/>
                </a:solidFill>
                <a:latin typeface="+mn-lt"/>
                <a:ea typeface="Open Sans" charset="0"/>
                <a:cs typeface="Open Sans" charset="0"/>
              </a:defRPr>
            </a:lvl2pPr>
            <a:lvl3pPr marL="11430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600" kern="1200" spc="-30">
                <a:solidFill>
                  <a:schemeClr val="tx1"/>
                </a:solidFill>
                <a:latin typeface="+mn-lt"/>
                <a:ea typeface="Open Sans" charset="0"/>
                <a:cs typeface="Open Sans" charset="0"/>
              </a:defRPr>
            </a:lvl3pPr>
            <a:lvl4pPr marL="16002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mn-lt"/>
                <a:ea typeface="Open Sans" charset="0"/>
                <a:cs typeface="Open Sans" charset="0"/>
              </a:defRPr>
            </a:lvl4pPr>
            <a:lvl5pPr marL="20574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mn-lt"/>
                <a:ea typeface="Open Sans" charset="0"/>
                <a:cs typeface="Open Sans"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defTabSz="914309">
              <a:spcBef>
                <a:spcPct val="0"/>
              </a:spcBef>
              <a:spcAft>
                <a:spcPct val="0"/>
              </a:spcAft>
              <a:buClr>
                <a:srgbClr val="443247"/>
              </a:buClr>
              <a:buNone/>
              <a:defRPr/>
            </a:pPr>
            <a:r>
              <a:rPr lang="en-US" altLang="en-US" sz="800" b="1" dirty="0">
                <a:solidFill>
                  <a:srgbClr val="10384F"/>
                </a:solidFill>
                <a:latin typeface="Arial"/>
                <a:ea typeface="Arial Unicode MS"/>
                <a:cs typeface="Arial"/>
              </a:rPr>
              <a:t>May</a:t>
            </a:r>
            <a:endParaRPr lang="en-US" sz="800" b="1" dirty="0">
              <a:solidFill>
                <a:srgbClr val="10384F"/>
              </a:solidFill>
              <a:latin typeface="Arial"/>
              <a:ea typeface="Arial Unicode MS"/>
              <a:cs typeface="Arial"/>
              <a:sym typeface="+mn-lt"/>
            </a:endParaRPr>
          </a:p>
        </p:txBody>
      </p:sp>
      <p:cxnSp>
        <p:nvCxnSpPr>
          <p:cNvPr id="86" name="Straight Connector 85"/>
          <p:cNvCxnSpPr/>
          <p:nvPr>
            <p:custDataLst>
              <p:tags r:id="rId8"/>
            </p:custDataLst>
          </p:nvPr>
        </p:nvCxnSpPr>
        <p:spPr bwMode="auto">
          <a:xfrm>
            <a:off x="11689621" y="1944882"/>
            <a:ext cx="0" cy="4205692"/>
          </a:xfrm>
          <a:prstGeom prst="line">
            <a:avLst/>
          </a:prstGeom>
          <a:ln w="952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custDataLst>
              <p:tags r:id="rId9"/>
            </p:custDataLst>
          </p:nvPr>
        </p:nvCxnSpPr>
        <p:spPr bwMode="auto">
          <a:xfrm>
            <a:off x="866789" y="2069772"/>
            <a:ext cx="10707881" cy="0"/>
          </a:xfrm>
          <a:prstGeom prst="line">
            <a:avLst/>
          </a:prstGeom>
          <a:ln w="952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1" name="Text Placeholder 2">
            <a:extLst>
              <a:ext uri="{FF2B5EF4-FFF2-40B4-BE49-F238E27FC236}">
                <a16:creationId xmlns:a16="http://schemas.microsoft.com/office/drawing/2014/main" id="{505C9DE1-FC33-4A5A-BFB3-1D212D512860}"/>
              </a:ext>
            </a:extLst>
          </p:cNvPr>
          <p:cNvSpPr>
            <a:spLocks noGrp="1"/>
          </p:cNvSpPr>
          <p:nvPr>
            <p:custDataLst>
              <p:tags r:id="rId10"/>
            </p:custDataLst>
          </p:nvPr>
        </p:nvSpPr>
        <p:spPr bwMode="auto">
          <a:xfrm>
            <a:off x="8047056" y="1819740"/>
            <a:ext cx="1828562" cy="169841"/>
          </a:xfrm>
          <a:prstGeom prst="rect">
            <a:avLst/>
          </a:prstGeom>
          <a:noFill/>
          <a:ln w="9525">
            <a:solidFill>
              <a:schemeClr val="tx1"/>
            </a:solidFill>
          </a:ln>
          <a:extLst>
            <a:ext uri="{909E8E84-426E-40DD-AFC4-6F175D3DCCD1}">
              <a14:hiddenFill xmlns:a14="http://schemas.microsoft.com/office/drawing/2010/main">
                <a:solidFill>
                  <a:scrgbClr r="0" g="0" b="0"/>
                </a:solidFill>
              </a14:hiddenFill>
            </a:ext>
          </a:extLst>
        </p:spPr>
        <p:txBody>
          <a:bodyPr vert="horz" wrap="none" lIns="0" tIns="23807" rIns="0" bIns="23807" numCol="1" spcCol="0" rtlCol="0" anchor="ctr" anchorCtr="0">
            <a:noAutofit/>
          </a:bodyPr>
          <a:lstStyle>
            <a:lvl1pPr marL="228600" indent="-228600" algn="l" defTabSz="914400" rtl="0" eaLnBrk="1" latinLnBrk="0" hangingPunct="1">
              <a:lnSpc>
                <a:spcPct val="100000"/>
              </a:lnSpc>
              <a:spcBef>
                <a:spcPts val="1000"/>
              </a:spcBef>
              <a:buClr>
                <a:schemeClr val="accent5"/>
              </a:buClr>
              <a:buSzPct val="75000"/>
              <a:buFont typeface="Arial" panose="020B0604020202020204" pitchFamily="34" charset="0"/>
              <a:buChar char="•"/>
              <a:defRPr sz="2000" kern="1200" spc="-30">
                <a:solidFill>
                  <a:schemeClr val="tx1"/>
                </a:solidFill>
                <a:latin typeface="+mn-lt"/>
                <a:ea typeface="Open Sans" charset="0"/>
                <a:cs typeface="Open Sans" charset="0"/>
              </a:defRPr>
            </a:lvl1pPr>
            <a:lvl2pPr marL="6858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800" kern="1200" spc="-30">
                <a:solidFill>
                  <a:schemeClr val="tx1"/>
                </a:solidFill>
                <a:latin typeface="+mn-lt"/>
                <a:ea typeface="Open Sans" charset="0"/>
                <a:cs typeface="Open Sans" charset="0"/>
              </a:defRPr>
            </a:lvl2pPr>
            <a:lvl3pPr marL="11430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600" kern="1200" spc="-30">
                <a:solidFill>
                  <a:schemeClr val="tx1"/>
                </a:solidFill>
                <a:latin typeface="+mn-lt"/>
                <a:ea typeface="Open Sans" charset="0"/>
                <a:cs typeface="Open Sans" charset="0"/>
              </a:defRPr>
            </a:lvl3pPr>
            <a:lvl4pPr marL="16002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mn-lt"/>
                <a:ea typeface="Open Sans" charset="0"/>
                <a:cs typeface="Open Sans" charset="0"/>
              </a:defRPr>
            </a:lvl4pPr>
            <a:lvl5pPr marL="20574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mn-lt"/>
                <a:ea typeface="Open Sans" charset="0"/>
                <a:cs typeface="Open Sans"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defTabSz="914309">
              <a:spcBef>
                <a:spcPct val="0"/>
              </a:spcBef>
              <a:spcAft>
                <a:spcPct val="0"/>
              </a:spcAft>
              <a:buClr>
                <a:srgbClr val="443247"/>
              </a:buClr>
              <a:buNone/>
              <a:defRPr/>
            </a:pPr>
            <a:r>
              <a:rPr lang="en-US" sz="800" b="1" dirty="0">
                <a:solidFill>
                  <a:srgbClr val="10384F"/>
                </a:solidFill>
                <a:latin typeface="Arial"/>
                <a:ea typeface="Arial Unicode MS"/>
                <a:cs typeface="Arial"/>
                <a:sym typeface="+mn-lt"/>
              </a:rPr>
              <a:t>Jun</a:t>
            </a:r>
          </a:p>
        </p:txBody>
      </p:sp>
      <p:cxnSp>
        <p:nvCxnSpPr>
          <p:cNvPr id="116" name="Straight Connector 115">
            <a:extLst>
              <a:ext uri="{FF2B5EF4-FFF2-40B4-BE49-F238E27FC236}">
                <a16:creationId xmlns:a16="http://schemas.microsoft.com/office/drawing/2014/main" id="{33C3AE9C-9190-491B-8FC9-5A4D3B4389F5}"/>
              </a:ext>
            </a:extLst>
          </p:cNvPr>
          <p:cNvCxnSpPr>
            <a:cxnSpLocks/>
          </p:cNvCxnSpPr>
          <p:nvPr>
            <p:custDataLst>
              <p:tags r:id="rId11"/>
            </p:custDataLst>
          </p:nvPr>
        </p:nvCxnSpPr>
        <p:spPr bwMode="gray">
          <a:xfrm flipH="1">
            <a:off x="3792053" y="2540669"/>
            <a:ext cx="22433" cy="2743200"/>
          </a:xfrm>
          <a:prstGeom prst="line">
            <a:avLst/>
          </a:prstGeom>
          <a:ln w="19050" cap="flat" cmpd="sng" algn="ctr">
            <a:solidFill>
              <a:schemeClr val="tx1"/>
            </a:solidFill>
            <a:prstDash val="lg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17848CCF-E47F-4151-BC53-05C17B0D1E9B}"/>
              </a:ext>
            </a:extLst>
          </p:cNvPr>
          <p:cNvCxnSpPr>
            <a:cxnSpLocks/>
          </p:cNvCxnSpPr>
          <p:nvPr>
            <p:custDataLst>
              <p:tags r:id="rId12"/>
            </p:custDataLst>
          </p:nvPr>
        </p:nvCxnSpPr>
        <p:spPr bwMode="gray">
          <a:xfrm>
            <a:off x="6227950" y="3904432"/>
            <a:ext cx="0" cy="1371600"/>
          </a:xfrm>
          <a:prstGeom prst="line">
            <a:avLst/>
          </a:prstGeom>
          <a:ln w="19050" cap="flat" cmpd="sng" algn="ctr">
            <a:solidFill>
              <a:schemeClr val="tx1"/>
            </a:solidFill>
            <a:prstDash val="lg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27" name="Text Placeholder 2">
            <a:extLst>
              <a:ext uri="{FF2B5EF4-FFF2-40B4-BE49-F238E27FC236}">
                <a16:creationId xmlns:a16="http://schemas.microsoft.com/office/drawing/2014/main" id="{E7A744D2-39B9-4C8E-BDA4-33C9C00AC213}"/>
              </a:ext>
            </a:extLst>
          </p:cNvPr>
          <p:cNvSpPr>
            <a:spLocks noGrp="1"/>
          </p:cNvSpPr>
          <p:nvPr>
            <p:custDataLst>
              <p:tags r:id="rId13"/>
            </p:custDataLst>
          </p:nvPr>
        </p:nvSpPr>
        <p:spPr bwMode="auto">
          <a:xfrm>
            <a:off x="9866164" y="1819740"/>
            <a:ext cx="1828562" cy="169841"/>
          </a:xfrm>
          <a:prstGeom prst="rect">
            <a:avLst/>
          </a:prstGeom>
          <a:noFill/>
          <a:ln w="9525">
            <a:solidFill>
              <a:schemeClr val="tx1"/>
            </a:solidFill>
          </a:ln>
          <a:extLst>
            <a:ext uri="{909E8E84-426E-40DD-AFC4-6F175D3DCCD1}">
              <a14:hiddenFill xmlns:a14="http://schemas.microsoft.com/office/drawing/2010/main">
                <a:solidFill>
                  <a:scrgbClr r="0" g="0" b="0"/>
                </a:solidFill>
              </a14:hiddenFill>
            </a:ext>
          </a:extLst>
        </p:spPr>
        <p:txBody>
          <a:bodyPr vert="horz" wrap="none" lIns="0" tIns="23807" rIns="0" bIns="23807" numCol="1" spcCol="0" rtlCol="0" anchor="ctr" anchorCtr="0">
            <a:noAutofit/>
          </a:bodyPr>
          <a:lstStyle>
            <a:lvl1pPr marL="228600" indent="-228600" algn="l" defTabSz="914400" rtl="0" eaLnBrk="1" latinLnBrk="0" hangingPunct="1">
              <a:lnSpc>
                <a:spcPct val="100000"/>
              </a:lnSpc>
              <a:spcBef>
                <a:spcPts val="1000"/>
              </a:spcBef>
              <a:buClr>
                <a:schemeClr val="accent5"/>
              </a:buClr>
              <a:buSzPct val="75000"/>
              <a:buFont typeface="Arial" panose="020B0604020202020204" pitchFamily="34" charset="0"/>
              <a:buChar char="•"/>
              <a:defRPr sz="2000" kern="1200" spc="-30">
                <a:solidFill>
                  <a:schemeClr val="tx1"/>
                </a:solidFill>
                <a:latin typeface="+mn-lt"/>
                <a:ea typeface="Open Sans" charset="0"/>
                <a:cs typeface="Open Sans" charset="0"/>
              </a:defRPr>
            </a:lvl1pPr>
            <a:lvl2pPr marL="6858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800" kern="1200" spc="-30">
                <a:solidFill>
                  <a:schemeClr val="tx1"/>
                </a:solidFill>
                <a:latin typeface="+mn-lt"/>
                <a:ea typeface="Open Sans" charset="0"/>
                <a:cs typeface="Open Sans" charset="0"/>
              </a:defRPr>
            </a:lvl2pPr>
            <a:lvl3pPr marL="11430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600" kern="1200" spc="-30">
                <a:solidFill>
                  <a:schemeClr val="tx1"/>
                </a:solidFill>
                <a:latin typeface="+mn-lt"/>
                <a:ea typeface="Open Sans" charset="0"/>
                <a:cs typeface="Open Sans" charset="0"/>
              </a:defRPr>
            </a:lvl3pPr>
            <a:lvl4pPr marL="16002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mn-lt"/>
                <a:ea typeface="Open Sans" charset="0"/>
                <a:cs typeface="Open Sans" charset="0"/>
              </a:defRPr>
            </a:lvl4pPr>
            <a:lvl5pPr marL="20574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mn-lt"/>
                <a:ea typeface="Open Sans" charset="0"/>
                <a:cs typeface="Open Sans"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defTabSz="914309">
              <a:spcBef>
                <a:spcPct val="0"/>
              </a:spcBef>
              <a:spcAft>
                <a:spcPct val="0"/>
              </a:spcAft>
              <a:buClr>
                <a:srgbClr val="443247"/>
              </a:buClr>
              <a:buNone/>
              <a:defRPr/>
            </a:pPr>
            <a:r>
              <a:rPr lang="en-US" altLang="en-US" sz="800" b="1" dirty="0">
                <a:solidFill>
                  <a:srgbClr val="10384F"/>
                </a:solidFill>
                <a:latin typeface="Arial"/>
                <a:ea typeface="Arial Unicode MS"/>
                <a:cs typeface="Arial"/>
              </a:rPr>
              <a:t>Jul</a:t>
            </a:r>
            <a:endParaRPr lang="en-US" sz="800" b="1" dirty="0">
              <a:solidFill>
                <a:srgbClr val="10384F"/>
              </a:solidFill>
              <a:latin typeface="Arial"/>
              <a:ea typeface="Arial Unicode MS"/>
              <a:cs typeface="Arial"/>
              <a:sym typeface="+mn-lt"/>
            </a:endParaRPr>
          </a:p>
        </p:txBody>
      </p:sp>
      <p:grpSp>
        <p:nvGrpSpPr>
          <p:cNvPr id="129" name="Group 122">
            <a:extLst>
              <a:ext uri="{FF2B5EF4-FFF2-40B4-BE49-F238E27FC236}">
                <a16:creationId xmlns:a16="http://schemas.microsoft.com/office/drawing/2014/main" id="{CA9F5888-0F48-4658-A6D6-432DAE361B11}"/>
              </a:ext>
            </a:extLst>
          </p:cNvPr>
          <p:cNvGrpSpPr/>
          <p:nvPr>
            <p:custDataLst>
              <p:tags r:id="rId14"/>
            </p:custDataLst>
          </p:nvPr>
        </p:nvGrpSpPr>
        <p:grpSpPr>
          <a:xfrm>
            <a:off x="858097" y="2106712"/>
            <a:ext cx="1475755" cy="466341"/>
            <a:chOff x="333376" y="805730"/>
            <a:chExt cx="1321846" cy="576030"/>
          </a:xfrm>
          <a:solidFill>
            <a:srgbClr val="00BCFF"/>
          </a:solidFill>
        </p:grpSpPr>
        <p:sp>
          <p:nvSpPr>
            <p:cNvPr id="130" name="Freeform: Shape 86">
              <a:extLst>
                <a:ext uri="{FF2B5EF4-FFF2-40B4-BE49-F238E27FC236}">
                  <a16:creationId xmlns:a16="http://schemas.microsoft.com/office/drawing/2014/main" id="{B32EABCB-AAE8-4315-89B8-C1792D483080}"/>
                </a:ext>
              </a:extLst>
            </p:cNvPr>
            <p:cNvSpPr/>
            <p:nvPr>
              <p:custDataLst>
                <p:tags r:id="rId36"/>
              </p:custDataLst>
            </p:nvPr>
          </p:nvSpPr>
          <p:spPr>
            <a:xfrm>
              <a:off x="333376" y="805730"/>
              <a:ext cx="1321846" cy="576030"/>
            </a:xfrm>
            <a:custGeom>
              <a:avLst/>
              <a:gdLst>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164592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164592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164592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236176 w 1828800"/>
                <a:gd name="connsiteY5" fmla="*/ 457200 h 914400"/>
                <a:gd name="connsiteX0" fmla="*/ 0 w 1828800"/>
                <a:gd name="connsiteY0" fmla="*/ 0 h 914400"/>
                <a:gd name="connsiteX1" fmla="*/ 1592624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236176 w 1828800"/>
                <a:gd name="connsiteY5" fmla="*/ 457200 h 914400"/>
                <a:gd name="connsiteX0" fmla="*/ 0 w 1828800"/>
                <a:gd name="connsiteY0" fmla="*/ 0 h 914400"/>
                <a:gd name="connsiteX1" fmla="*/ 1592624 w 1828800"/>
                <a:gd name="connsiteY1" fmla="*/ 0 h 914400"/>
                <a:gd name="connsiteX2" fmla="*/ 1828800 w 1828800"/>
                <a:gd name="connsiteY2" fmla="*/ 457200 h 914400"/>
                <a:gd name="connsiteX3" fmla="*/ 1592624 w 1828800"/>
                <a:gd name="connsiteY3" fmla="*/ 914400 h 914400"/>
                <a:gd name="connsiteX4" fmla="*/ 0 w 1828800"/>
                <a:gd name="connsiteY4" fmla="*/ 914400 h 914400"/>
                <a:gd name="connsiteX5" fmla="*/ 236176 w 1828800"/>
                <a:gd name="connsiteY5" fmla="*/ 457200 h 914400"/>
                <a:gd name="connsiteX0" fmla="*/ 0 w 1828800"/>
                <a:gd name="connsiteY0" fmla="*/ 0 h 914400"/>
                <a:gd name="connsiteX1" fmla="*/ 1592624 w 1828800"/>
                <a:gd name="connsiteY1" fmla="*/ 0 h 914400"/>
                <a:gd name="connsiteX2" fmla="*/ 1828800 w 1828800"/>
                <a:gd name="connsiteY2" fmla="*/ 457200 h 914400"/>
                <a:gd name="connsiteX3" fmla="*/ 1592624 w 1828800"/>
                <a:gd name="connsiteY3" fmla="*/ 914400 h 914400"/>
                <a:gd name="connsiteX4" fmla="*/ 0 w 1828800"/>
                <a:gd name="connsiteY4" fmla="*/ 914400 h 914400"/>
                <a:gd name="connsiteX5" fmla="*/ 197675 w 1828800"/>
                <a:gd name="connsiteY5" fmla="*/ 457200 h 914400"/>
                <a:gd name="connsiteX0" fmla="*/ 0 w 1828800"/>
                <a:gd name="connsiteY0" fmla="*/ 0 h 914400"/>
                <a:gd name="connsiteX1" fmla="*/ 1631125 w 1828800"/>
                <a:gd name="connsiteY1" fmla="*/ 0 h 914400"/>
                <a:gd name="connsiteX2" fmla="*/ 1828800 w 1828800"/>
                <a:gd name="connsiteY2" fmla="*/ 457200 h 914400"/>
                <a:gd name="connsiteX3" fmla="*/ 1592624 w 1828800"/>
                <a:gd name="connsiteY3" fmla="*/ 914400 h 914400"/>
                <a:gd name="connsiteX4" fmla="*/ 0 w 1828800"/>
                <a:gd name="connsiteY4" fmla="*/ 914400 h 914400"/>
                <a:gd name="connsiteX5" fmla="*/ 197675 w 1828800"/>
                <a:gd name="connsiteY5" fmla="*/ 457200 h 914400"/>
                <a:gd name="connsiteX0" fmla="*/ 0 w 1828800"/>
                <a:gd name="connsiteY0" fmla="*/ 0 h 914400"/>
                <a:gd name="connsiteX1" fmla="*/ 1631125 w 1828800"/>
                <a:gd name="connsiteY1" fmla="*/ 0 h 914400"/>
                <a:gd name="connsiteX2" fmla="*/ 1828800 w 1828800"/>
                <a:gd name="connsiteY2" fmla="*/ 457200 h 914400"/>
                <a:gd name="connsiteX3" fmla="*/ 1631125 w 1828800"/>
                <a:gd name="connsiteY3" fmla="*/ 914400 h 914400"/>
                <a:gd name="connsiteX4" fmla="*/ 0 w 1828800"/>
                <a:gd name="connsiteY4" fmla="*/ 914400 h 914400"/>
                <a:gd name="connsiteX5" fmla="*/ 197675 w 1828800"/>
                <a:gd name="connsiteY5" fmla="*/ 457200 h 914400"/>
                <a:gd name="connsiteX0" fmla="*/ 0 w 1828800"/>
                <a:gd name="connsiteY0" fmla="*/ 0 h 914400"/>
                <a:gd name="connsiteX1" fmla="*/ 1631125 w 1828800"/>
                <a:gd name="connsiteY1" fmla="*/ 0 h 914400"/>
                <a:gd name="connsiteX2" fmla="*/ 1828800 w 1828800"/>
                <a:gd name="connsiteY2" fmla="*/ 457200 h 914400"/>
                <a:gd name="connsiteX3" fmla="*/ 1631125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34113 w 1828800"/>
                <a:gd name="connsiteY1" fmla="*/ 0 h 914400"/>
                <a:gd name="connsiteX2" fmla="*/ 1828800 w 1828800"/>
                <a:gd name="connsiteY2" fmla="*/ 457200 h 914400"/>
                <a:gd name="connsiteX3" fmla="*/ 1631125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34113 w 1828800"/>
                <a:gd name="connsiteY1" fmla="*/ 0 h 914400"/>
                <a:gd name="connsiteX2" fmla="*/ 1828800 w 1828800"/>
                <a:gd name="connsiteY2" fmla="*/ 457200 h 914400"/>
                <a:gd name="connsiteX3" fmla="*/ 1634113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34113 w 1828800"/>
                <a:gd name="connsiteY1" fmla="*/ 0 h 914400"/>
                <a:gd name="connsiteX2" fmla="*/ 1828800 w 1828800"/>
                <a:gd name="connsiteY2" fmla="*/ 457200 h 914400"/>
                <a:gd name="connsiteX3" fmla="*/ 1634113 w 1828800"/>
                <a:gd name="connsiteY3" fmla="*/ 914400 h 914400"/>
                <a:gd name="connsiteX4" fmla="*/ 0 w 1828800"/>
                <a:gd name="connsiteY4" fmla="*/ 914400 h 914400"/>
                <a:gd name="connsiteX5" fmla="*/ 194687 w 1828800"/>
                <a:gd name="connsiteY5" fmla="*/ 457200 h 914400"/>
                <a:gd name="connsiteX0" fmla="*/ 0 w 1828800"/>
                <a:gd name="connsiteY0" fmla="*/ 0 h 914400"/>
                <a:gd name="connsiteX1" fmla="*/ 1634113 w 1828800"/>
                <a:gd name="connsiteY1" fmla="*/ 0 h 914400"/>
                <a:gd name="connsiteX2" fmla="*/ 1828800 w 1828800"/>
                <a:gd name="connsiteY2" fmla="*/ 457200 h 914400"/>
                <a:gd name="connsiteX3" fmla="*/ 1634113 w 1828800"/>
                <a:gd name="connsiteY3" fmla="*/ 914400 h 914400"/>
                <a:gd name="connsiteX4" fmla="*/ 0 w 1828800"/>
                <a:gd name="connsiteY4" fmla="*/ 914400 h 914400"/>
                <a:gd name="connsiteX5" fmla="*/ 194687 w 1828800"/>
                <a:gd name="connsiteY5" fmla="*/ 457200 h 914400"/>
                <a:gd name="connsiteX0" fmla="*/ 0 w 1828800"/>
                <a:gd name="connsiteY0" fmla="*/ 0 h 914400"/>
                <a:gd name="connsiteX1" fmla="*/ 1634113 w 1828800"/>
                <a:gd name="connsiteY1" fmla="*/ 0 h 914400"/>
                <a:gd name="connsiteX2" fmla="*/ 1828800 w 1828800"/>
                <a:gd name="connsiteY2" fmla="*/ 457200 h 914400"/>
                <a:gd name="connsiteX3" fmla="*/ 1634113 w 1828800"/>
                <a:gd name="connsiteY3" fmla="*/ 914400 h 914400"/>
                <a:gd name="connsiteX4" fmla="*/ 0 w 1828800"/>
                <a:gd name="connsiteY4" fmla="*/ 914400 h 914400"/>
                <a:gd name="connsiteX5" fmla="*/ 194687 w 1828800"/>
                <a:gd name="connsiteY5" fmla="*/ 457200 h 914400"/>
                <a:gd name="connsiteX0" fmla="*/ 0 w 1828800"/>
                <a:gd name="connsiteY0" fmla="*/ 0 h 914400"/>
                <a:gd name="connsiteX1" fmla="*/ 1634113 w 1828800"/>
                <a:gd name="connsiteY1" fmla="*/ 0 h 914400"/>
                <a:gd name="connsiteX2" fmla="*/ 1828800 w 1828800"/>
                <a:gd name="connsiteY2" fmla="*/ 457200 h 914400"/>
                <a:gd name="connsiteX3" fmla="*/ 1634113 w 1828800"/>
                <a:gd name="connsiteY3" fmla="*/ 914400 h 914400"/>
                <a:gd name="connsiteX4" fmla="*/ 0 w 1828800"/>
                <a:gd name="connsiteY4" fmla="*/ 914400 h 914400"/>
                <a:gd name="connsiteX5" fmla="*/ 263727 w 1828800"/>
                <a:gd name="connsiteY5" fmla="*/ 457200 h 914400"/>
                <a:gd name="connsiteX0" fmla="*/ 0 w 1828800"/>
                <a:gd name="connsiteY0" fmla="*/ 0 h 914400"/>
                <a:gd name="connsiteX1" fmla="*/ 1565073 w 1828800"/>
                <a:gd name="connsiteY1" fmla="*/ 0 h 914400"/>
                <a:gd name="connsiteX2" fmla="*/ 1828800 w 1828800"/>
                <a:gd name="connsiteY2" fmla="*/ 457200 h 914400"/>
                <a:gd name="connsiteX3" fmla="*/ 1634113 w 1828800"/>
                <a:gd name="connsiteY3" fmla="*/ 914400 h 914400"/>
                <a:gd name="connsiteX4" fmla="*/ 0 w 1828800"/>
                <a:gd name="connsiteY4" fmla="*/ 914400 h 914400"/>
                <a:gd name="connsiteX5" fmla="*/ 263727 w 1828800"/>
                <a:gd name="connsiteY5" fmla="*/ 457200 h 914400"/>
                <a:gd name="connsiteX0" fmla="*/ 0 w 1828800"/>
                <a:gd name="connsiteY0" fmla="*/ 0 h 914400"/>
                <a:gd name="connsiteX1" fmla="*/ 1565073 w 1828800"/>
                <a:gd name="connsiteY1" fmla="*/ 0 h 914400"/>
                <a:gd name="connsiteX2" fmla="*/ 1828800 w 1828800"/>
                <a:gd name="connsiteY2" fmla="*/ 457200 h 914400"/>
                <a:gd name="connsiteX3" fmla="*/ 1565073 w 1828800"/>
                <a:gd name="connsiteY3" fmla="*/ 914400 h 914400"/>
                <a:gd name="connsiteX4" fmla="*/ 0 w 1828800"/>
                <a:gd name="connsiteY4" fmla="*/ 914400 h 914400"/>
                <a:gd name="connsiteX5" fmla="*/ 263727 w 1828800"/>
                <a:gd name="connsiteY5" fmla="*/ 457200 h 914400"/>
                <a:gd name="connsiteX0" fmla="*/ 0 w 1828800"/>
                <a:gd name="connsiteY0" fmla="*/ 0 h 914400"/>
                <a:gd name="connsiteX1" fmla="*/ 1565073 w 1828800"/>
                <a:gd name="connsiteY1" fmla="*/ 0 h 914400"/>
                <a:gd name="connsiteX2" fmla="*/ 1828800 w 1828800"/>
                <a:gd name="connsiteY2" fmla="*/ 457200 h 914400"/>
                <a:gd name="connsiteX3" fmla="*/ 1565073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565073 w 1828800"/>
                <a:gd name="connsiteY1" fmla="*/ 0 h 914400"/>
                <a:gd name="connsiteX2" fmla="*/ 1828800 w 1828800"/>
                <a:gd name="connsiteY2" fmla="*/ 457200 h 914400"/>
                <a:gd name="connsiteX3" fmla="*/ 1565073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565073 w 1828800"/>
                <a:gd name="connsiteY1" fmla="*/ 0 h 914400"/>
                <a:gd name="connsiteX2" fmla="*/ 1828800 w 1828800"/>
                <a:gd name="connsiteY2" fmla="*/ 457200 h 914400"/>
                <a:gd name="connsiteX3" fmla="*/ 1565073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565073 w 1828800"/>
                <a:gd name="connsiteY1" fmla="*/ 0 h 914400"/>
                <a:gd name="connsiteX2" fmla="*/ 1828800 w 1828800"/>
                <a:gd name="connsiteY2" fmla="*/ 457200 h 914400"/>
                <a:gd name="connsiteX3" fmla="*/ 1565073 w 1828800"/>
                <a:gd name="connsiteY3" fmla="*/ 914400 h 914400"/>
                <a:gd name="connsiteX4" fmla="*/ 0 w 1828800"/>
                <a:gd name="connsiteY4" fmla="*/ 914400 h 914400"/>
                <a:gd name="connsiteX5" fmla="*/ 263727 w 1828800"/>
                <a:gd name="connsiteY5" fmla="*/ 457200 h 914400"/>
                <a:gd name="connsiteX0" fmla="*/ 0 w 1828800"/>
                <a:gd name="connsiteY0" fmla="*/ 0 h 914400"/>
                <a:gd name="connsiteX1" fmla="*/ 1565073 w 1828800"/>
                <a:gd name="connsiteY1" fmla="*/ 0 h 914400"/>
                <a:gd name="connsiteX2" fmla="*/ 1828800 w 1828800"/>
                <a:gd name="connsiteY2" fmla="*/ 457200 h 914400"/>
                <a:gd name="connsiteX3" fmla="*/ 1565073 w 1828800"/>
                <a:gd name="connsiteY3" fmla="*/ 914400 h 914400"/>
                <a:gd name="connsiteX4" fmla="*/ 0 w 1828800"/>
                <a:gd name="connsiteY4" fmla="*/ 914400 h 914400"/>
                <a:gd name="connsiteX5" fmla="*/ 263727 w 1828800"/>
                <a:gd name="connsiteY5" fmla="*/ 457200 h 914400"/>
                <a:gd name="connsiteX0" fmla="*/ 0 w 1828800"/>
                <a:gd name="connsiteY0" fmla="*/ 0 h 914400"/>
                <a:gd name="connsiteX1" fmla="*/ 1565073 w 1828800"/>
                <a:gd name="connsiteY1" fmla="*/ 0 h 914400"/>
                <a:gd name="connsiteX2" fmla="*/ 1828800 w 1828800"/>
                <a:gd name="connsiteY2" fmla="*/ 457200 h 914400"/>
                <a:gd name="connsiteX3" fmla="*/ 1565073 w 1828800"/>
                <a:gd name="connsiteY3" fmla="*/ 914400 h 914400"/>
                <a:gd name="connsiteX4" fmla="*/ 0 w 1828800"/>
                <a:gd name="connsiteY4" fmla="*/ 914400 h 914400"/>
                <a:gd name="connsiteX5" fmla="*/ 263727 w 1828800"/>
                <a:gd name="connsiteY5" fmla="*/ 457200 h 914400"/>
                <a:gd name="connsiteX0" fmla="*/ 0 w 1828800"/>
                <a:gd name="connsiteY0" fmla="*/ 0 h 914400"/>
                <a:gd name="connsiteX1" fmla="*/ 1565073 w 1828800"/>
                <a:gd name="connsiteY1" fmla="*/ 0 h 914400"/>
                <a:gd name="connsiteX2" fmla="*/ 1828800 w 1828800"/>
                <a:gd name="connsiteY2" fmla="*/ 457200 h 914400"/>
                <a:gd name="connsiteX3" fmla="*/ 1565073 w 1828800"/>
                <a:gd name="connsiteY3" fmla="*/ 914400 h 914400"/>
                <a:gd name="connsiteX4" fmla="*/ 0 w 1828800"/>
                <a:gd name="connsiteY4" fmla="*/ 914400 h 914400"/>
                <a:gd name="connsiteX5" fmla="*/ 187705 w 1828800"/>
                <a:gd name="connsiteY5" fmla="*/ 457200 h 914400"/>
                <a:gd name="connsiteX0" fmla="*/ 0 w 1828800"/>
                <a:gd name="connsiteY0" fmla="*/ 0 h 914400"/>
                <a:gd name="connsiteX1" fmla="*/ 1641095 w 1828800"/>
                <a:gd name="connsiteY1" fmla="*/ 0 h 914400"/>
                <a:gd name="connsiteX2" fmla="*/ 1828800 w 1828800"/>
                <a:gd name="connsiteY2" fmla="*/ 457200 h 914400"/>
                <a:gd name="connsiteX3" fmla="*/ 1565073 w 1828800"/>
                <a:gd name="connsiteY3" fmla="*/ 914400 h 914400"/>
                <a:gd name="connsiteX4" fmla="*/ 0 w 1828800"/>
                <a:gd name="connsiteY4" fmla="*/ 914400 h 914400"/>
                <a:gd name="connsiteX5" fmla="*/ 187705 w 1828800"/>
                <a:gd name="connsiteY5" fmla="*/ 457200 h 914400"/>
                <a:gd name="connsiteX0" fmla="*/ 0 w 1828800"/>
                <a:gd name="connsiteY0" fmla="*/ 0 h 914400"/>
                <a:gd name="connsiteX1" fmla="*/ 1641095 w 1828800"/>
                <a:gd name="connsiteY1" fmla="*/ 0 h 914400"/>
                <a:gd name="connsiteX2" fmla="*/ 1828800 w 1828800"/>
                <a:gd name="connsiteY2" fmla="*/ 457200 h 914400"/>
                <a:gd name="connsiteX3" fmla="*/ 1641095 w 1828800"/>
                <a:gd name="connsiteY3" fmla="*/ 914400 h 914400"/>
                <a:gd name="connsiteX4" fmla="*/ 0 w 1828800"/>
                <a:gd name="connsiteY4" fmla="*/ 914400 h 914400"/>
                <a:gd name="connsiteX5" fmla="*/ 187705 w 1828800"/>
                <a:gd name="connsiteY5" fmla="*/ 457200 h 914400"/>
                <a:gd name="connsiteX0" fmla="*/ 0 w 1828800"/>
                <a:gd name="connsiteY0" fmla="*/ 0 h 914400"/>
                <a:gd name="connsiteX1" fmla="*/ 1641095 w 1828800"/>
                <a:gd name="connsiteY1" fmla="*/ 0 h 914400"/>
                <a:gd name="connsiteX2" fmla="*/ 1828800 w 1828800"/>
                <a:gd name="connsiteY2" fmla="*/ 457200 h 914400"/>
                <a:gd name="connsiteX3" fmla="*/ 1641095 w 1828800"/>
                <a:gd name="connsiteY3" fmla="*/ 914400 h 914400"/>
                <a:gd name="connsiteX4" fmla="*/ 0 w 1828800"/>
                <a:gd name="connsiteY4" fmla="*/ 914400 h 914400"/>
                <a:gd name="connsiteX5" fmla="*/ 218074 w 1828800"/>
                <a:gd name="connsiteY5" fmla="*/ 457200 h 914400"/>
                <a:gd name="connsiteX0" fmla="*/ 0 w 1828800"/>
                <a:gd name="connsiteY0" fmla="*/ 0 h 914400"/>
                <a:gd name="connsiteX1" fmla="*/ 1610726 w 1828800"/>
                <a:gd name="connsiteY1" fmla="*/ 0 h 914400"/>
                <a:gd name="connsiteX2" fmla="*/ 1828800 w 1828800"/>
                <a:gd name="connsiteY2" fmla="*/ 457200 h 914400"/>
                <a:gd name="connsiteX3" fmla="*/ 1641095 w 1828800"/>
                <a:gd name="connsiteY3" fmla="*/ 914400 h 914400"/>
                <a:gd name="connsiteX4" fmla="*/ 0 w 1828800"/>
                <a:gd name="connsiteY4" fmla="*/ 914400 h 914400"/>
                <a:gd name="connsiteX5" fmla="*/ 218074 w 1828800"/>
                <a:gd name="connsiteY5" fmla="*/ 457200 h 914400"/>
                <a:gd name="connsiteX0" fmla="*/ 0 w 1828800"/>
                <a:gd name="connsiteY0" fmla="*/ 0 h 914400"/>
                <a:gd name="connsiteX1" fmla="*/ 1610726 w 1828800"/>
                <a:gd name="connsiteY1" fmla="*/ 0 h 914400"/>
                <a:gd name="connsiteX2" fmla="*/ 1828800 w 1828800"/>
                <a:gd name="connsiteY2" fmla="*/ 457200 h 914400"/>
                <a:gd name="connsiteX3" fmla="*/ 1610726 w 1828800"/>
                <a:gd name="connsiteY3" fmla="*/ 914400 h 914400"/>
                <a:gd name="connsiteX4" fmla="*/ 0 w 1828800"/>
                <a:gd name="connsiteY4" fmla="*/ 914400 h 914400"/>
                <a:gd name="connsiteX5" fmla="*/ 218074 w 1828800"/>
                <a:gd name="connsiteY5" fmla="*/ 457200 h 914400"/>
                <a:gd name="connsiteX0" fmla="*/ 0 w 1828800"/>
                <a:gd name="connsiteY0" fmla="*/ 0 h 914400"/>
                <a:gd name="connsiteX1" fmla="*/ 1610726 w 1828800"/>
                <a:gd name="connsiteY1" fmla="*/ 0 h 914400"/>
                <a:gd name="connsiteX2" fmla="*/ 1828800 w 1828800"/>
                <a:gd name="connsiteY2" fmla="*/ 457200 h 914400"/>
                <a:gd name="connsiteX3" fmla="*/ 1610726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10726 w 1828800"/>
                <a:gd name="connsiteY1" fmla="*/ 0 h 914400"/>
                <a:gd name="connsiteX2" fmla="*/ 1828800 w 1828800"/>
                <a:gd name="connsiteY2" fmla="*/ 457200 h 914400"/>
                <a:gd name="connsiteX3" fmla="*/ 1610726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10726 w 1828800"/>
                <a:gd name="connsiteY1" fmla="*/ 0 h 914400"/>
                <a:gd name="connsiteX2" fmla="*/ 1828800 w 1828800"/>
                <a:gd name="connsiteY2" fmla="*/ 457200 h 914400"/>
                <a:gd name="connsiteX3" fmla="*/ 1610726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10726 w 1828800"/>
                <a:gd name="connsiteY1" fmla="*/ 0 h 914400"/>
                <a:gd name="connsiteX2" fmla="*/ 1828800 w 1828800"/>
                <a:gd name="connsiteY2" fmla="*/ 457200 h 914400"/>
                <a:gd name="connsiteX3" fmla="*/ 1610726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740249 w 1828800"/>
                <a:gd name="connsiteY1" fmla="*/ 0 h 914400"/>
                <a:gd name="connsiteX2" fmla="*/ 1828800 w 1828800"/>
                <a:gd name="connsiteY2" fmla="*/ 457200 h 914400"/>
                <a:gd name="connsiteX3" fmla="*/ 1610726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740249 w 1828800"/>
                <a:gd name="connsiteY1" fmla="*/ 0 h 914400"/>
                <a:gd name="connsiteX2" fmla="*/ 1828800 w 1828800"/>
                <a:gd name="connsiteY2" fmla="*/ 457200 h 914400"/>
                <a:gd name="connsiteX3" fmla="*/ 1740249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740249 w 1828800"/>
                <a:gd name="connsiteY1" fmla="*/ 0 h 914400"/>
                <a:gd name="connsiteX2" fmla="*/ 1828800 w 1828800"/>
                <a:gd name="connsiteY2" fmla="*/ 457200 h 914400"/>
                <a:gd name="connsiteX3" fmla="*/ 1740249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85350 w 1828800"/>
                <a:gd name="connsiteY1" fmla="*/ 0 h 914400"/>
                <a:gd name="connsiteX2" fmla="*/ 1828800 w 1828800"/>
                <a:gd name="connsiteY2" fmla="*/ 457200 h 914400"/>
                <a:gd name="connsiteX3" fmla="*/ 1740249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85350 w 1828800"/>
                <a:gd name="connsiteY1" fmla="*/ 0 h 914400"/>
                <a:gd name="connsiteX2" fmla="*/ 1828800 w 1828800"/>
                <a:gd name="connsiteY2" fmla="*/ 457200 h 914400"/>
                <a:gd name="connsiteX3" fmla="*/ 1685350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85350 w 1828800"/>
                <a:gd name="connsiteY1" fmla="*/ 0 h 914400"/>
                <a:gd name="connsiteX2" fmla="*/ 1828800 w 1828800"/>
                <a:gd name="connsiteY2" fmla="*/ 457200 h 914400"/>
                <a:gd name="connsiteX3" fmla="*/ 1685350 w 1828800"/>
                <a:gd name="connsiteY3" fmla="*/ 914400 h 914400"/>
                <a:gd name="connsiteX4" fmla="*/ 0 w 1828800"/>
                <a:gd name="connsiteY4" fmla="*/ 914400 h 914400"/>
                <a:gd name="connsiteX5" fmla="*/ 143450 w 1828800"/>
                <a:gd name="connsiteY5" fmla="*/ 457200 h 914400"/>
                <a:gd name="connsiteX0" fmla="*/ 0 w 1828800"/>
                <a:gd name="connsiteY0" fmla="*/ 0 h 914400"/>
                <a:gd name="connsiteX1" fmla="*/ 1685350 w 1828800"/>
                <a:gd name="connsiteY1" fmla="*/ 0 h 914400"/>
                <a:gd name="connsiteX2" fmla="*/ 1828800 w 1828800"/>
                <a:gd name="connsiteY2" fmla="*/ 457200 h 914400"/>
                <a:gd name="connsiteX3" fmla="*/ 1685350 w 1828800"/>
                <a:gd name="connsiteY3" fmla="*/ 914400 h 914400"/>
                <a:gd name="connsiteX4" fmla="*/ 0 w 1828800"/>
                <a:gd name="connsiteY4" fmla="*/ 914400 h 914400"/>
                <a:gd name="connsiteX5" fmla="*/ 143450 w 1828800"/>
                <a:gd name="connsiteY5" fmla="*/ 457200 h 914400"/>
                <a:gd name="connsiteX0" fmla="*/ 0 w 1828800"/>
                <a:gd name="connsiteY0" fmla="*/ 0 h 914400"/>
                <a:gd name="connsiteX1" fmla="*/ 1685350 w 1828800"/>
                <a:gd name="connsiteY1" fmla="*/ 0 h 914400"/>
                <a:gd name="connsiteX2" fmla="*/ 1828800 w 1828800"/>
                <a:gd name="connsiteY2" fmla="*/ 457200 h 914400"/>
                <a:gd name="connsiteX3" fmla="*/ 1685350 w 1828800"/>
                <a:gd name="connsiteY3" fmla="*/ 914400 h 914400"/>
                <a:gd name="connsiteX4" fmla="*/ 0 w 1828800"/>
                <a:gd name="connsiteY4" fmla="*/ 914400 h 914400"/>
                <a:gd name="connsiteX5" fmla="*/ 143450 w 1828800"/>
                <a:gd name="connsiteY5" fmla="*/ 457200 h 914400"/>
                <a:gd name="connsiteX0" fmla="*/ 0 w 1828800"/>
                <a:gd name="connsiteY0" fmla="*/ 0 h 914400"/>
                <a:gd name="connsiteX1" fmla="*/ 1685350 w 1828800"/>
                <a:gd name="connsiteY1" fmla="*/ 0 h 914400"/>
                <a:gd name="connsiteX2" fmla="*/ 1828800 w 1828800"/>
                <a:gd name="connsiteY2" fmla="*/ 457200 h 914400"/>
                <a:gd name="connsiteX3" fmla="*/ 1685350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85350 w 1828800"/>
                <a:gd name="connsiteY1" fmla="*/ 0 h 914400"/>
                <a:gd name="connsiteX2" fmla="*/ 1828800 w 1828800"/>
                <a:gd name="connsiteY2" fmla="*/ 457200 h 914400"/>
                <a:gd name="connsiteX3" fmla="*/ 1685350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85350 w 1828800"/>
                <a:gd name="connsiteY1" fmla="*/ 0 h 914400"/>
                <a:gd name="connsiteX2" fmla="*/ 1828800 w 1828800"/>
                <a:gd name="connsiteY2" fmla="*/ 457200 h 914400"/>
                <a:gd name="connsiteX3" fmla="*/ 1685350 w 1828800"/>
                <a:gd name="connsiteY3" fmla="*/ 914400 h 914400"/>
                <a:gd name="connsiteX4" fmla="*/ 0 w 1828800"/>
                <a:gd name="connsiteY4" fmla="*/ 914400 h 914400"/>
                <a:gd name="connsiteX5" fmla="*/ 0 w 1828800"/>
                <a:gd name="connsiteY5" fmla="*/ 4572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8800" h="914400">
                  <a:moveTo>
                    <a:pt x="0" y="0"/>
                  </a:moveTo>
                  <a:lnTo>
                    <a:pt x="1685350" y="0"/>
                  </a:lnTo>
                  <a:lnTo>
                    <a:pt x="1828800" y="457200"/>
                  </a:lnTo>
                  <a:lnTo>
                    <a:pt x="1685350" y="914400"/>
                  </a:lnTo>
                  <a:lnTo>
                    <a:pt x="0" y="914400"/>
                  </a:lnTo>
                  <a:lnTo>
                    <a:pt x="0" y="457200"/>
                  </a:lnTo>
                  <a:close/>
                </a:path>
              </a:pathLst>
            </a:custGeom>
            <a:grpFill/>
            <a:ln w="9525" cap="flat" cmpd="sng" algn="ctr">
              <a:noFill/>
              <a:prstDash val="solid"/>
            </a:ln>
            <a:effectLst/>
          </p:spPr>
          <p:txBody>
            <a:bodyPr rtlCol="0" anchor="ctr"/>
            <a:lstStyle/>
            <a:p>
              <a:pPr algn="ctr" defTabSz="914127">
                <a:defRPr/>
              </a:pPr>
              <a:endParaRPr lang="en-US" sz="1000" kern="0">
                <a:solidFill>
                  <a:srgbClr val="FFFFFF"/>
                </a:solidFill>
                <a:latin typeface="Arial"/>
                <a:ea typeface="Arial Unicode MS"/>
                <a:cs typeface="Arial"/>
              </a:endParaRPr>
            </a:p>
          </p:txBody>
        </p:sp>
        <p:sp>
          <p:nvSpPr>
            <p:cNvPr id="131" name="TextBox 87">
              <a:extLst>
                <a:ext uri="{FF2B5EF4-FFF2-40B4-BE49-F238E27FC236}">
                  <a16:creationId xmlns:a16="http://schemas.microsoft.com/office/drawing/2014/main" id="{54FEB1C6-DAC7-4171-AAEC-43AFBD7A9C12}"/>
                </a:ext>
              </a:extLst>
            </p:cNvPr>
            <p:cNvSpPr txBox="1"/>
            <p:nvPr>
              <p:custDataLst>
                <p:tags r:id="rId37"/>
              </p:custDataLst>
            </p:nvPr>
          </p:nvSpPr>
          <p:spPr>
            <a:xfrm>
              <a:off x="396876" y="845732"/>
              <a:ext cx="1154661" cy="496026"/>
            </a:xfrm>
            <a:prstGeom prst="rect">
              <a:avLst/>
            </a:prstGeom>
            <a:grpFill/>
          </p:spPr>
          <p:txBody>
            <a:bodyPr vert="horz" lIns="0" tIns="0" rIns="0" bIns="0" rtlCol="0" anchor="ctr">
              <a:noAutofit/>
            </a:bodyPr>
            <a:lstStyle>
              <a:lvl1pPr marL="0" lvl="0" indent="0" defTabSz="913526" eaLnBrk="1" latinLnBrk="0" hangingPunct="1">
                <a:buClr>
                  <a:schemeClr val="tx2"/>
                </a:buClr>
                <a:buSzPct val="100000"/>
                <a:defRPr lang="en-GB" sz="1600" baseline="0" dirty="0">
                  <a:latin typeface="+mn-lt"/>
                </a:defRPr>
              </a:lvl1pPr>
              <a:lvl2pPr marL="198346" indent="-194673" defTabSz="913526" eaLnBrk="1" latinLnBrk="0" hangingPunct="1">
                <a:buClr>
                  <a:schemeClr val="tx2"/>
                </a:buClr>
                <a:buSzPct val="120000"/>
                <a:buFontTx/>
                <a:buBlip>
                  <a:blip r:embed="rId46"/>
                </a:buBlip>
                <a:defRPr lang="en-GB" sz="1600" baseline="0" dirty="0">
                  <a:latin typeface="+mn-lt"/>
                </a:defRPr>
              </a:lvl2pPr>
              <a:lvl3pPr marL="381000" indent="-190500" defTabSz="913526" eaLnBrk="1" latinLnBrk="0" hangingPunct="1">
                <a:buClr>
                  <a:schemeClr val="tx2"/>
                </a:buClr>
                <a:buSzPct val="120000"/>
                <a:buFontTx/>
                <a:buBlip>
                  <a:blip r:embed="rId47"/>
                </a:buBlip>
                <a:defRPr lang="en-GB" sz="1600" baseline="0" dirty="0">
                  <a:latin typeface="+mn-lt"/>
                </a:defRPr>
              </a:lvl3pPr>
              <a:lvl4pPr marL="558800" indent="-209550" defTabSz="913526" eaLnBrk="1" latinLnBrk="0" hangingPunct="1">
                <a:buClr>
                  <a:schemeClr val="tx2"/>
                </a:buClr>
                <a:buSzPct val="120000"/>
                <a:buFontTx/>
                <a:buBlip>
                  <a:blip r:embed="rId48"/>
                </a:buBlip>
                <a:defRPr lang="en-GB" sz="1600" baseline="0" dirty="0">
                  <a:latin typeface="+mn-lt"/>
                </a:defRPr>
              </a:lvl4pPr>
              <a:lvl5pPr marL="717550" indent="-158750" defTabSz="913526" eaLnBrk="1" latinLnBrk="0" hangingPunct="1">
                <a:buClr>
                  <a:schemeClr val="tx2"/>
                </a:buClr>
                <a:buSzPct val="140000"/>
                <a:buFontTx/>
                <a:buBlip>
                  <a:blip r:embed="rId49"/>
                </a:buBlip>
                <a:defRPr lang="en-GB" sz="1600" baseline="0" dirty="0">
                  <a:latin typeface="+mn-lt"/>
                </a:defRPr>
              </a:lvl5pPr>
              <a:lvl6pPr marL="1020090" indent="-177099" defTabSz="1218095" fontAlgn="base">
                <a:spcBef>
                  <a:spcPct val="0"/>
                </a:spcBef>
                <a:spcAft>
                  <a:spcPct val="0"/>
                </a:spcAft>
                <a:buClr>
                  <a:schemeClr val="tx2"/>
                </a:buClr>
                <a:buSzPct val="89000"/>
                <a:buFont typeface="Arial" charset="0"/>
                <a:buChar char="-"/>
                <a:defRPr sz="2176" baseline="0">
                  <a:latin typeface="+mn-lt"/>
                </a:defRPr>
              </a:lvl6pPr>
              <a:lvl7pPr marL="1020090" indent="-177099" defTabSz="1218095" fontAlgn="base">
                <a:spcBef>
                  <a:spcPct val="0"/>
                </a:spcBef>
                <a:spcAft>
                  <a:spcPct val="0"/>
                </a:spcAft>
                <a:buClr>
                  <a:schemeClr val="tx2"/>
                </a:buClr>
                <a:buSzPct val="89000"/>
                <a:buFont typeface="Arial" charset="0"/>
                <a:buChar char="-"/>
                <a:defRPr sz="2176" baseline="0">
                  <a:latin typeface="+mn-lt"/>
                </a:defRPr>
              </a:lvl7pPr>
              <a:lvl8pPr marL="1020090" indent="-177099" defTabSz="1218095" fontAlgn="base">
                <a:spcBef>
                  <a:spcPct val="0"/>
                </a:spcBef>
                <a:spcAft>
                  <a:spcPct val="0"/>
                </a:spcAft>
                <a:buClr>
                  <a:schemeClr val="tx2"/>
                </a:buClr>
                <a:buSzPct val="89000"/>
                <a:buFont typeface="Arial" charset="0"/>
                <a:buChar char="-"/>
                <a:defRPr sz="2176" baseline="0">
                  <a:latin typeface="+mn-lt"/>
                </a:defRPr>
              </a:lvl8pPr>
              <a:lvl9pPr marL="1020090" indent="-177099" defTabSz="1218095" fontAlgn="base">
                <a:spcBef>
                  <a:spcPct val="0"/>
                </a:spcBef>
                <a:spcAft>
                  <a:spcPct val="0"/>
                </a:spcAft>
                <a:buClr>
                  <a:schemeClr val="tx2"/>
                </a:buClr>
                <a:buSzPct val="89000"/>
                <a:buFont typeface="Arial" charset="0"/>
                <a:buChar char="-"/>
                <a:defRPr sz="2176" baseline="0">
                  <a:latin typeface="+mn-lt"/>
                </a:defRPr>
              </a:lvl9pPr>
            </a:lstStyle>
            <a:p>
              <a:pPr defTabSz="913253">
                <a:buClr>
                  <a:srgbClr val="595959"/>
                </a:buClr>
                <a:defRPr/>
              </a:pPr>
              <a:r>
                <a:rPr lang="en-US" sz="1000" b="1" kern="0" dirty="0">
                  <a:solidFill>
                    <a:srgbClr val="FFFFFF"/>
                  </a:solidFill>
                  <a:latin typeface="Arial"/>
                  <a:ea typeface="Arial Unicode MS"/>
                  <a:cs typeface="Arial"/>
                </a:rPr>
                <a:t>Data cleansing </a:t>
              </a:r>
            </a:p>
          </p:txBody>
        </p:sp>
      </p:grpSp>
      <p:grpSp>
        <p:nvGrpSpPr>
          <p:cNvPr id="150" name="Group 122">
            <a:extLst>
              <a:ext uri="{FF2B5EF4-FFF2-40B4-BE49-F238E27FC236}">
                <a16:creationId xmlns:a16="http://schemas.microsoft.com/office/drawing/2014/main" id="{5712798F-4D68-45FA-98D2-1812C9041206}"/>
              </a:ext>
            </a:extLst>
          </p:cNvPr>
          <p:cNvGrpSpPr/>
          <p:nvPr>
            <p:custDataLst>
              <p:tags r:id="rId15"/>
            </p:custDataLst>
          </p:nvPr>
        </p:nvGrpSpPr>
        <p:grpSpPr>
          <a:xfrm>
            <a:off x="858097" y="4732714"/>
            <a:ext cx="1475755" cy="466341"/>
            <a:chOff x="333376" y="805730"/>
            <a:chExt cx="1321846" cy="576030"/>
          </a:xfrm>
          <a:solidFill>
            <a:schemeClr val="bg1">
              <a:lumMod val="65000"/>
            </a:schemeClr>
          </a:solidFill>
        </p:grpSpPr>
        <p:sp>
          <p:nvSpPr>
            <p:cNvPr id="151" name="Freeform: Shape 86">
              <a:extLst>
                <a:ext uri="{FF2B5EF4-FFF2-40B4-BE49-F238E27FC236}">
                  <a16:creationId xmlns:a16="http://schemas.microsoft.com/office/drawing/2014/main" id="{61E2FFD6-A8E2-49C1-804A-8285A1212F30}"/>
                </a:ext>
              </a:extLst>
            </p:cNvPr>
            <p:cNvSpPr/>
            <p:nvPr>
              <p:custDataLst>
                <p:tags r:id="rId34"/>
              </p:custDataLst>
            </p:nvPr>
          </p:nvSpPr>
          <p:spPr>
            <a:xfrm>
              <a:off x="333376" y="805730"/>
              <a:ext cx="1321846" cy="576030"/>
            </a:xfrm>
            <a:custGeom>
              <a:avLst/>
              <a:gdLst>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164592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164592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164592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236176 w 1828800"/>
                <a:gd name="connsiteY5" fmla="*/ 457200 h 914400"/>
                <a:gd name="connsiteX0" fmla="*/ 0 w 1828800"/>
                <a:gd name="connsiteY0" fmla="*/ 0 h 914400"/>
                <a:gd name="connsiteX1" fmla="*/ 1592624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236176 w 1828800"/>
                <a:gd name="connsiteY5" fmla="*/ 457200 h 914400"/>
                <a:gd name="connsiteX0" fmla="*/ 0 w 1828800"/>
                <a:gd name="connsiteY0" fmla="*/ 0 h 914400"/>
                <a:gd name="connsiteX1" fmla="*/ 1592624 w 1828800"/>
                <a:gd name="connsiteY1" fmla="*/ 0 h 914400"/>
                <a:gd name="connsiteX2" fmla="*/ 1828800 w 1828800"/>
                <a:gd name="connsiteY2" fmla="*/ 457200 h 914400"/>
                <a:gd name="connsiteX3" fmla="*/ 1592624 w 1828800"/>
                <a:gd name="connsiteY3" fmla="*/ 914400 h 914400"/>
                <a:gd name="connsiteX4" fmla="*/ 0 w 1828800"/>
                <a:gd name="connsiteY4" fmla="*/ 914400 h 914400"/>
                <a:gd name="connsiteX5" fmla="*/ 236176 w 1828800"/>
                <a:gd name="connsiteY5" fmla="*/ 457200 h 914400"/>
                <a:gd name="connsiteX0" fmla="*/ 0 w 1828800"/>
                <a:gd name="connsiteY0" fmla="*/ 0 h 914400"/>
                <a:gd name="connsiteX1" fmla="*/ 1592624 w 1828800"/>
                <a:gd name="connsiteY1" fmla="*/ 0 h 914400"/>
                <a:gd name="connsiteX2" fmla="*/ 1828800 w 1828800"/>
                <a:gd name="connsiteY2" fmla="*/ 457200 h 914400"/>
                <a:gd name="connsiteX3" fmla="*/ 1592624 w 1828800"/>
                <a:gd name="connsiteY3" fmla="*/ 914400 h 914400"/>
                <a:gd name="connsiteX4" fmla="*/ 0 w 1828800"/>
                <a:gd name="connsiteY4" fmla="*/ 914400 h 914400"/>
                <a:gd name="connsiteX5" fmla="*/ 197675 w 1828800"/>
                <a:gd name="connsiteY5" fmla="*/ 457200 h 914400"/>
                <a:gd name="connsiteX0" fmla="*/ 0 w 1828800"/>
                <a:gd name="connsiteY0" fmla="*/ 0 h 914400"/>
                <a:gd name="connsiteX1" fmla="*/ 1631125 w 1828800"/>
                <a:gd name="connsiteY1" fmla="*/ 0 h 914400"/>
                <a:gd name="connsiteX2" fmla="*/ 1828800 w 1828800"/>
                <a:gd name="connsiteY2" fmla="*/ 457200 h 914400"/>
                <a:gd name="connsiteX3" fmla="*/ 1592624 w 1828800"/>
                <a:gd name="connsiteY3" fmla="*/ 914400 h 914400"/>
                <a:gd name="connsiteX4" fmla="*/ 0 w 1828800"/>
                <a:gd name="connsiteY4" fmla="*/ 914400 h 914400"/>
                <a:gd name="connsiteX5" fmla="*/ 197675 w 1828800"/>
                <a:gd name="connsiteY5" fmla="*/ 457200 h 914400"/>
                <a:gd name="connsiteX0" fmla="*/ 0 w 1828800"/>
                <a:gd name="connsiteY0" fmla="*/ 0 h 914400"/>
                <a:gd name="connsiteX1" fmla="*/ 1631125 w 1828800"/>
                <a:gd name="connsiteY1" fmla="*/ 0 h 914400"/>
                <a:gd name="connsiteX2" fmla="*/ 1828800 w 1828800"/>
                <a:gd name="connsiteY2" fmla="*/ 457200 h 914400"/>
                <a:gd name="connsiteX3" fmla="*/ 1631125 w 1828800"/>
                <a:gd name="connsiteY3" fmla="*/ 914400 h 914400"/>
                <a:gd name="connsiteX4" fmla="*/ 0 w 1828800"/>
                <a:gd name="connsiteY4" fmla="*/ 914400 h 914400"/>
                <a:gd name="connsiteX5" fmla="*/ 197675 w 1828800"/>
                <a:gd name="connsiteY5" fmla="*/ 457200 h 914400"/>
                <a:gd name="connsiteX0" fmla="*/ 0 w 1828800"/>
                <a:gd name="connsiteY0" fmla="*/ 0 h 914400"/>
                <a:gd name="connsiteX1" fmla="*/ 1631125 w 1828800"/>
                <a:gd name="connsiteY1" fmla="*/ 0 h 914400"/>
                <a:gd name="connsiteX2" fmla="*/ 1828800 w 1828800"/>
                <a:gd name="connsiteY2" fmla="*/ 457200 h 914400"/>
                <a:gd name="connsiteX3" fmla="*/ 1631125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34113 w 1828800"/>
                <a:gd name="connsiteY1" fmla="*/ 0 h 914400"/>
                <a:gd name="connsiteX2" fmla="*/ 1828800 w 1828800"/>
                <a:gd name="connsiteY2" fmla="*/ 457200 h 914400"/>
                <a:gd name="connsiteX3" fmla="*/ 1631125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34113 w 1828800"/>
                <a:gd name="connsiteY1" fmla="*/ 0 h 914400"/>
                <a:gd name="connsiteX2" fmla="*/ 1828800 w 1828800"/>
                <a:gd name="connsiteY2" fmla="*/ 457200 h 914400"/>
                <a:gd name="connsiteX3" fmla="*/ 1634113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34113 w 1828800"/>
                <a:gd name="connsiteY1" fmla="*/ 0 h 914400"/>
                <a:gd name="connsiteX2" fmla="*/ 1828800 w 1828800"/>
                <a:gd name="connsiteY2" fmla="*/ 457200 h 914400"/>
                <a:gd name="connsiteX3" fmla="*/ 1634113 w 1828800"/>
                <a:gd name="connsiteY3" fmla="*/ 914400 h 914400"/>
                <a:gd name="connsiteX4" fmla="*/ 0 w 1828800"/>
                <a:gd name="connsiteY4" fmla="*/ 914400 h 914400"/>
                <a:gd name="connsiteX5" fmla="*/ 194687 w 1828800"/>
                <a:gd name="connsiteY5" fmla="*/ 457200 h 914400"/>
                <a:gd name="connsiteX0" fmla="*/ 0 w 1828800"/>
                <a:gd name="connsiteY0" fmla="*/ 0 h 914400"/>
                <a:gd name="connsiteX1" fmla="*/ 1634113 w 1828800"/>
                <a:gd name="connsiteY1" fmla="*/ 0 h 914400"/>
                <a:gd name="connsiteX2" fmla="*/ 1828800 w 1828800"/>
                <a:gd name="connsiteY2" fmla="*/ 457200 h 914400"/>
                <a:gd name="connsiteX3" fmla="*/ 1634113 w 1828800"/>
                <a:gd name="connsiteY3" fmla="*/ 914400 h 914400"/>
                <a:gd name="connsiteX4" fmla="*/ 0 w 1828800"/>
                <a:gd name="connsiteY4" fmla="*/ 914400 h 914400"/>
                <a:gd name="connsiteX5" fmla="*/ 194687 w 1828800"/>
                <a:gd name="connsiteY5" fmla="*/ 457200 h 914400"/>
                <a:gd name="connsiteX0" fmla="*/ 0 w 1828800"/>
                <a:gd name="connsiteY0" fmla="*/ 0 h 914400"/>
                <a:gd name="connsiteX1" fmla="*/ 1634113 w 1828800"/>
                <a:gd name="connsiteY1" fmla="*/ 0 h 914400"/>
                <a:gd name="connsiteX2" fmla="*/ 1828800 w 1828800"/>
                <a:gd name="connsiteY2" fmla="*/ 457200 h 914400"/>
                <a:gd name="connsiteX3" fmla="*/ 1634113 w 1828800"/>
                <a:gd name="connsiteY3" fmla="*/ 914400 h 914400"/>
                <a:gd name="connsiteX4" fmla="*/ 0 w 1828800"/>
                <a:gd name="connsiteY4" fmla="*/ 914400 h 914400"/>
                <a:gd name="connsiteX5" fmla="*/ 194687 w 1828800"/>
                <a:gd name="connsiteY5" fmla="*/ 457200 h 914400"/>
                <a:gd name="connsiteX0" fmla="*/ 0 w 1828800"/>
                <a:gd name="connsiteY0" fmla="*/ 0 h 914400"/>
                <a:gd name="connsiteX1" fmla="*/ 1634113 w 1828800"/>
                <a:gd name="connsiteY1" fmla="*/ 0 h 914400"/>
                <a:gd name="connsiteX2" fmla="*/ 1828800 w 1828800"/>
                <a:gd name="connsiteY2" fmla="*/ 457200 h 914400"/>
                <a:gd name="connsiteX3" fmla="*/ 1634113 w 1828800"/>
                <a:gd name="connsiteY3" fmla="*/ 914400 h 914400"/>
                <a:gd name="connsiteX4" fmla="*/ 0 w 1828800"/>
                <a:gd name="connsiteY4" fmla="*/ 914400 h 914400"/>
                <a:gd name="connsiteX5" fmla="*/ 263727 w 1828800"/>
                <a:gd name="connsiteY5" fmla="*/ 457200 h 914400"/>
                <a:gd name="connsiteX0" fmla="*/ 0 w 1828800"/>
                <a:gd name="connsiteY0" fmla="*/ 0 h 914400"/>
                <a:gd name="connsiteX1" fmla="*/ 1565073 w 1828800"/>
                <a:gd name="connsiteY1" fmla="*/ 0 h 914400"/>
                <a:gd name="connsiteX2" fmla="*/ 1828800 w 1828800"/>
                <a:gd name="connsiteY2" fmla="*/ 457200 h 914400"/>
                <a:gd name="connsiteX3" fmla="*/ 1634113 w 1828800"/>
                <a:gd name="connsiteY3" fmla="*/ 914400 h 914400"/>
                <a:gd name="connsiteX4" fmla="*/ 0 w 1828800"/>
                <a:gd name="connsiteY4" fmla="*/ 914400 h 914400"/>
                <a:gd name="connsiteX5" fmla="*/ 263727 w 1828800"/>
                <a:gd name="connsiteY5" fmla="*/ 457200 h 914400"/>
                <a:gd name="connsiteX0" fmla="*/ 0 w 1828800"/>
                <a:gd name="connsiteY0" fmla="*/ 0 h 914400"/>
                <a:gd name="connsiteX1" fmla="*/ 1565073 w 1828800"/>
                <a:gd name="connsiteY1" fmla="*/ 0 h 914400"/>
                <a:gd name="connsiteX2" fmla="*/ 1828800 w 1828800"/>
                <a:gd name="connsiteY2" fmla="*/ 457200 h 914400"/>
                <a:gd name="connsiteX3" fmla="*/ 1565073 w 1828800"/>
                <a:gd name="connsiteY3" fmla="*/ 914400 h 914400"/>
                <a:gd name="connsiteX4" fmla="*/ 0 w 1828800"/>
                <a:gd name="connsiteY4" fmla="*/ 914400 h 914400"/>
                <a:gd name="connsiteX5" fmla="*/ 263727 w 1828800"/>
                <a:gd name="connsiteY5" fmla="*/ 457200 h 914400"/>
                <a:gd name="connsiteX0" fmla="*/ 0 w 1828800"/>
                <a:gd name="connsiteY0" fmla="*/ 0 h 914400"/>
                <a:gd name="connsiteX1" fmla="*/ 1565073 w 1828800"/>
                <a:gd name="connsiteY1" fmla="*/ 0 h 914400"/>
                <a:gd name="connsiteX2" fmla="*/ 1828800 w 1828800"/>
                <a:gd name="connsiteY2" fmla="*/ 457200 h 914400"/>
                <a:gd name="connsiteX3" fmla="*/ 1565073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565073 w 1828800"/>
                <a:gd name="connsiteY1" fmla="*/ 0 h 914400"/>
                <a:gd name="connsiteX2" fmla="*/ 1828800 w 1828800"/>
                <a:gd name="connsiteY2" fmla="*/ 457200 h 914400"/>
                <a:gd name="connsiteX3" fmla="*/ 1565073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565073 w 1828800"/>
                <a:gd name="connsiteY1" fmla="*/ 0 h 914400"/>
                <a:gd name="connsiteX2" fmla="*/ 1828800 w 1828800"/>
                <a:gd name="connsiteY2" fmla="*/ 457200 h 914400"/>
                <a:gd name="connsiteX3" fmla="*/ 1565073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565073 w 1828800"/>
                <a:gd name="connsiteY1" fmla="*/ 0 h 914400"/>
                <a:gd name="connsiteX2" fmla="*/ 1828800 w 1828800"/>
                <a:gd name="connsiteY2" fmla="*/ 457200 h 914400"/>
                <a:gd name="connsiteX3" fmla="*/ 1565073 w 1828800"/>
                <a:gd name="connsiteY3" fmla="*/ 914400 h 914400"/>
                <a:gd name="connsiteX4" fmla="*/ 0 w 1828800"/>
                <a:gd name="connsiteY4" fmla="*/ 914400 h 914400"/>
                <a:gd name="connsiteX5" fmla="*/ 263727 w 1828800"/>
                <a:gd name="connsiteY5" fmla="*/ 457200 h 914400"/>
                <a:gd name="connsiteX0" fmla="*/ 0 w 1828800"/>
                <a:gd name="connsiteY0" fmla="*/ 0 h 914400"/>
                <a:gd name="connsiteX1" fmla="*/ 1565073 w 1828800"/>
                <a:gd name="connsiteY1" fmla="*/ 0 h 914400"/>
                <a:gd name="connsiteX2" fmla="*/ 1828800 w 1828800"/>
                <a:gd name="connsiteY2" fmla="*/ 457200 h 914400"/>
                <a:gd name="connsiteX3" fmla="*/ 1565073 w 1828800"/>
                <a:gd name="connsiteY3" fmla="*/ 914400 h 914400"/>
                <a:gd name="connsiteX4" fmla="*/ 0 w 1828800"/>
                <a:gd name="connsiteY4" fmla="*/ 914400 h 914400"/>
                <a:gd name="connsiteX5" fmla="*/ 263727 w 1828800"/>
                <a:gd name="connsiteY5" fmla="*/ 457200 h 914400"/>
                <a:gd name="connsiteX0" fmla="*/ 0 w 1828800"/>
                <a:gd name="connsiteY0" fmla="*/ 0 h 914400"/>
                <a:gd name="connsiteX1" fmla="*/ 1565073 w 1828800"/>
                <a:gd name="connsiteY1" fmla="*/ 0 h 914400"/>
                <a:gd name="connsiteX2" fmla="*/ 1828800 w 1828800"/>
                <a:gd name="connsiteY2" fmla="*/ 457200 h 914400"/>
                <a:gd name="connsiteX3" fmla="*/ 1565073 w 1828800"/>
                <a:gd name="connsiteY3" fmla="*/ 914400 h 914400"/>
                <a:gd name="connsiteX4" fmla="*/ 0 w 1828800"/>
                <a:gd name="connsiteY4" fmla="*/ 914400 h 914400"/>
                <a:gd name="connsiteX5" fmla="*/ 263727 w 1828800"/>
                <a:gd name="connsiteY5" fmla="*/ 457200 h 914400"/>
                <a:gd name="connsiteX0" fmla="*/ 0 w 1828800"/>
                <a:gd name="connsiteY0" fmla="*/ 0 h 914400"/>
                <a:gd name="connsiteX1" fmla="*/ 1565073 w 1828800"/>
                <a:gd name="connsiteY1" fmla="*/ 0 h 914400"/>
                <a:gd name="connsiteX2" fmla="*/ 1828800 w 1828800"/>
                <a:gd name="connsiteY2" fmla="*/ 457200 h 914400"/>
                <a:gd name="connsiteX3" fmla="*/ 1565073 w 1828800"/>
                <a:gd name="connsiteY3" fmla="*/ 914400 h 914400"/>
                <a:gd name="connsiteX4" fmla="*/ 0 w 1828800"/>
                <a:gd name="connsiteY4" fmla="*/ 914400 h 914400"/>
                <a:gd name="connsiteX5" fmla="*/ 187705 w 1828800"/>
                <a:gd name="connsiteY5" fmla="*/ 457200 h 914400"/>
                <a:gd name="connsiteX0" fmla="*/ 0 w 1828800"/>
                <a:gd name="connsiteY0" fmla="*/ 0 h 914400"/>
                <a:gd name="connsiteX1" fmla="*/ 1641095 w 1828800"/>
                <a:gd name="connsiteY1" fmla="*/ 0 h 914400"/>
                <a:gd name="connsiteX2" fmla="*/ 1828800 w 1828800"/>
                <a:gd name="connsiteY2" fmla="*/ 457200 h 914400"/>
                <a:gd name="connsiteX3" fmla="*/ 1565073 w 1828800"/>
                <a:gd name="connsiteY3" fmla="*/ 914400 h 914400"/>
                <a:gd name="connsiteX4" fmla="*/ 0 w 1828800"/>
                <a:gd name="connsiteY4" fmla="*/ 914400 h 914400"/>
                <a:gd name="connsiteX5" fmla="*/ 187705 w 1828800"/>
                <a:gd name="connsiteY5" fmla="*/ 457200 h 914400"/>
                <a:gd name="connsiteX0" fmla="*/ 0 w 1828800"/>
                <a:gd name="connsiteY0" fmla="*/ 0 h 914400"/>
                <a:gd name="connsiteX1" fmla="*/ 1641095 w 1828800"/>
                <a:gd name="connsiteY1" fmla="*/ 0 h 914400"/>
                <a:gd name="connsiteX2" fmla="*/ 1828800 w 1828800"/>
                <a:gd name="connsiteY2" fmla="*/ 457200 h 914400"/>
                <a:gd name="connsiteX3" fmla="*/ 1641095 w 1828800"/>
                <a:gd name="connsiteY3" fmla="*/ 914400 h 914400"/>
                <a:gd name="connsiteX4" fmla="*/ 0 w 1828800"/>
                <a:gd name="connsiteY4" fmla="*/ 914400 h 914400"/>
                <a:gd name="connsiteX5" fmla="*/ 187705 w 1828800"/>
                <a:gd name="connsiteY5" fmla="*/ 457200 h 914400"/>
                <a:gd name="connsiteX0" fmla="*/ 0 w 1828800"/>
                <a:gd name="connsiteY0" fmla="*/ 0 h 914400"/>
                <a:gd name="connsiteX1" fmla="*/ 1641095 w 1828800"/>
                <a:gd name="connsiteY1" fmla="*/ 0 h 914400"/>
                <a:gd name="connsiteX2" fmla="*/ 1828800 w 1828800"/>
                <a:gd name="connsiteY2" fmla="*/ 457200 h 914400"/>
                <a:gd name="connsiteX3" fmla="*/ 1641095 w 1828800"/>
                <a:gd name="connsiteY3" fmla="*/ 914400 h 914400"/>
                <a:gd name="connsiteX4" fmla="*/ 0 w 1828800"/>
                <a:gd name="connsiteY4" fmla="*/ 914400 h 914400"/>
                <a:gd name="connsiteX5" fmla="*/ 218074 w 1828800"/>
                <a:gd name="connsiteY5" fmla="*/ 457200 h 914400"/>
                <a:gd name="connsiteX0" fmla="*/ 0 w 1828800"/>
                <a:gd name="connsiteY0" fmla="*/ 0 h 914400"/>
                <a:gd name="connsiteX1" fmla="*/ 1610726 w 1828800"/>
                <a:gd name="connsiteY1" fmla="*/ 0 h 914400"/>
                <a:gd name="connsiteX2" fmla="*/ 1828800 w 1828800"/>
                <a:gd name="connsiteY2" fmla="*/ 457200 h 914400"/>
                <a:gd name="connsiteX3" fmla="*/ 1641095 w 1828800"/>
                <a:gd name="connsiteY3" fmla="*/ 914400 h 914400"/>
                <a:gd name="connsiteX4" fmla="*/ 0 w 1828800"/>
                <a:gd name="connsiteY4" fmla="*/ 914400 h 914400"/>
                <a:gd name="connsiteX5" fmla="*/ 218074 w 1828800"/>
                <a:gd name="connsiteY5" fmla="*/ 457200 h 914400"/>
                <a:gd name="connsiteX0" fmla="*/ 0 w 1828800"/>
                <a:gd name="connsiteY0" fmla="*/ 0 h 914400"/>
                <a:gd name="connsiteX1" fmla="*/ 1610726 w 1828800"/>
                <a:gd name="connsiteY1" fmla="*/ 0 h 914400"/>
                <a:gd name="connsiteX2" fmla="*/ 1828800 w 1828800"/>
                <a:gd name="connsiteY2" fmla="*/ 457200 h 914400"/>
                <a:gd name="connsiteX3" fmla="*/ 1610726 w 1828800"/>
                <a:gd name="connsiteY3" fmla="*/ 914400 h 914400"/>
                <a:gd name="connsiteX4" fmla="*/ 0 w 1828800"/>
                <a:gd name="connsiteY4" fmla="*/ 914400 h 914400"/>
                <a:gd name="connsiteX5" fmla="*/ 218074 w 1828800"/>
                <a:gd name="connsiteY5" fmla="*/ 457200 h 914400"/>
                <a:gd name="connsiteX0" fmla="*/ 0 w 1828800"/>
                <a:gd name="connsiteY0" fmla="*/ 0 h 914400"/>
                <a:gd name="connsiteX1" fmla="*/ 1610726 w 1828800"/>
                <a:gd name="connsiteY1" fmla="*/ 0 h 914400"/>
                <a:gd name="connsiteX2" fmla="*/ 1828800 w 1828800"/>
                <a:gd name="connsiteY2" fmla="*/ 457200 h 914400"/>
                <a:gd name="connsiteX3" fmla="*/ 1610726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10726 w 1828800"/>
                <a:gd name="connsiteY1" fmla="*/ 0 h 914400"/>
                <a:gd name="connsiteX2" fmla="*/ 1828800 w 1828800"/>
                <a:gd name="connsiteY2" fmla="*/ 457200 h 914400"/>
                <a:gd name="connsiteX3" fmla="*/ 1610726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10726 w 1828800"/>
                <a:gd name="connsiteY1" fmla="*/ 0 h 914400"/>
                <a:gd name="connsiteX2" fmla="*/ 1828800 w 1828800"/>
                <a:gd name="connsiteY2" fmla="*/ 457200 h 914400"/>
                <a:gd name="connsiteX3" fmla="*/ 1610726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10726 w 1828800"/>
                <a:gd name="connsiteY1" fmla="*/ 0 h 914400"/>
                <a:gd name="connsiteX2" fmla="*/ 1828800 w 1828800"/>
                <a:gd name="connsiteY2" fmla="*/ 457200 h 914400"/>
                <a:gd name="connsiteX3" fmla="*/ 1610726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740249 w 1828800"/>
                <a:gd name="connsiteY1" fmla="*/ 0 h 914400"/>
                <a:gd name="connsiteX2" fmla="*/ 1828800 w 1828800"/>
                <a:gd name="connsiteY2" fmla="*/ 457200 h 914400"/>
                <a:gd name="connsiteX3" fmla="*/ 1610726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740249 w 1828800"/>
                <a:gd name="connsiteY1" fmla="*/ 0 h 914400"/>
                <a:gd name="connsiteX2" fmla="*/ 1828800 w 1828800"/>
                <a:gd name="connsiteY2" fmla="*/ 457200 h 914400"/>
                <a:gd name="connsiteX3" fmla="*/ 1740249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740249 w 1828800"/>
                <a:gd name="connsiteY1" fmla="*/ 0 h 914400"/>
                <a:gd name="connsiteX2" fmla="*/ 1828800 w 1828800"/>
                <a:gd name="connsiteY2" fmla="*/ 457200 h 914400"/>
                <a:gd name="connsiteX3" fmla="*/ 1740249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85350 w 1828800"/>
                <a:gd name="connsiteY1" fmla="*/ 0 h 914400"/>
                <a:gd name="connsiteX2" fmla="*/ 1828800 w 1828800"/>
                <a:gd name="connsiteY2" fmla="*/ 457200 h 914400"/>
                <a:gd name="connsiteX3" fmla="*/ 1740249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85350 w 1828800"/>
                <a:gd name="connsiteY1" fmla="*/ 0 h 914400"/>
                <a:gd name="connsiteX2" fmla="*/ 1828800 w 1828800"/>
                <a:gd name="connsiteY2" fmla="*/ 457200 h 914400"/>
                <a:gd name="connsiteX3" fmla="*/ 1685350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85350 w 1828800"/>
                <a:gd name="connsiteY1" fmla="*/ 0 h 914400"/>
                <a:gd name="connsiteX2" fmla="*/ 1828800 w 1828800"/>
                <a:gd name="connsiteY2" fmla="*/ 457200 h 914400"/>
                <a:gd name="connsiteX3" fmla="*/ 1685350 w 1828800"/>
                <a:gd name="connsiteY3" fmla="*/ 914400 h 914400"/>
                <a:gd name="connsiteX4" fmla="*/ 0 w 1828800"/>
                <a:gd name="connsiteY4" fmla="*/ 914400 h 914400"/>
                <a:gd name="connsiteX5" fmla="*/ 143450 w 1828800"/>
                <a:gd name="connsiteY5" fmla="*/ 457200 h 914400"/>
                <a:gd name="connsiteX0" fmla="*/ 0 w 1828800"/>
                <a:gd name="connsiteY0" fmla="*/ 0 h 914400"/>
                <a:gd name="connsiteX1" fmla="*/ 1685350 w 1828800"/>
                <a:gd name="connsiteY1" fmla="*/ 0 h 914400"/>
                <a:gd name="connsiteX2" fmla="*/ 1828800 w 1828800"/>
                <a:gd name="connsiteY2" fmla="*/ 457200 h 914400"/>
                <a:gd name="connsiteX3" fmla="*/ 1685350 w 1828800"/>
                <a:gd name="connsiteY3" fmla="*/ 914400 h 914400"/>
                <a:gd name="connsiteX4" fmla="*/ 0 w 1828800"/>
                <a:gd name="connsiteY4" fmla="*/ 914400 h 914400"/>
                <a:gd name="connsiteX5" fmla="*/ 143450 w 1828800"/>
                <a:gd name="connsiteY5" fmla="*/ 457200 h 914400"/>
                <a:gd name="connsiteX0" fmla="*/ 0 w 1828800"/>
                <a:gd name="connsiteY0" fmla="*/ 0 h 914400"/>
                <a:gd name="connsiteX1" fmla="*/ 1685350 w 1828800"/>
                <a:gd name="connsiteY1" fmla="*/ 0 h 914400"/>
                <a:gd name="connsiteX2" fmla="*/ 1828800 w 1828800"/>
                <a:gd name="connsiteY2" fmla="*/ 457200 h 914400"/>
                <a:gd name="connsiteX3" fmla="*/ 1685350 w 1828800"/>
                <a:gd name="connsiteY3" fmla="*/ 914400 h 914400"/>
                <a:gd name="connsiteX4" fmla="*/ 0 w 1828800"/>
                <a:gd name="connsiteY4" fmla="*/ 914400 h 914400"/>
                <a:gd name="connsiteX5" fmla="*/ 143450 w 1828800"/>
                <a:gd name="connsiteY5" fmla="*/ 457200 h 914400"/>
                <a:gd name="connsiteX0" fmla="*/ 0 w 1828800"/>
                <a:gd name="connsiteY0" fmla="*/ 0 h 914400"/>
                <a:gd name="connsiteX1" fmla="*/ 1685350 w 1828800"/>
                <a:gd name="connsiteY1" fmla="*/ 0 h 914400"/>
                <a:gd name="connsiteX2" fmla="*/ 1828800 w 1828800"/>
                <a:gd name="connsiteY2" fmla="*/ 457200 h 914400"/>
                <a:gd name="connsiteX3" fmla="*/ 1685350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85350 w 1828800"/>
                <a:gd name="connsiteY1" fmla="*/ 0 h 914400"/>
                <a:gd name="connsiteX2" fmla="*/ 1828800 w 1828800"/>
                <a:gd name="connsiteY2" fmla="*/ 457200 h 914400"/>
                <a:gd name="connsiteX3" fmla="*/ 1685350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85350 w 1828800"/>
                <a:gd name="connsiteY1" fmla="*/ 0 h 914400"/>
                <a:gd name="connsiteX2" fmla="*/ 1828800 w 1828800"/>
                <a:gd name="connsiteY2" fmla="*/ 457200 h 914400"/>
                <a:gd name="connsiteX3" fmla="*/ 1685350 w 1828800"/>
                <a:gd name="connsiteY3" fmla="*/ 914400 h 914400"/>
                <a:gd name="connsiteX4" fmla="*/ 0 w 1828800"/>
                <a:gd name="connsiteY4" fmla="*/ 914400 h 914400"/>
                <a:gd name="connsiteX5" fmla="*/ 0 w 1828800"/>
                <a:gd name="connsiteY5" fmla="*/ 4572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8800" h="914400">
                  <a:moveTo>
                    <a:pt x="0" y="0"/>
                  </a:moveTo>
                  <a:lnTo>
                    <a:pt x="1685350" y="0"/>
                  </a:lnTo>
                  <a:lnTo>
                    <a:pt x="1828800" y="457200"/>
                  </a:lnTo>
                  <a:lnTo>
                    <a:pt x="1685350" y="914400"/>
                  </a:lnTo>
                  <a:lnTo>
                    <a:pt x="0" y="914400"/>
                  </a:lnTo>
                  <a:lnTo>
                    <a:pt x="0" y="457200"/>
                  </a:lnTo>
                  <a:close/>
                </a:path>
              </a:pathLst>
            </a:custGeom>
            <a:grpFill/>
            <a:ln w="9525" cap="flat" cmpd="sng" algn="ctr">
              <a:noFill/>
              <a:prstDash val="solid"/>
            </a:ln>
            <a:effectLst/>
          </p:spPr>
          <p:txBody>
            <a:bodyPr rtlCol="0" anchor="ctr"/>
            <a:lstStyle/>
            <a:p>
              <a:pPr algn="ctr" defTabSz="914127">
                <a:defRPr/>
              </a:pPr>
              <a:endParaRPr lang="en-US" sz="1000" kern="0">
                <a:solidFill>
                  <a:srgbClr val="FFFFFF"/>
                </a:solidFill>
                <a:latin typeface="Arial"/>
                <a:ea typeface="Arial Unicode MS"/>
                <a:cs typeface="Arial"/>
              </a:endParaRPr>
            </a:p>
          </p:txBody>
        </p:sp>
        <p:sp>
          <p:nvSpPr>
            <p:cNvPr id="152" name="TextBox 87">
              <a:extLst>
                <a:ext uri="{FF2B5EF4-FFF2-40B4-BE49-F238E27FC236}">
                  <a16:creationId xmlns:a16="http://schemas.microsoft.com/office/drawing/2014/main" id="{268E461F-774A-46E4-908B-C9F9A4C1729C}"/>
                </a:ext>
              </a:extLst>
            </p:cNvPr>
            <p:cNvSpPr txBox="1"/>
            <p:nvPr>
              <p:custDataLst>
                <p:tags r:id="rId35"/>
              </p:custDataLst>
            </p:nvPr>
          </p:nvSpPr>
          <p:spPr>
            <a:xfrm>
              <a:off x="396876" y="845732"/>
              <a:ext cx="1154661" cy="496026"/>
            </a:xfrm>
            <a:prstGeom prst="rect">
              <a:avLst/>
            </a:prstGeom>
            <a:grpFill/>
          </p:spPr>
          <p:txBody>
            <a:bodyPr vert="horz" lIns="0" tIns="0" rIns="0" bIns="0" rtlCol="0" anchor="ctr">
              <a:noAutofit/>
            </a:bodyPr>
            <a:lstStyle>
              <a:lvl1pPr marL="0" lvl="0" indent="0" defTabSz="913526" eaLnBrk="1" latinLnBrk="0" hangingPunct="1">
                <a:buClr>
                  <a:schemeClr val="tx2"/>
                </a:buClr>
                <a:buSzPct val="100000"/>
                <a:defRPr lang="en-GB" sz="1600" baseline="0" dirty="0">
                  <a:latin typeface="+mn-lt"/>
                </a:defRPr>
              </a:lvl1pPr>
              <a:lvl2pPr marL="198346" indent="-194673" defTabSz="913526" eaLnBrk="1" latinLnBrk="0" hangingPunct="1">
                <a:buClr>
                  <a:schemeClr val="tx2"/>
                </a:buClr>
                <a:buSzPct val="120000"/>
                <a:buFontTx/>
                <a:buBlip>
                  <a:blip r:embed="rId46"/>
                </a:buBlip>
                <a:defRPr lang="en-GB" sz="1600" baseline="0" dirty="0">
                  <a:latin typeface="+mn-lt"/>
                </a:defRPr>
              </a:lvl2pPr>
              <a:lvl3pPr marL="381000" indent="-190500" defTabSz="913526" eaLnBrk="1" latinLnBrk="0" hangingPunct="1">
                <a:buClr>
                  <a:schemeClr val="tx2"/>
                </a:buClr>
                <a:buSzPct val="120000"/>
                <a:buFontTx/>
                <a:buBlip>
                  <a:blip r:embed="rId47"/>
                </a:buBlip>
                <a:defRPr lang="en-GB" sz="1600" baseline="0" dirty="0">
                  <a:latin typeface="+mn-lt"/>
                </a:defRPr>
              </a:lvl3pPr>
              <a:lvl4pPr marL="558800" indent="-209550" defTabSz="913526" eaLnBrk="1" latinLnBrk="0" hangingPunct="1">
                <a:buClr>
                  <a:schemeClr val="tx2"/>
                </a:buClr>
                <a:buSzPct val="120000"/>
                <a:buFontTx/>
                <a:buBlip>
                  <a:blip r:embed="rId48"/>
                </a:buBlip>
                <a:defRPr lang="en-GB" sz="1600" baseline="0" dirty="0">
                  <a:latin typeface="+mn-lt"/>
                </a:defRPr>
              </a:lvl4pPr>
              <a:lvl5pPr marL="717550" indent="-158750" defTabSz="913526" eaLnBrk="1" latinLnBrk="0" hangingPunct="1">
                <a:buClr>
                  <a:schemeClr val="tx2"/>
                </a:buClr>
                <a:buSzPct val="140000"/>
                <a:buFontTx/>
                <a:buBlip>
                  <a:blip r:embed="rId49"/>
                </a:buBlip>
                <a:defRPr lang="en-GB" sz="1600" baseline="0" dirty="0">
                  <a:latin typeface="+mn-lt"/>
                </a:defRPr>
              </a:lvl5pPr>
              <a:lvl6pPr marL="1020090" indent="-177099" defTabSz="1218095" fontAlgn="base">
                <a:spcBef>
                  <a:spcPct val="0"/>
                </a:spcBef>
                <a:spcAft>
                  <a:spcPct val="0"/>
                </a:spcAft>
                <a:buClr>
                  <a:schemeClr val="tx2"/>
                </a:buClr>
                <a:buSzPct val="89000"/>
                <a:buFont typeface="Arial" charset="0"/>
                <a:buChar char="-"/>
                <a:defRPr sz="2176" baseline="0">
                  <a:latin typeface="+mn-lt"/>
                </a:defRPr>
              </a:lvl6pPr>
              <a:lvl7pPr marL="1020090" indent="-177099" defTabSz="1218095" fontAlgn="base">
                <a:spcBef>
                  <a:spcPct val="0"/>
                </a:spcBef>
                <a:spcAft>
                  <a:spcPct val="0"/>
                </a:spcAft>
                <a:buClr>
                  <a:schemeClr val="tx2"/>
                </a:buClr>
                <a:buSzPct val="89000"/>
                <a:buFont typeface="Arial" charset="0"/>
                <a:buChar char="-"/>
                <a:defRPr sz="2176" baseline="0">
                  <a:latin typeface="+mn-lt"/>
                </a:defRPr>
              </a:lvl7pPr>
              <a:lvl8pPr marL="1020090" indent="-177099" defTabSz="1218095" fontAlgn="base">
                <a:spcBef>
                  <a:spcPct val="0"/>
                </a:spcBef>
                <a:spcAft>
                  <a:spcPct val="0"/>
                </a:spcAft>
                <a:buClr>
                  <a:schemeClr val="tx2"/>
                </a:buClr>
                <a:buSzPct val="89000"/>
                <a:buFont typeface="Arial" charset="0"/>
                <a:buChar char="-"/>
                <a:defRPr sz="2176" baseline="0">
                  <a:latin typeface="+mn-lt"/>
                </a:defRPr>
              </a:lvl8pPr>
              <a:lvl9pPr marL="1020090" indent="-177099" defTabSz="1218095" fontAlgn="base">
                <a:spcBef>
                  <a:spcPct val="0"/>
                </a:spcBef>
                <a:spcAft>
                  <a:spcPct val="0"/>
                </a:spcAft>
                <a:buClr>
                  <a:schemeClr val="tx2"/>
                </a:buClr>
                <a:buSzPct val="89000"/>
                <a:buFont typeface="Arial" charset="0"/>
                <a:buChar char="-"/>
                <a:defRPr sz="2176" baseline="0">
                  <a:latin typeface="+mn-lt"/>
                </a:defRPr>
              </a:lvl9pPr>
            </a:lstStyle>
            <a:p>
              <a:pPr defTabSz="913253">
                <a:buClr>
                  <a:srgbClr val="595959"/>
                </a:buClr>
                <a:defRPr/>
              </a:pPr>
              <a:r>
                <a:rPr lang="en-US" sz="1000" b="1" kern="0" dirty="0">
                  <a:solidFill>
                    <a:srgbClr val="FFFFFF"/>
                  </a:solidFill>
                  <a:latin typeface="Arial"/>
                  <a:ea typeface="Arial Unicode MS"/>
                  <a:cs typeface="Arial"/>
                </a:rPr>
                <a:t>Task 2</a:t>
              </a:r>
            </a:p>
          </p:txBody>
        </p:sp>
      </p:grpSp>
      <p:grpSp>
        <p:nvGrpSpPr>
          <p:cNvPr id="153" name="Group 122">
            <a:extLst>
              <a:ext uri="{FF2B5EF4-FFF2-40B4-BE49-F238E27FC236}">
                <a16:creationId xmlns:a16="http://schemas.microsoft.com/office/drawing/2014/main" id="{1D2D2A12-0CE6-4D4E-ACB7-8B6FE589A4A3}"/>
              </a:ext>
            </a:extLst>
          </p:cNvPr>
          <p:cNvGrpSpPr/>
          <p:nvPr>
            <p:custDataLst>
              <p:tags r:id="rId16"/>
            </p:custDataLst>
          </p:nvPr>
        </p:nvGrpSpPr>
        <p:grpSpPr>
          <a:xfrm>
            <a:off x="858097" y="2624940"/>
            <a:ext cx="1475755" cy="466341"/>
            <a:chOff x="333376" y="805730"/>
            <a:chExt cx="1321846" cy="576030"/>
          </a:xfrm>
          <a:solidFill>
            <a:srgbClr val="00BCFF"/>
          </a:solidFill>
        </p:grpSpPr>
        <p:sp>
          <p:nvSpPr>
            <p:cNvPr id="154" name="Freeform: Shape 86">
              <a:extLst>
                <a:ext uri="{FF2B5EF4-FFF2-40B4-BE49-F238E27FC236}">
                  <a16:creationId xmlns:a16="http://schemas.microsoft.com/office/drawing/2014/main" id="{E9BE66F9-98D0-4D9F-B029-C87A4D70D0A3}"/>
                </a:ext>
              </a:extLst>
            </p:cNvPr>
            <p:cNvSpPr/>
            <p:nvPr>
              <p:custDataLst>
                <p:tags r:id="rId32"/>
              </p:custDataLst>
            </p:nvPr>
          </p:nvSpPr>
          <p:spPr>
            <a:xfrm>
              <a:off x="333376" y="805730"/>
              <a:ext cx="1321846" cy="576030"/>
            </a:xfrm>
            <a:custGeom>
              <a:avLst/>
              <a:gdLst>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164592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164592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164592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236176 w 1828800"/>
                <a:gd name="connsiteY5" fmla="*/ 457200 h 914400"/>
                <a:gd name="connsiteX0" fmla="*/ 0 w 1828800"/>
                <a:gd name="connsiteY0" fmla="*/ 0 h 914400"/>
                <a:gd name="connsiteX1" fmla="*/ 1592624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236176 w 1828800"/>
                <a:gd name="connsiteY5" fmla="*/ 457200 h 914400"/>
                <a:gd name="connsiteX0" fmla="*/ 0 w 1828800"/>
                <a:gd name="connsiteY0" fmla="*/ 0 h 914400"/>
                <a:gd name="connsiteX1" fmla="*/ 1592624 w 1828800"/>
                <a:gd name="connsiteY1" fmla="*/ 0 h 914400"/>
                <a:gd name="connsiteX2" fmla="*/ 1828800 w 1828800"/>
                <a:gd name="connsiteY2" fmla="*/ 457200 h 914400"/>
                <a:gd name="connsiteX3" fmla="*/ 1592624 w 1828800"/>
                <a:gd name="connsiteY3" fmla="*/ 914400 h 914400"/>
                <a:gd name="connsiteX4" fmla="*/ 0 w 1828800"/>
                <a:gd name="connsiteY4" fmla="*/ 914400 h 914400"/>
                <a:gd name="connsiteX5" fmla="*/ 236176 w 1828800"/>
                <a:gd name="connsiteY5" fmla="*/ 457200 h 914400"/>
                <a:gd name="connsiteX0" fmla="*/ 0 w 1828800"/>
                <a:gd name="connsiteY0" fmla="*/ 0 h 914400"/>
                <a:gd name="connsiteX1" fmla="*/ 1592624 w 1828800"/>
                <a:gd name="connsiteY1" fmla="*/ 0 h 914400"/>
                <a:gd name="connsiteX2" fmla="*/ 1828800 w 1828800"/>
                <a:gd name="connsiteY2" fmla="*/ 457200 h 914400"/>
                <a:gd name="connsiteX3" fmla="*/ 1592624 w 1828800"/>
                <a:gd name="connsiteY3" fmla="*/ 914400 h 914400"/>
                <a:gd name="connsiteX4" fmla="*/ 0 w 1828800"/>
                <a:gd name="connsiteY4" fmla="*/ 914400 h 914400"/>
                <a:gd name="connsiteX5" fmla="*/ 197675 w 1828800"/>
                <a:gd name="connsiteY5" fmla="*/ 457200 h 914400"/>
                <a:gd name="connsiteX0" fmla="*/ 0 w 1828800"/>
                <a:gd name="connsiteY0" fmla="*/ 0 h 914400"/>
                <a:gd name="connsiteX1" fmla="*/ 1631125 w 1828800"/>
                <a:gd name="connsiteY1" fmla="*/ 0 h 914400"/>
                <a:gd name="connsiteX2" fmla="*/ 1828800 w 1828800"/>
                <a:gd name="connsiteY2" fmla="*/ 457200 h 914400"/>
                <a:gd name="connsiteX3" fmla="*/ 1592624 w 1828800"/>
                <a:gd name="connsiteY3" fmla="*/ 914400 h 914400"/>
                <a:gd name="connsiteX4" fmla="*/ 0 w 1828800"/>
                <a:gd name="connsiteY4" fmla="*/ 914400 h 914400"/>
                <a:gd name="connsiteX5" fmla="*/ 197675 w 1828800"/>
                <a:gd name="connsiteY5" fmla="*/ 457200 h 914400"/>
                <a:gd name="connsiteX0" fmla="*/ 0 w 1828800"/>
                <a:gd name="connsiteY0" fmla="*/ 0 h 914400"/>
                <a:gd name="connsiteX1" fmla="*/ 1631125 w 1828800"/>
                <a:gd name="connsiteY1" fmla="*/ 0 h 914400"/>
                <a:gd name="connsiteX2" fmla="*/ 1828800 w 1828800"/>
                <a:gd name="connsiteY2" fmla="*/ 457200 h 914400"/>
                <a:gd name="connsiteX3" fmla="*/ 1631125 w 1828800"/>
                <a:gd name="connsiteY3" fmla="*/ 914400 h 914400"/>
                <a:gd name="connsiteX4" fmla="*/ 0 w 1828800"/>
                <a:gd name="connsiteY4" fmla="*/ 914400 h 914400"/>
                <a:gd name="connsiteX5" fmla="*/ 197675 w 1828800"/>
                <a:gd name="connsiteY5" fmla="*/ 457200 h 914400"/>
                <a:gd name="connsiteX0" fmla="*/ 0 w 1828800"/>
                <a:gd name="connsiteY0" fmla="*/ 0 h 914400"/>
                <a:gd name="connsiteX1" fmla="*/ 1631125 w 1828800"/>
                <a:gd name="connsiteY1" fmla="*/ 0 h 914400"/>
                <a:gd name="connsiteX2" fmla="*/ 1828800 w 1828800"/>
                <a:gd name="connsiteY2" fmla="*/ 457200 h 914400"/>
                <a:gd name="connsiteX3" fmla="*/ 1631125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34113 w 1828800"/>
                <a:gd name="connsiteY1" fmla="*/ 0 h 914400"/>
                <a:gd name="connsiteX2" fmla="*/ 1828800 w 1828800"/>
                <a:gd name="connsiteY2" fmla="*/ 457200 h 914400"/>
                <a:gd name="connsiteX3" fmla="*/ 1631125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34113 w 1828800"/>
                <a:gd name="connsiteY1" fmla="*/ 0 h 914400"/>
                <a:gd name="connsiteX2" fmla="*/ 1828800 w 1828800"/>
                <a:gd name="connsiteY2" fmla="*/ 457200 h 914400"/>
                <a:gd name="connsiteX3" fmla="*/ 1634113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34113 w 1828800"/>
                <a:gd name="connsiteY1" fmla="*/ 0 h 914400"/>
                <a:gd name="connsiteX2" fmla="*/ 1828800 w 1828800"/>
                <a:gd name="connsiteY2" fmla="*/ 457200 h 914400"/>
                <a:gd name="connsiteX3" fmla="*/ 1634113 w 1828800"/>
                <a:gd name="connsiteY3" fmla="*/ 914400 h 914400"/>
                <a:gd name="connsiteX4" fmla="*/ 0 w 1828800"/>
                <a:gd name="connsiteY4" fmla="*/ 914400 h 914400"/>
                <a:gd name="connsiteX5" fmla="*/ 194687 w 1828800"/>
                <a:gd name="connsiteY5" fmla="*/ 457200 h 914400"/>
                <a:gd name="connsiteX0" fmla="*/ 0 w 1828800"/>
                <a:gd name="connsiteY0" fmla="*/ 0 h 914400"/>
                <a:gd name="connsiteX1" fmla="*/ 1634113 w 1828800"/>
                <a:gd name="connsiteY1" fmla="*/ 0 h 914400"/>
                <a:gd name="connsiteX2" fmla="*/ 1828800 w 1828800"/>
                <a:gd name="connsiteY2" fmla="*/ 457200 h 914400"/>
                <a:gd name="connsiteX3" fmla="*/ 1634113 w 1828800"/>
                <a:gd name="connsiteY3" fmla="*/ 914400 h 914400"/>
                <a:gd name="connsiteX4" fmla="*/ 0 w 1828800"/>
                <a:gd name="connsiteY4" fmla="*/ 914400 h 914400"/>
                <a:gd name="connsiteX5" fmla="*/ 194687 w 1828800"/>
                <a:gd name="connsiteY5" fmla="*/ 457200 h 914400"/>
                <a:gd name="connsiteX0" fmla="*/ 0 w 1828800"/>
                <a:gd name="connsiteY0" fmla="*/ 0 h 914400"/>
                <a:gd name="connsiteX1" fmla="*/ 1634113 w 1828800"/>
                <a:gd name="connsiteY1" fmla="*/ 0 h 914400"/>
                <a:gd name="connsiteX2" fmla="*/ 1828800 w 1828800"/>
                <a:gd name="connsiteY2" fmla="*/ 457200 h 914400"/>
                <a:gd name="connsiteX3" fmla="*/ 1634113 w 1828800"/>
                <a:gd name="connsiteY3" fmla="*/ 914400 h 914400"/>
                <a:gd name="connsiteX4" fmla="*/ 0 w 1828800"/>
                <a:gd name="connsiteY4" fmla="*/ 914400 h 914400"/>
                <a:gd name="connsiteX5" fmla="*/ 194687 w 1828800"/>
                <a:gd name="connsiteY5" fmla="*/ 457200 h 914400"/>
                <a:gd name="connsiteX0" fmla="*/ 0 w 1828800"/>
                <a:gd name="connsiteY0" fmla="*/ 0 h 914400"/>
                <a:gd name="connsiteX1" fmla="*/ 1634113 w 1828800"/>
                <a:gd name="connsiteY1" fmla="*/ 0 h 914400"/>
                <a:gd name="connsiteX2" fmla="*/ 1828800 w 1828800"/>
                <a:gd name="connsiteY2" fmla="*/ 457200 h 914400"/>
                <a:gd name="connsiteX3" fmla="*/ 1634113 w 1828800"/>
                <a:gd name="connsiteY3" fmla="*/ 914400 h 914400"/>
                <a:gd name="connsiteX4" fmla="*/ 0 w 1828800"/>
                <a:gd name="connsiteY4" fmla="*/ 914400 h 914400"/>
                <a:gd name="connsiteX5" fmla="*/ 263727 w 1828800"/>
                <a:gd name="connsiteY5" fmla="*/ 457200 h 914400"/>
                <a:gd name="connsiteX0" fmla="*/ 0 w 1828800"/>
                <a:gd name="connsiteY0" fmla="*/ 0 h 914400"/>
                <a:gd name="connsiteX1" fmla="*/ 1565073 w 1828800"/>
                <a:gd name="connsiteY1" fmla="*/ 0 h 914400"/>
                <a:gd name="connsiteX2" fmla="*/ 1828800 w 1828800"/>
                <a:gd name="connsiteY2" fmla="*/ 457200 h 914400"/>
                <a:gd name="connsiteX3" fmla="*/ 1634113 w 1828800"/>
                <a:gd name="connsiteY3" fmla="*/ 914400 h 914400"/>
                <a:gd name="connsiteX4" fmla="*/ 0 w 1828800"/>
                <a:gd name="connsiteY4" fmla="*/ 914400 h 914400"/>
                <a:gd name="connsiteX5" fmla="*/ 263727 w 1828800"/>
                <a:gd name="connsiteY5" fmla="*/ 457200 h 914400"/>
                <a:gd name="connsiteX0" fmla="*/ 0 w 1828800"/>
                <a:gd name="connsiteY0" fmla="*/ 0 h 914400"/>
                <a:gd name="connsiteX1" fmla="*/ 1565073 w 1828800"/>
                <a:gd name="connsiteY1" fmla="*/ 0 h 914400"/>
                <a:gd name="connsiteX2" fmla="*/ 1828800 w 1828800"/>
                <a:gd name="connsiteY2" fmla="*/ 457200 h 914400"/>
                <a:gd name="connsiteX3" fmla="*/ 1565073 w 1828800"/>
                <a:gd name="connsiteY3" fmla="*/ 914400 h 914400"/>
                <a:gd name="connsiteX4" fmla="*/ 0 w 1828800"/>
                <a:gd name="connsiteY4" fmla="*/ 914400 h 914400"/>
                <a:gd name="connsiteX5" fmla="*/ 263727 w 1828800"/>
                <a:gd name="connsiteY5" fmla="*/ 457200 h 914400"/>
                <a:gd name="connsiteX0" fmla="*/ 0 w 1828800"/>
                <a:gd name="connsiteY0" fmla="*/ 0 h 914400"/>
                <a:gd name="connsiteX1" fmla="*/ 1565073 w 1828800"/>
                <a:gd name="connsiteY1" fmla="*/ 0 h 914400"/>
                <a:gd name="connsiteX2" fmla="*/ 1828800 w 1828800"/>
                <a:gd name="connsiteY2" fmla="*/ 457200 h 914400"/>
                <a:gd name="connsiteX3" fmla="*/ 1565073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565073 w 1828800"/>
                <a:gd name="connsiteY1" fmla="*/ 0 h 914400"/>
                <a:gd name="connsiteX2" fmla="*/ 1828800 w 1828800"/>
                <a:gd name="connsiteY2" fmla="*/ 457200 h 914400"/>
                <a:gd name="connsiteX3" fmla="*/ 1565073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565073 w 1828800"/>
                <a:gd name="connsiteY1" fmla="*/ 0 h 914400"/>
                <a:gd name="connsiteX2" fmla="*/ 1828800 w 1828800"/>
                <a:gd name="connsiteY2" fmla="*/ 457200 h 914400"/>
                <a:gd name="connsiteX3" fmla="*/ 1565073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565073 w 1828800"/>
                <a:gd name="connsiteY1" fmla="*/ 0 h 914400"/>
                <a:gd name="connsiteX2" fmla="*/ 1828800 w 1828800"/>
                <a:gd name="connsiteY2" fmla="*/ 457200 h 914400"/>
                <a:gd name="connsiteX3" fmla="*/ 1565073 w 1828800"/>
                <a:gd name="connsiteY3" fmla="*/ 914400 h 914400"/>
                <a:gd name="connsiteX4" fmla="*/ 0 w 1828800"/>
                <a:gd name="connsiteY4" fmla="*/ 914400 h 914400"/>
                <a:gd name="connsiteX5" fmla="*/ 263727 w 1828800"/>
                <a:gd name="connsiteY5" fmla="*/ 457200 h 914400"/>
                <a:gd name="connsiteX0" fmla="*/ 0 w 1828800"/>
                <a:gd name="connsiteY0" fmla="*/ 0 h 914400"/>
                <a:gd name="connsiteX1" fmla="*/ 1565073 w 1828800"/>
                <a:gd name="connsiteY1" fmla="*/ 0 h 914400"/>
                <a:gd name="connsiteX2" fmla="*/ 1828800 w 1828800"/>
                <a:gd name="connsiteY2" fmla="*/ 457200 h 914400"/>
                <a:gd name="connsiteX3" fmla="*/ 1565073 w 1828800"/>
                <a:gd name="connsiteY3" fmla="*/ 914400 h 914400"/>
                <a:gd name="connsiteX4" fmla="*/ 0 w 1828800"/>
                <a:gd name="connsiteY4" fmla="*/ 914400 h 914400"/>
                <a:gd name="connsiteX5" fmla="*/ 263727 w 1828800"/>
                <a:gd name="connsiteY5" fmla="*/ 457200 h 914400"/>
                <a:gd name="connsiteX0" fmla="*/ 0 w 1828800"/>
                <a:gd name="connsiteY0" fmla="*/ 0 h 914400"/>
                <a:gd name="connsiteX1" fmla="*/ 1565073 w 1828800"/>
                <a:gd name="connsiteY1" fmla="*/ 0 h 914400"/>
                <a:gd name="connsiteX2" fmla="*/ 1828800 w 1828800"/>
                <a:gd name="connsiteY2" fmla="*/ 457200 h 914400"/>
                <a:gd name="connsiteX3" fmla="*/ 1565073 w 1828800"/>
                <a:gd name="connsiteY3" fmla="*/ 914400 h 914400"/>
                <a:gd name="connsiteX4" fmla="*/ 0 w 1828800"/>
                <a:gd name="connsiteY4" fmla="*/ 914400 h 914400"/>
                <a:gd name="connsiteX5" fmla="*/ 263727 w 1828800"/>
                <a:gd name="connsiteY5" fmla="*/ 457200 h 914400"/>
                <a:gd name="connsiteX0" fmla="*/ 0 w 1828800"/>
                <a:gd name="connsiteY0" fmla="*/ 0 h 914400"/>
                <a:gd name="connsiteX1" fmla="*/ 1565073 w 1828800"/>
                <a:gd name="connsiteY1" fmla="*/ 0 h 914400"/>
                <a:gd name="connsiteX2" fmla="*/ 1828800 w 1828800"/>
                <a:gd name="connsiteY2" fmla="*/ 457200 h 914400"/>
                <a:gd name="connsiteX3" fmla="*/ 1565073 w 1828800"/>
                <a:gd name="connsiteY3" fmla="*/ 914400 h 914400"/>
                <a:gd name="connsiteX4" fmla="*/ 0 w 1828800"/>
                <a:gd name="connsiteY4" fmla="*/ 914400 h 914400"/>
                <a:gd name="connsiteX5" fmla="*/ 187705 w 1828800"/>
                <a:gd name="connsiteY5" fmla="*/ 457200 h 914400"/>
                <a:gd name="connsiteX0" fmla="*/ 0 w 1828800"/>
                <a:gd name="connsiteY0" fmla="*/ 0 h 914400"/>
                <a:gd name="connsiteX1" fmla="*/ 1641095 w 1828800"/>
                <a:gd name="connsiteY1" fmla="*/ 0 h 914400"/>
                <a:gd name="connsiteX2" fmla="*/ 1828800 w 1828800"/>
                <a:gd name="connsiteY2" fmla="*/ 457200 h 914400"/>
                <a:gd name="connsiteX3" fmla="*/ 1565073 w 1828800"/>
                <a:gd name="connsiteY3" fmla="*/ 914400 h 914400"/>
                <a:gd name="connsiteX4" fmla="*/ 0 w 1828800"/>
                <a:gd name="connsiteY4" fmla="*/ 914400 h 914400"/>
                <a:gd name="connsiteX5" fmla="*/ 187705 w 1828800"/>
                <a:gd name="connsiteY5" fmla="*/ 457200 h 914400"/>
                <a:gd name="connsiteX0" fmla="*/ 0 w 1828800"/>
                <a:gd name="connsiteY0" fmla="*/ 0 h 914400"/>
                <a:gd name="connsiteX1" fmla="*/ 1641095 w 1828800"/>
                <a:gd name="connsiteY1" fmla="*/ 0 h 914400"/>
                <a:gd name="connsiteX2" fmla="*/ 1828800 w 1828800"/>
                <a:gd name="connsiteY2" fmla="*/ 457200 h 914400"/>
                <a:gd name="connsiteX3" fmla="*/ 1641095 w 1828800"/>
                <a:gd name="connsiteY3" fmla="*/ 914400 h 914400"/>
                <a:gd name="connsiteX4" fmla="*/ 0 w 1828800"/>
                <a:gd name="connsiteY4" fmla="*/ 914400 h 914400"/>
                <a:gd name="connsiteX5" fmla="*/ 187705 w 1828800"/>
                <a:gd name="connsiteY5" fmla="*/ 457200 h 914400"/>
                <a:gd name="connsiteX0" fmla="*/ 0 w 1828800"/>
                <a:gd name="connsiteY0" fmla="*/ 0 h 914400"/>
                <a:gd name="connsiteX1" fmla="*/ 1641095 w 1828800"/>
                <a:gd name="connsiteY1" fmla="*/ 0 h 914400"/>
                <a:gd name="connsiteX2" fmla="*/ 1828800 w 1828800"/>
                <a:gd name="connsiteY2" fmla="*/ 457200 h 914400"/>
                <a:gd name="connsiteX3" fmla="*/ 1641095 w 1828800"/>
                <a:gd name="connsiteY3" fmla="*/ 914400 h 914400"/>
                <a:gd name="connsiteX4" fmla="*/ 0 w 1828800"/>
                <a:gd name="connsiteY4" fmla="*/ 914400 h 914400"/>
                <a:gd name="connsiteX5" fmla="*/ 218074 w 1828800"/>
                <a:gd name="connsiteY5" fmla="*/ 457200 h 914400"/>
                <a:gd name="connsiteX0" fmla="*/ 0 w 1828800"/>
                <a:gd name="connsiteY0" fmla="*/ 0 h 914400"/>
                <a:gd name="connsiteX1" fmla="*/ 1610726 w 1828800"/>
                <a:gd name="connsiteY1" fmla="*/ 0 h 914400"/>
                <a:gd name="connsiteX2" fmla="*/ 1828800 w 1828800"/>
                <a:gd name="connsiteY2" fmla="*/ 457200 h 914400"/>
                <a:gd name="connsiteX3" fmla="*/ 1641095 w 1828800"/>
                <a:gd name="connsiteY3" fmla="*/ 914400 h 914400"/>
                <a:gd name="connsiteX4" fmla="*/ 0 w 1828800"/>
                <a:gd name="connsiteY4" fmla="*/ 914400 h 914400"/>
                <a:gd name="connsiteX5" fmla="*/ 218074 w 1828800"/>
                <a:gd name="connsiteY5" fmla="*/ 457200 h 914400"/>
                <a:gd name="connsiteX0" fmla="*/ 0 w 1828800"/>
                <a:gd name="connsiteY0" fmla="*/ 0 h 914400"/>
                <a:gd name="connsiteX1" fmla="*/ 1610726 w 1828800"/>
                <a:gd name="connsiteY1" fmla="*/ 0 h 914400"/>
                <a:gd name="connsiteX2" fmla="*/ 1828800 w 1828800"/>
                <a:gd name="connsiteY2" fmla="*/ 457200 h 914400"/>
                <a:gd name="connsiteX3" fmla="*/ 1610726 w 1828800"/>
                <a:gd name="connsiteY3" fmla="*/ 914400 h 914400"/>
                <a:gd name="connsiteX4" fmla="*/ 0 w 1828800"/>
                <a:gd name="connsiteY4" fmla="*/ 914400 h 914400"/>
                <a:gd name="connsiteX5" fmla="*/ 218074 w 1828800"/>
                <a:gd name="connsiteY5" fmla="*/ 457200 h 914400"/>
                <a:gd name="connsiteX0" fmla="*/ 0 w 1828800"/>
                <a:gd name="connsiteY0" fmla="*/ 0 h 914400"/>
                <a:gd name="connsiteX1" fmla="*/ 1610726 w 1828800"/>
                <a:gd name="connsiteY1" fmla="*/ 0 h 914400"/>
                <a:gd name="connsiteX2" fmla="*/ 1828800 w 1828800"/>
                <a:gd name="connsiteY2" fmla="*/ 457200 h 914400"/>
                <a:gd name="connsiteX3" fmla="*/ 1610726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10726 w 1828800"/>
                <a:gd name="connsiteY1" fmla="*/ 0 h 914400"/>
                <a:gd name="connsiteX2" fmla="*/ 1828800 w 1828800"/>
                <a:gd name="connsiteY2" fmla="*/ 457200 h 914400"/>
                <a:gd name="connsiteX3" fmla="*/ 1610726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10726 w 1828800"/>
                <a:gd name="connsiteY1" fmla="*/ 0 h 914400"/>
                <a:gd name="connsiteX2" fmla="*/ 1828800 w 1828800"/>
                <a:gd name="connsiteY2" fmla="*/ 457200 h 914400"/>
                <a:gd name="connsiteX3" fmla="*/ 1610726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10726 w 1828800"/>
                <a:gd name="connsiteY1" fmla="*/ 0 h 914400"/>
                <a:gd name="connsiteX2" fmla="*/ 1828800 w 1828800"/>
                <a:gd name="connsiteY2" fmla="*/ 457200 h 914400"/>
                <a:gd name="connsiteX3" fmla="*/ 1610726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740249 w 1828800"/>
                <a:gd name="connsiteY1" fmla="*/ 0 h 914400"/>
                <a:gd name="connsiteX2" fmla="*/ 1828800 w 1828800"/>
                <a:gd name="connsiteY2" fmla="*/ 457200 h 914400"/>
                <a:gd name="connsiteX3" fmla="*/ 1610726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740249 w 1828800"/>
                <a:gd name="connsiteY1" fmla="*/ 0 h 914400"/>
                <a:gd name="connsiteX2" fmla="*/ 1828800 w 1828800"/>
                <a:gd name="connsiteY2" fmla="*/ 457200 h 914400"/>
                <a:gd name="connsiteX3" fmla="*/ 1740249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740249 w 1828800"/>
                <a:gd name="connsiteY1" fmla="*/ 0 h 914400"/>
                <a:gd name="connsiteX2" fmla="*/ 1828800 w 1828800"/>
                <a:gd name="connsiteY2" fmla="*/ 457200 h 914400"/>
                <a:gd name="connsiteX3" fmla="*/ 1740249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85350 w 1828800"/>
                <a:gd name="connsiteY1" fmla="*/ 0 h 914400"/>
                <a:gd name="connsiteX2" fmla="*/ 1828800 w 1828800"/>
                <a:gd name="connsiteY2" fmla="*/ 457200 h 914400"/>
                <a:gd name="connsiteX3" fmla="*/ 1740249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85350 w 1828800"/>
                <a:gd name="connsiteY1" fmla="*/ 0 h 914400"/>
                <a:gd name="connsiteX2" fmla="*/ 1828800 w 1828800"/>
                <a:gd name="connsiteY2" fmla="*/ 457200 h 914400"/>
                <a:gd name="connsiteX3" fmla="*/ 1685350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85350 w 1828800"/>
                <a:gd name="connsiteY1" fmla="*/ 0 h 914400"/>
                <a:gd name="connsiteX2" fmla="*/ 1828800 w 1828800"/>
                <a:gd name="connsiteY2" fmla="*/ 457200 h 914400"/>
                <a:gd name="connsiteX3" fmla="*/ 1685350 w 1828800"/>
                <a:gd name="connsiteY3" fmla="*/ 914400 h 914400"/>
                <a:gd name="connsiteX4" fmla="*/ 0 w 1828800"/>
                <a:gd name="connsiteY4" fmla="*/ 914400 h 914400"/>
                <a:gd name="connsiteX5" fmla="*/ 143450 w 1828800"/>
                <a:gd name="connsiteY5" fmla="*/ 457200 h 914400"/>
                <a:gd name="connsiteX0" fmla="*/ 0 w 1828800"/>
                <a:gd name="connsiteY0" fmla="*/ 0 h 914400"/>
                <a:gd name="connsiteX1" fmla="*/ 1685350 w 1828800"/>
                <a:gd name="connsiteY1" fmla="*/ 0 h 914400"/>
                <a:gd name="connsiteX2" fmla="*/ 1828800 w 1828800"/>
                <a:gd name="connsiteY2" fmla="*/ 457200 h 914400"/>
                <a:gd name="connsiteX3" fmla="*/ 1685350 w 1828800"/>
                <a:gd name="connsiteY3" fmla="*/ 914400 h 914400"/>
                <a:gd name="connsiteX4" fmla="*/ 0 w 1828800"/>
                <a:gd name="connsiteY4" fmla="*/ 914400 h 914400"/>
                <a:gd name="connsiteX5" fmla="*/ 143450 w 1828800"/>
                <a:gd name="connsiteY5" fmla="*/ 457200 h 914400"/>
                <a:gd name="connsiteX0" fmla="*/ 0 w 1828800"/>
                <a:gd name="connsiteY0" fmla="*/ 0 h 914400"/>
                <a:gd name="connsiteX1" fmla="*/ 1685350 w 1828800"/>
                <a:gd name="connsiteY1" fmla="*/ 0 h 914400"/>
                <a:gd name="connsiteX2" fmla="*/ 1828800 w 1828800"/>
                <a:gd name="connsiteY2" fmla="*/ 457200 h 914400"/>
                <a:gd name="connsiteX3" fmla="*/ 1685350 w 1828800"/>
                <a:gd name="connsiteY3" fmla="*/ 914400 h 914400"/>
                <a:gd name="connsiteX4" fmla="*/ 0 w 1828800"/>
                <a:gd name="connsiteY4" fmla="*/ 914400 h 914400"/>
                <a:gd name="connsiteX5" fmla="*/ 143450 w 1828800"/>
                <a:gd name="connsiteY5" fmla="*/ 457200 h 914400"/>
                <a:gd name="connsiteX0" fmla="*/ 0 w 1828800"/>
                <a:gd name="connsiteY0" fmla="*/ 0 h 914400"/>
                <a:gd name="connsiteX1" fmla="*/ 1685350 w 1828800"/>
                <a:gd name="connsiteY1" fmla="*/ 0 h 914400"/>
                <a:gd name="connsiteX2" fmla="*/ 1828800 w 1828800"/>
                <a:gd name="connsiteY2" fmla="*/ 457200 h 914400"/>
                <a:gd name="connsiteX3" fmla="*/ 1685350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85350 w 1828800"/>
                <a:gd name="connsiteY1" fmla="*/ 0 h 914400"/>
                <a:gd name="connsiteX2" fmla="*/ 1828800 w 1828800"/>
                <a:gd name="connsiteY2" fmla="*/ 457200 h 914400"/>
                <a:gd name="connsiteX3" fmla="*/ 1685350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85350 w 1828800"/>
                <a:gd name="connsiteY1" fmla="*/ 0 h 914400"/>
                <a:gd name="connsiteX2" fmla="*/ 1828800 w 1828800"/>
                <a:gd name="connsiteY2" fmla="*/ 457200 h 914400"/>
                <a:gd name="connsiteX3" fmla="*/ 1685350 w 1828800"/>
                <a:gd name="connsiteY3" fmla="*/ 914400 h 914400"/>
                <a:gd name="connsiteX4" fmla="*/ 0 w 1828800"/>
                <a:gd name="connsiteY4" fmla="*/ 914400 h 914400"/>
                <a:gd name="connsiteX5" fmla="*/ 0 w 1828800"/>
                <a:gd name="connsiteY5" fmla="*/ 4572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8800" h="914400">
                  <a:moveTo>
                    <a:pt x="0" y="0"/>
                  </a:moveTo>
                  <a:lnTo>
                    <a:pt x="1685350" y="0"/>
                  </a:lnTo>
                  <a:lnTo>
                    <a:pt x="1828800" y="457200"/>
                  </a:lnTo>
                  <a:lnTo>
                    <a:pt x="1685350" y="914400"/>
                  </a:lnTo>
                  <a:lnTo>
                    <a:pt x="0" y="914400"/>
                  </a:lnTo>
                  <a:lnTo>
                    <a:pt x="0" y="457200"/>
                  </a:lnTo>
                  <a:close/>
                </a:path>
              </a:pathLst>
            </a:custGeom>
            <a:grpFill/>
            <a:ln w="9525" cap="flat" cmpd="sng" algn="ctr">
              <a:noFill/>
              <a:prstDash val="solid"/>
            </a:ln>
            <a:effectLst/>
          </p:spPr>
          <p:txBody>
            <a:bodyPr rtlCol="0" anchor="ctr"/>
            <a:lstStyle/>
            <a:p>
              <a:pPr algn="ctr" defTabSz="914127">
                <a:defRPr/>
              </a:pPr>
              <a:endParaRPr lang="en-US" sz="1000" kern="0">
                <a:solidFill>
                  <a:srgbClr val="FFFFFF"/>
                </a:solidFill>
                <a:latin typeface="Arial"/>
                <a:ea typeface="Arial Unicode MS"/>
                <a:cs typeface="Arial"/>
              </a:endParaRPr>
            </a:p>
          </p:txBody>
        </p:sp>
        <p:sp>
          <p:nvSpPr>
            <p:cNvPr id="161" name="TextBox 87">
              <a:extLst>
                <a:ext uri="{FF2B5EF4-FFF2-40B4-BE49-F238E27FC236}">
                  <a16:creationId xmlns:a16="http://schemas.microsoft.com/office/drawing/2014/main" id="{E099E1F6-8A2C-4BEB-8AE5-1A9AD11E9620}"/>
                </a:ext>
              </a:extLst>
            </p:cNvPr>
            <p:cNvSpPr txBox="1"/>
            <p:nvPr>
              <p:custDataLst>
                <p:tags r:id="rId33"/>
              </p:custDataLst>
            </p:nvPr>
          </p:nvSpPr>
          <p:spPr>
            <a:xfrm>
              <a:off x="396876" y="845732"/>
              <a:ext cx="1154661" cy="496026"/>
            </a:xfrm>
            <a:prstGeom prst="rect">
              <a:avLst/>
            </a:prstGeom>
            <a:grpFill/>
          </p:spPr>
          <p:txBody>
            <a:bodyPr vert="horz" lIns="0" tIns="0" rIns="0" bIns="0" rtlCol="0" anchor="ctr">
              <a:noAutofit/>
            </a:bodyPr>
            <a:lstStyle>
              <a:lvl1pPr marL="0" lvl="0" indent="0" defTabSz="913526" eaLnBrk="1" latinLnBrk="0" hangingPunct="1">
                <a:buClr>
                  <a:schemeClr val="tx2"/>
                </a:buClr>
                <a:buSzPct val="100000"/>
                <a:defRPr lang="en-GB" sz="1600" baseline="0" dirty="0">
                  <a:latin typeface="+mn-lt"/>
                </a:defRPr>
              </a:lvl1pPr>
              <a:lvl2pPr marL="198346" indent="-194673" defTabSz="913526" eaLnBrk="1" latinLnBrk="0" hangingPunct="1">
                <a:buClr>
                  <a:schemeClr val="tx2"/>
                </a:buClr>
                <a:buSzPct val="120000"/>
                <a:buFontTx/>
                <a:buBlip>
                  <a:blip r:embed="rId46"/>
                </a:buBlip>
                <a:defRPr lang="en-GB" sz="1600" baseline="0" dirty="0">
                  <a:latin typeface="+mn-lt"/>
                </a:defRPr>
              </a:lvl2pPr>
              <a:lvl3pPr marL="381000" indent="-190500" defTabSz="913526" eaLnBrk="1" latinLnBrk="0" hangingPunct="1">
                <a:buClr>
                  <a:schemeClr val="tx2"/>
                </a:buClr>
                <a:buSzPct val="120000"/>
                <a:buFontTx/>
                <a:buBlip>
                  <a:blip r:embed="rId47"/>
                </a:buBlip>
                <a:defRPr lang="en-GB" sz="1600" baseline="0" dirty="0">
                  <a:latin typeface="+mn-lt"/>
                </a:defRPr>
              </a:lvl3pPr>
              <a:lvl4pPr marL="558800" indent="-209550" defTabSz="913526" eaLnBrk="1" latinLnBrk="0" hangingPunct="1">
                <a:buClr>
                  <a:schemeClr val="tx2"/>
                </a:buClr>
                <a:buSzPct val="120000"/>
                <a:buFontTx/>
                <a:buBlip>
                  <a:blip r:embed="rId48"/>
                </a:buBlip>
                <a:defRPr lang="en-GB" sz="1600" baseline="0" dirty="0">
                  <a:latin typeface="+mn-lt"/>
                </a:defRPr>
              </a:lvl4pPr>
              <a:lvl5pPr marL="717550" indent="-158750" defTabSz="913526" eaLnBrk="1" latinLnBrk="0" hangingPunct="1">
                <a:buClr>
                  <a:schemeClr val="tx2"/>
                </a:buClr>
                <a:buSzPct val="140000"/>
                <a:buFontTx/>
                <a:buBlip>
                  <a:blip r:embed="rId49"/>
                </a:buBlip>
                <a:defRPr lang="en-GB" sz="1600" baseline="0" dirty="0">
                  <a:latin typeface="+mn-lt"/>
                </a:defRPr>
              </a:lvl5pPr>
              <a:lvl6pPr marL="1020090" indent="-177099" defTabSz="1218095" fontAlgn="base">
                <a:spcBef>
                  <a:spcPct val="0"/>
                </a:spcBef>
                <a:spcAft>
                  <a:spcPct val="0"/>
                </a:spcAft>
                <a:buClr>
                  <a:schemeClr val="tx2"/>
                </a:buClr>
                <a:buSzPct val="89000"/>
                <a:buFont typeface="Arial" charset="0"/>
                <a:buChar char="-"/>
                <a:defRPr sz="2176" baseline="0">
                  <a:latin typeface="+mn-lt"/>
                </a:defRPr>
              </a:lvl6pPr>
              <a:lvl7pPr marL="1020090" indent="-177099" defTabSz="1218095" fontAlgn="base">
                <a:spcBef>
                  <a:spcPct val="0"/>
                </a:spcBef>
                <a:spcAft>
                  <a:spcPct val="0"/>
                </a:spcAft>
                <a:buClr>
                  <a:schemeClr val="tx2"/>
                </a:buClr>
                <a:buSzPct val="89000"/>
                <a:buFont typeface="Arial" charset="0"/>
                <a:buChar char="-"/>
                <a:defRPr sz="2176" baseline="0">
                  <a:latin typeface="+mn-lt"/>
                </a:defRPr>
              </a:lvl7pPr>
              <a:lvl8pPr marL="1020090" indent="-177099" defTabSz="1218095" fontAlgn="base">
                <a:spcBef>
                  <a:spcPct val="0"/>
                </a:spcBef>
                <a:spcAft>
                  <a:spcPct val="0"/>
                </a:spcAft>
                <a:buClr>
                  <a:schemeClr val="tx2"/>
                </a:buClr>
                <a:buSzPct val="89000"/>
                <a:buFont typeface="Arial" charset="0"/>
                <a:buChar char="-"/>
                <a:defRPr sz="2176" baseline="0">
                  <a:latin typeface="+mn-lt"/>
                </a:defRPr>
              </a:lvl8pPr>
              <a:lvl9pPr marL="1020090" indent="-177099" defTabSz="1218095" fontAlgn="base">
                <a:spcBef>
                  <a:spcPct val="0"/>
                </a:spcBef>
                <a:spcAft>
                  <a:spcPct val="0"/>
                </a:spcAft>
                <a:buClr>
                  <a:schemeClr val="tx2"/>
                </a:buClr>
                <a:buSzPct val="89000"/>
                <a:buFont typeface="Arial" charset="0"/>
                <a:buChar char="-"/>
                <a:defRPr sz="2176" baseline="0">
                  <a:latin typeface="+mn-lt"/>
                </a:defRPr>
              </a:lvl9pPr>
            </a:lstStyle>
            <a:p>
              <a:pPr defTabSz="913253">
                <a:buClr>
                  <a:srgbClr val="595959"/>
                </a:buClr>
                <a:defRPr/>
              </a:pPr>
              <a:r>
                <a:rPr lang="en-US" sz="1000" b="1" kern="0" dirty="0">
                  <a:solidFill>
                    <a:srgbClr val="FFFFFF"/>
                  </a:solidFill>
                  <a:latin typeface="Arial"/>
                  <a:ea typeface="Arial Unicode MS"/>
                  <a:cs typeface="Arial"/>
                </a:rPr>
                <a:t>External data strategic collaboration </a:t>
              </a:r>
            </a:p>
          </p:txBody>
        </p:sp>
      </p:grpSp>
      <p:grpSp>
        <p:nvGrpSpPr>
          <p:cNvPr id="177" name="Group 122">
            <a:extLst>
              <a:ext uri="{FF2B5EF4-FFF2-40B4-BE49-F238E27FC236}">
                <a16:creationId xmlns:a16="http://schemas.microsoft.com/office/drawing/2014/main" id="{FBABC6BC-C724-474F-8426-A79C18161EA2}"/>
              </a:ext>
            </a:extLst>
          </p:cNvPr>
          <p:cNvGrpSpPr/>
          <p:nvPr>
            <p:custDataLst>
              <p:tags r:id="rId17"/>
            </p:custDataLst>
          </p:nvPr>
        </p:nvGrpSpPr>
        <p:grpSpPr>
          <a:xfrm>
            <a:off x="858097" y="3149507"/>
            <a:ext cx="1475755" cy="466341"/>
            <a:chOff x="333376" y="805730"/>
            <a:chExt cx="1321846" cy="576030"/>
          </a:xfrm>
          <a:solidFill>
            <a:srgbClr val="00BCFF"/>
          </a:solidFill>
        </p:grpSpPr>
        <p:sp>
          <p:nvSpPr>
            <p:cNvPr id="178" name="Freeform: Shape 86">
              <a:extLst>
                <a:ext uri="{FF2B5EF4-FFF2-40B4-BE49-F238E27FC236}">
                  <a16:creationId xmlns:a16="http://schemas.microsoft.com/office/drawing/2014/main" id="{9A0B76D3-A531-4677-AD13-66ABAC386142}"/>
                </a:ext>
              </a:extLst>
            </p:cNvPr>
            <p:cNvSpPr/>
            <p:nvPr>
              <p:custDataLst>
                <p:tags r:id="rId30"/>
              </p:custDataLst>
            </p:nvPr>
          </p:nvSpPr>
          <p:spPr>
            <a:xfrm>
              <a:off x="333376" y="805730"/>
              <a:ext cx="1321846" cy="576030"/>
            </a:xfrm>
            <a:custGeom>
              <a:avLst/>
              <a:gdLst>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164592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164592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164592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236176 w 1828800"/>
                <a:gd name="connsiteY5" fmla="*/ 457200 h 914400"/>
                <a:gd name="connsiteX0" fmla="*/ 0 w 1828800"/>
                <a:gd name="connsiteY0" fmla="*/ 0 h 914400"/>
                <a:gd name="connsiteX1" fmla="*/ 1592624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236176 w 1828800"/>
                <a:gd name="connsiteY5" fmla="*/ 457200 h 914400"/>
                <a:gd name="connsiteX0" fmla="*/ 0 w 1828800"/>
                <a:gd name="connsiteY0" fmla="*/ 0 h 914400"/>
                <a:gd name="connsiteX1" fmla="*/ 1592624 w 1828800"/>
                <a:gd name="connsiteY1" fmla="*/ 0 h 914400"/>
                <a:gd name="connsiteX2" fmla="*/ 1828800 w 1828800"/>
                <a:gd name="connsiteY2" fmla="*/ 457200 h 914400"/>
                <a:gd name="connsiteX3" fmla="*/ 1592624 w 1828800"/>
                <a:gd name="connsiteY3" fmla="*/ 914400 h 914400"/>
                <a:gd name="connsiteX4" fmla="*/ 0 w 1828800"/>
                <a:gd name="connsiteY4" fmla="*/ 914400 h 914400"/>
                <a:gd name="connsiteX5" fmla="*/ 236176 w 1828800"/>
                <a:gd name="connsiteY5" fmla="*/ 457200 h 914400"/>
                <a:gd name="connsiteX0" fmla="*/ 0 w 1828800"/>
                <a:gd name="connsiteY0" fmla="*/ 0 h 914400"/>
                <a:gd name="connsiteX1" fmla="*/ 1592624 w 1828800"/>
                <a:gd name="connsiteY1" fmla="*/ 0 h 914400"/>
                <a:gd name="connsiteX2" fmla="*/ 1828800 w 1828800"/>
                <a:gd name="connsiteY2" fmla="*/ 457200 h 914400"/>
                <a:gd name="connsiteX3" fmla="*/ 1592624 w 1828800"/>
                <a:gd name="connsiteY3" fmla="*/ 914400 h 914400"/>
                <a:gd name="connsiteX4" fmla="*/ 0 w 1828800"/>
                <a:gd name="connsiteY4" fmla="*/ 914400 h 914400"/>
                <a:gd name="connsiteX5" fmla="*/ 197675 w 1828800"/>
                <a:gd name="connsiteY5" fmla="*/ 457200 h 914400"/>
                <a:gd name="connsiteX0" fmla="*/ 0 w 1828800"/>
                <a:gd name="connsiteY0" fmla="*/ 0 h 914400"/>
                <a:gd name="connsiteX1" fmla="*/ 1631125 w 1828800"/>
                <a:gd name="connsiteY1" fmla="*/ 0 h 914400"/>
                <a:gd name="connsiteX2" fmla="*/ 1828800 w 1828800"/>
                <a:gd name="connsiteY2" fmla="*/ 457200 h 914400"/>
                <a:gd name="connsiteX3" fmla="*/ 1592624 w 1828800"/>
                <a:gd name="connsiteY3" fmla="*/ 914400 h 914400"/>
                <a:gd name="connsiteX4" fmla="*/ 0 w 1828800"/>
                <a:gd name="connsiteY4" fmla="*/ 914400 h 914400"/>
                <a:gd name="connsiteX5" fmla="*/ 197675 w 1828800"/>
                <a:gd name="connsiteY5" fmla="*/ 457200 h 914400"/>
                <a:gd name="connsiteX0" fmla="*/ 0 w 1828800"/>
                <a:gd name="connsiteY0" fmla="*/ 0 h 914400"/>
                <a:gd name="connsiteX1" fmla="*/ 1631125 w 1828800"/>
                <a:gd name="connsiteY1" fmla="*/ 0 h 914400"/>
                <a:gd name="connsiteX2" fmla="*/ 1828800 w 1828800"/>
                <a:gd name="connsiteY2" fmla="*/ 457200 h 914400"/>
                <a:gd name="connsiteX3" fmla="*/ 1631125 w 1828800"/>
                <a:gd name="connsiteY3" fmla="*/ 914400 h 914400"/>
                <a:gd name="connsiteX4" fmla="*/ 0 w 1828800"/>
                <a:gd name="connsiteY4" fmla="*/ 914400 h 914400"/>
                <a:gd name="connsiteX5" fmla="*/ 197675 w 1828800"/>
                <a:gd name="connsiteY5" fmla="*/ 457200 h 914400"/>
                <a:gd name="connsiteX0" fmla="*/ 0 w 1828800"/>
                <a:gd name="connsiteY0" fmla="*/ 0 h 914400"/>
                <a:gd name="connsiteX1" fmla="*/ 1631125 w 1828800"/>
                <a:gd name="connsiteY1" fmla="*/ 0 h 914400"/>
                <a:gd name="connsiteX2" fmla="*/ 1828800 w 1828800"/>
                <a:gd name="connsiteY2" fmla="*/ 457200 h 914400"/>
                <a:gd name="connsiteX3" fmla="*/ 1631125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34113 w 1828800"/>
                <a:gd name="connsiteY1" fmla="*/ 0 h 914400"/>
                <a:gd name="connsiteX2" fmla="*/ 1828800 w 1828800"/>
                <a:gd name="connsiteY2" fmla="*/ 457200 h 914400"/>
                <a:gd name="connsiteX3" fmla="*/ 1631125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34113 w 1828800"/>
                <a:gd name="connsiteY1" fmla="*/ 0 h 914400"/>
                <a:gd name="connsiteX2" fmla="*/ 1828800 w 1828800"/>
                <a:gd name="connsiteY2" fmla="*/ 457200 h 914400"/>
                <a:gd name="connsiteX3" fmla="*/ 1634113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34113 w 1828800"/>
                <a:gd name="connsiteY1" fmla="*/ 0 h 914400"/>
                <a:gd name="connsiteX2" fmla="*/ 1828800 w 1828800"/>
                <a:gd name="connsiteY2" fmla="*/ 457200 h 914400"/>
                <a:gd name="connsiteX3" fmla="*/ 1634113 w 1828800"/>
                <a:gd name="connsiteY3" fmla="*/ 914400 h 914400"/>
                <a:gd name="connsiteX4" fmla="*/ 0 w 1828800"/>
                <a:gd name="connsiteY4" fmla="*/ 914400 h 914400"/>
                <a:gd name="connsiteX5" fmla="*/ 194687 w 1828800"/>
                <a:gd name="connsiteY5" fmla="*/ 457200 h 914400"/>
                <a:gd name="connsiteX0" fmla="*/ 0 w 1828800"/>
                <a:gd name="connsiteY0" fmla="*/ 0 h 914400"/>
                <a:gd name="connsiteX1" fmla="*/ 1634113 w 1828800"/>
                <a:gd name="connsiteY1" fmla="*/ 0 h 914400"/>
                <a:gd name="connsiteX2" fmla="*/ 1828800 w 1828800"/>
                <a:gd name="connsiteY2" fmla="*/ 457200 h 914400"/>
                <a:gd name="connsiteX3" fmla="*/ 1634113 w 1828800"/>
                <a:gd name="connsiteY3" fmla="*/ 914400 h 914400"/>
                <a:gd name="connsiteX4" fmla="*/ 0 w 1828800"/>
                <a:gd name="connsiteY4" fmla="*/ 914400 h 914400"/>
                <a:gd name="connsiteX5" fmla="*/ 194687 w 1828800"/>
                <a:gd name="connsiteY5" fmla="*/ 457200 h 914400"/>
                <a:gd name="connsiteX0" fmla="*/ 0 w 1828800"/>
                <a:gd name="connsiteY0" fmla="*/ 0 h 914400"/>
                <a:gd name="connsiteX1" fmla="*/ 1634113 w 1828800"/>
                <a:gd name="connsiteY1" fmla="*/ 0 h 914400"/>
                <a:gd name="connsiteX2" fmla="*/ 1828800 w 1828800"/>
                <a:gd name="connsiteY2" fmla="*/ 457200 h 914400"/>
                <a:gd name="connsiteX3" fmla="*/ 1634113 w 1828800"/>
                <a:gd name="connsiteY3" fmla="*/ 914400 h 914400"/>
                <a:gd name="connsiteX4" fmla="*/ 0 w 1828800"/>
                <a:gd name="connsiteY4" fmla="*/ 914400 h 914400"/>
                <a:gd name="connsiteX5" fmla="*/ 194687 w 1828800"/>
                <a:gd name="connsiteY5" fmla="*/ 457200 h 914400"/>
                <a:gd name="connsiteX0" fmla="*/ 0 w 1828800"/>
                <a:gd name="connsiteY0" fmla="*/ 0 h 914400"/>
                <a:gd name="connsiteX1" fmla="*/ 1634113 w 1828800"/>
                <a:gd name="connsiteY1" fmla="*/ 0 h 914400"/>
                <a:gd name="connsiteX2" fmla="*/ 1828800 w 1828800"/>
                <a:gd name="connsiteY2" fmla="*/ 457200 h 914400"/>
                <a:gd name="connsiteX3" fmla="*/ 1634113 w 1828800"/>
                <a:gd name="connsiteY3" fmla="*/ 914400 h 914400"/>
                <a:gd name="connsiteX4" fmla="*/ 0 w 1828800"/>
                <a:gd name="connsiteY4" fmla="*/ 914400 h 914400"/>
                <a:gd name="connsiteX5" fmla="*/ 263727 w 1828800"/>
                <a:gd name="connsiteY5" fmla="*/ 457200 h 914400"/>
                <a:gd name="connsiteX0" fmla="*/ 0 w 1828800"/>
                <a:gd name="connsiteY0" fmla="*/ 0 h 914400"/>
                <a:gd name="connsiteX1" fmla="*/ 1565073 w 1828800"/>
                <a:gd name="connsiteY1" fmla="*/ 0 h 914400"/>
                <a:gd name="connsiteX2" fmla="*/ 1828800 w 1828800"/>
                <a:gd name="connsiteY2" fmla="*/ 457200 h 914400"/>
                <a:gd name="connsiteX3" fmla="*/ 1634113 w 1828800"/>
                <a:gd name="connsiteY3" fmla="*/ 914400 h 914400"/>
                <a:gd name="connsiteX4" fmla="*/ 0 w 1828800"/>
                <a:gd name="connsiteY4" fmla="*/ 914400 h 914400"/>
                <a:gd name="connsiteX5" fmla="*/ 263727 w 1828800"/>
                <a:gd name="connsiteY5" fmla="*/ 457200 h 914400"/>
                <a:gd name="connsiteX0" fmla="*/ 0 w 1828800"/>
                <a:gd name="connsiteY0" fmla="*/ 0 h 914400"/>
                <a:gd name="connsiteX1" fmla="*/ 1565073 w 1828800"/>
                <a:gd name="connsiteY1" fmla="*/ 0 h 914400"/>
                <a:gd name="connsiteX2" fmla="*/ 1828800 w 1828800"/>
                <a:gd name="connsiteY2" fmla="*/ 457200 h 914400"/>
                <a:gd name="connsiteX3" fmla="*/ 1565073 w 1828800"/>
                <a:gd name="connsiteY3" fmla="*/ 914400 h 914400"/>
                <a:gd name="connsiteX4" fmla="*/ 0 w 1828800"/>
                <a:gd name="connsiteY4" fmla="*/ 914400 h 914400"/>
                <a:gd name="connsiteX5" fmla="*/ 263727 w 1828800"/>
                <a:gd name="connsiteY5" fmla="*/ 457200 h 914400"/>
                <a:gd name="connsiteX0" fmla="*/ 0 w 1828800"/>
                <a:gd name="connsiteY0" fmla="*/ 0 h 914400"/>
                <a:gd name="connsiteX1" fmla="*/ 1565073 w 1828800"/>
                <a:gd name="connsiteY1" fmla="*/ 0 h 914400"/>
                <a:gd name="connsiteX2" fmla="*/ 1828800 w 1828800"/>
                <a:gd name="connsiteY2" fmla="*/ 457200 h 914400"/>
                <a:gd name="connsiteX3" fmla="*/ 1565073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565073 w 1828800"/>
                <a:gd name="connsiteY1" fmla="*/ 0 h 914400"/>
                <a:gd name="connsiteX2" fmla="*/ 1828800 w 1828800"/>
                <a:gd name="connsiteY2" fmla="*/ 457200 h 914400"/>
                <a:gd name="connsiteX3" fmla="*/ 1565073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565073 w 1828800"/>
                <a:gd name="connsiteY1" fmla="*/ 0 h 914400"/>
                <a:gd name="connsiteX2" fmla="*/ 1828800 w 1828800"/>
                <a:gd name="connsiteY2" fmla="*/ 457200 h 914400"/>
                <a:gd name="connsiteX3" fmla="*/ 1565073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565073 w 1828800"/>
                <a:gd name="connsiteY1" fmla="*/ 0 h 914400"/>
                <a:gd name="connsiteX2" fmla="*/ 1828800 w 1828800"/>
                <a:gd name="connsiteY2" fmla="*/ 457200 h 914400"/>
                <a:gd name="connsiteX3" fmla="*/ 1565073 w 1828800"/>
                <a:gd name="connsiteY3" fmla="*/ 914400 h 914400"/>
                <a:gd name="connsiteX4" fmla="*/ 0 w 1828800"/>
                <a:gd name="connsiteY4" fmla="*/ 914400 h 914400"/>
                <a:gd name="connsiteX5" fmla="*/ 263727 w 1828800"/>
                <a:gd name="connsiteY5" fmla="*/ 457200 h 914400"/>
                <a:gd name="connsiteX0" fmla="*/ 0 w 1828800"/>
                <a:gd name="connsiteY0" fmla="*/ 0 h 914400"/>
                <a:gd name="connsiteX1" fmla="*/ 1565073 w 1828800"/>
                <a:gd name="connsiteY1" fmla="*/ 0 h 914400"/>
                <a:gd name="connsiteX2" fmla="*/ 1828800 w 1828800"/>
                <a:gd name="connsiteY2" fmla="*/ 457200 h 914400"/>
                <a:gd name="connsiteX3" fmla="*/ 1565073 w 1828800"/>
                <a:gd name="connsiteY3" fmla="*/ 914400 h 914400"/>
                <a:gd name="connsiteX4" fmla="*/ 0 w 1828800"/>
                <a:gd name="connsiteY4" fmla="*/ 914400 h 914400"/>
                <a:gd name="connsiteX5" fmla="*/ 263727 w 1828800"/>
                <a:gd name="connsiteY5" fmla="*/ 457200 h 914400"/>
                <a:gd name="connsiteX0" fmla="*/ 0 w 1828800"/>
                <a:gd name="connsiteY0" fmla="*/ 0 h 914400"/>
                <a:gd name="connsiteX1" fmla="*/ 1565073 w 1828800"/>
                <a:gd name="connsiteY1" fmla="*/ 0 h 914400"/>
                <a:gd name="connsiteX2" fmla="*/ 1828800 w 1828800"/>
                <a:gd name="connsiteY2" fmla="*/ 457200 h 914400"/>
                <a:gd name="connsiteX3" fmla="*/ 1565073 w 1828800"/>
                <a:gd name="connsiteY3" fmla="*/ 914400 h 914400"/>
                <a:gd name="connsiteX4" fmla="*/ 0 w 1828800"/>
                <a:gd name="connsiteY4" fmla="*/ 914400 h 914400"/>
                <a:gd name="connsiteX5" fmla="*/ 263727 w 1828800"/>
                <a:gd name="connsiteY5" fmla="*/ 457200 h 914400"/>
                <a:gd name="connsiteX0" fmla="*/ 0 w 1828800"/>
                <a:gd name="connsiteY0" fmla="*/ 0 h 914400"/>
                <a:gd name="connsiteX1" fmla="*/ 1565073 w 1828800"/>
                <a:gd name="connsiteY1" fmla="*/ 0 h 914400"/>
                <a:gd name="connsiteX2" fmla="*/ 1828800 w 1828800"/>
                <a:gd name="connsiteY2" fmla="*/ 457200 h 914400"/>
                <a:gd name="connsiteX3" fmla="*/ 1565073 w 1828800"/>
                <a:gd name="connsiteY3" fmla="*/ 914400 h 914400"/>
                <a:gd name="connsiteX4" fmla="*/ 0 w 1828800"/>
                <a:gd name="connsiteY4" fmla="*/ 914400 h 914400"/>
                <a:gd name="connsiteX5" fmla="*/ 187705 w 1828800"/>
                <a:gd name="connsiteY5" fmla="*/ 457200 h 914400"/>
                <a:gd name="connsiteX0" fmla="*/ 0 w 1828800"/>
                <a:gd name="connsiteY0" fmla="*/ 0 h 914400"/>
                <a:gd name="connsiteX1" fmla="*/ 1641095 w 1828800"/>
                <a:gd name="connsiteY1" fmla="*/ 0 h 914400"/>
                <a:gd name="connsiteX2" fmla="*/ 1828800 w 1828800"/>
                <a:gd name="connsiteY2" fmla="*/ 457200 h 914400"/>
                <a:gd name="connsiteX3" fmla="*/ 1565073 w 1828800"/>
                <a:gd name="connsiteY3" fmla="*/ 914400 h 914400"/>
                <a:gd name="connsiteX4" fmla="*/ 0 w 1828800"/>
                <a:gd name="connsiteY4" fmla="*/ 914400 h 914400"/>
                <a:gd name="connsiteX5" fmla="*/ 187705 w 1828800"/>
                <a:gd name="connsiteY5" fmla="*/ 457200 h 914400"/>
                <a:gd name="connsiteX0" fmla="*/ 0 w 1828800"/>
                <a:gd name="connsiteY0" fmla="*/ 0 h 914400"/>
                <a:gd name="connsiteX1" fmla="*/ 1641095 w 1828800"/>
                <a:gd name="connsiteY1" fmla="*/ 0 h 914400"/>
                <a:gd name="connsiteX2" fmla="*/ 1828800 w 1828800"/>
                <a:gd name="connsiteY2" fmla="*/ 457200 h 914400"/>
                <a:gd name="connsiteX3" fmla="*/ 1641095 w 1828800"/>
                <a:gd name="connsiteY3" fmla="*/ 914400 h 914400"/>
                <a:gd name="connsiteX4" fmla="*/ 0 w 1828800"/>
                <a:gd name="connsiteY4" fmla="*/ 914400 h 914400"/>
                <a:gd name="connsiteX5" fmla="*/ 187705 w 1828800"/>
                <a:gd name="connsiteY5" fmla="*/ 457200 h 914400"/>
                <a:gd name="connsiteX0" fmla="*/ 0 w 1828800"/>
                <a:gd name="connsiteY0" fmla="*/ 0 h 914400"/>
                <a:gd name="connsiteX1" fmla="*/ 1641095 w 1828800"/>
                <a:gd name="connsiteY1" fmla="*/ 0 h 914400"/>
                <a:gd name="connsiteX2" fmla="*/ 1828800 w 1828800"/>
                <a:gd name="connsiteY2" fmla="*/ 457200 h 914400"/>
                <a:gd name="connsiteX3" fmla="*/ 1641095 w 1828800"/>
                <a:gd name="connsiteY3" fmla="*/ 914400 h 914400"/>
                <a:gd name="connsiteX4" fmla="*/ 0 w 1828800"/>
                <a:gd name="connsiteY4" fmla="*/ 914400 h 914400"/>
                <a:gd name="connsiteX5" fmla="*/ 218074 w 1828800"/>
                <a:gd name="connsiteY5" fmla="*/ 457200 h 914400"/>
                <a:gd name="connsiteX0" fmla="*/ 0 w 1828800"/>
                <a:gd name="connsiteY0" fmla="*/ 0 h 914400"/>
                <a:gd name="connsiteX1" fmla="*/ 1610726 w 1828800"/>
                <a:gd name="connsiteY1" fmla="*/ 0 h 914400"/>
                <a:gd name="connsiteX2" fmla="*/ 1828800 w 1828800"/>
                <a:gd name="connsiteY2" fmla="*/ 457200 h 914400"/>
                <a:gd name="connsiteX3" fmla="*/ 1641095 w 1828800"/>
                <a:gd name="connsiteY3" fmla="*/ 914400 h 914400"/>
                <a:gd name="connsiteX4" fmla="*/ 0 w 1828800"/>
                <a:gd name="connsiteY4" fmla="*/ 914400 h 914400"/>
                <a:gd name="connsiteX5" fmla="*/ 218074 w 1828800"/>
                <a:gd name="connsiteY5" fmla="*/ 457200 h 914400"/>
                <a:gd name="connsiteX0" fmla="*/ 0 w 1828800"/>
                <a:gd name="connsiteY0" fmla="*/ 0 h 914400"/>
                <a:gd name="connsiteX1" fmla="*/ 1610726 w 1828800"/>
                <a:gd name="connsiteY1" fmla="*/ 0 h 914400"/>
                <a:gd name="connsiteX2" fmla="*/ 1828800 w 1828800"/>
                <a:gd name="connsiteY2" fmla="*/ 457200 h 914400"/>
                <a:gd name="connsiteX3" fmla="*/ 1610726 w 1828800"/>
                <a:gd name="connsiteY3" fmla="*/ 914400 h 914400"/>
                <a:gd name="connsiteX4" fmla="*/ 0 w 1828800"/>
                <a:gd name="connsiteY4" fmla="*/ 914400 h 914400"/>
                <a:gd name="connsiteX5" fmla="*/ 218074 w 1828800"/>
                <a:gd name="connsiteY5" fmla="*/ 457200 h 914400"/>
                <a:gd name="connsiteX0" fmla="*/ 0 w 1828800"/>
                <a:gd name="connsiteY0" fmla="*/ 0 h 914400"/>
                <a:gd name="connsiteX1" fmla="*/ 1610726 w 1828800"/>
                <a:gd name="connsiteY1" fmla="*/ 0 h 914400"/>
                <a:gd name="connsiteX2" fmla="*/ 1828800 w 1828800"/>
                <a:gd name="connsiteY2" fmla="*/ 457200 h 914400"/>
                <a:gd name="connsiteX3" fmla="*/ 1610726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10726 w 1828800"/>
                <a:gd name="connsiteY1" fmla="*/ 0 h 914400"/>
                <a:gd name="connsiteX2" fmla="*/ 1828800 w 1828800"/>
                <a:gd name="connsiteY2" fmla="*/ 457200 h 914400"/>
                <a:gd name="connsiteX3" fmla="*/ 1610726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10726 w 1828800"/>
                <a:gd name="connsiteY1" fmla="*/ 0 h 914400"/>
                <a:gd name="connsiteX2" fmla="*/ 1828800 w 1828800"/>
                <a:gd name="connsiteY2" fmla="*/ 457200 h 914400"/>
                <a:gd name="connsiteX3" fmla="*/ 1610726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10726 w 1828800"/>
                <a:gd name="connsiteY1" fmla="*/ 0 h 914400"/>
                <a:gd name="connsiteX2" fmla="*/ 1828800 w 1828800"/>
                <a:gd name="connsiteY2" fmla="*/ 457200 h 914400"/>
                <a:gd name="connsiteX3" fmla="*/ 1610726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740249 w 1828800"/>
                <a:gd name="connsiteY1" fmla="*/ 0 h 914400"/>
                <a:gd name="connsiteX2" fmla="*/ 1828800 w 1828800"/>
                <a:gd name="connsiteY2" fmla="*/ 457200 h 914400"/>
                <a:gd name="connsiteX3" fmla="*/ 1610726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740249 w 1828800"/>
                <a:gd name="connsiteY1" fmla="*/ 0 h 914400"/>
                <a:gd name="connsiteX2" fmla="*/ 1828800 w 1828800"/>
                <a:gd name="connsiteY2" fmla="*/ 457200 h 914400"/>
                <a:gd name="connsiteX3" fmla="*/ 1740249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740249 w 1828800"/>
                <a:gd name="connsiteY1" fmla="*/ 0 h 914400"/>
                <a:gd name="connsiteX2" fmla="*/ 1828800 w 1828800"/>
                <a:gd name="connsiteY2" fmla="*/ 457200 h 914400"/>
                <a:gd name="connsiteX3" fmla="*/ 1740249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85350 w 1828800"/>
                <a:gd name="connsiteY1" fmla="*/ 0 h 914400"/>
                <a:gd name="connsiteX2" fmla="*/ 1828800 w 1828800"/>
                <a:gd name="connsiteY2" fmla="*/ 457200 h 914400"/>
                <a:gd name="connsiteX3" fmla="*/ 1740249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85350 w 1828800"/>
                <a:gd name="connsiteY1" fmla="*/ 0 h 914400"/>
                <a:gd name="connsiteX2" fmla="*/ 1828800 w 1828800"/>
                <a:gd name="connsiteY2" fmla="*/ 457200 h 914400"/>
                <a:gd name="connsiteX3" fmla="*/ 1685350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85350 w 1828800"/>
                <a:gd name="connsiteY1" fmla="*/ 0 h 914400"/>
                <a:gd name="connsiteX2" fmla="*/ 1828800 w 1828800"/>
                <a:gd name="connsiteY2" fmla="*/ 457200 h 914400"/>
                <a:gd name="connsiteX3" fmla="*/ 1685350 w 1828800"/>
                <a:gd name="connsiteY3" fmla="*/ 914400 h 914400"/>
                <a:gd name="connsiteX4" fmla="*/ 0 w 1828800"/>
                <a:gd name="connsiteY4" fmla="*/ 914400 h 914400"/>
                <a:gd name="connsiteX5" fmla="*/ 143450 w 1828800"/>
                <a:gd name="connsiteY5" fmla="*/ 457200 h 914400"/>
                <a:gd name="connsiteX0" fmla="*/ 0 w 1828800"/>
                <a:gd name="connsiteY0" fmla="*/ 0 h 914400"/>
                <a:gd name="connsiteX1" fmla="*/ 1685350 w 1828800"/>
                <a:gd name="connsiteY1" fmla="*/ 0 h 914400"/>
                <a:gd name="connsiteX2" fmla="*/ 1828800 w 1828800"/>
                <a:gd name="connsiteY2" fmla="*/ 457200 h 914400"/>
                <a:gd name="connsiteX3" fmla="*/ 1685350 w 1828800"/>
                <a:gd name="connsiteY3" fmla="*/ 914400 h 914400"/>
                <a:gd name="connsiteX4" fmla="*/ 0 w 1828800"/>
                <a:gd name="connsiteY4" fmla="*/ 914400 h 914400"/>
                <a:gd name="connsiteX5" fmla="*/ 143450 w 1828800"/>
                <a:gd name="connsiteY5" fmla="*/ 457200 h 914400"/>
                <a:gd name="connsiteX0" fmla="*/ 0 w 1828800"/>
                <a:gd name="connsiteY0" fmla="*/ 0 h 914400"/>
                <a:gd name="connsiteX1" fmla="*/ 1685350 w 1828800"/>
                <a:gd name="connsiteY1" fmla="*/ 0 h 914400"/>
                <a:gd name="connsiteX2" fmla="*/ 1828800 w 1828800"/>
                <a:gd name="connsiteY2" fmla="*/ 457200 h 914400"/>
                <a:gd name="connsiteX3" fmla="*/ 1685350 w 1828800"/>
                <a:gd name="connsiteY3" fmla="*/ 914400 h 914400"/>
                <a:gd name="connsiteX4" fmla="*/ 0 w 1828800"/>
                <a:gd name="connsiteY4" fmla="*/ 914400 h 914400"/>
                <a:gd name="connsiteX5" fmla="*/ 143450 w 1828800"/>
                <a:gd name="connsiteY5" fmla="*/ 457200 h 914400"/>
                <a:gd name="connsiteX0" fmla="*/ 0 w 1828800"/>
                <a:gd name="connsiteY0" fmla="*/ 0 h 914400"/>
                <a:gd name="connsiteX1" fmla="*/ 1685350 w 1828800"/>
                <a:gd name="connsiteY1" fmla="*/ 0 h 914400"/>
                <a:gd name="connsiteX2" fmla="*/ 1828800 w 1828800"/>
                <a:gd name="connsiteY2" fmla="*/ 457200 h 914400"/>
                <a:gd name="connsiteX3" fmla="*/ 1685350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85350 w 1828800"/>
                <a:gd name="connsiteY1" fmla="*/ 0 h 914400"/>
                <a:gd name="connsiteX2" fmla="*/ 1828800 w 1828800"/>
                <a:gd name="connsiteY2" fmla="*/ 457200 h 914400"/>
                <a:gd name="connsiteX3" fmla="*/ 1685350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85350 w 1828800"/>
                <a:gd name="connsiteY1" fmla="*/ 0 h 914400"/>
                <a:gd name="connsiteX2" fmla="*/ 1828800 w 1828800"/>
                <a:gd name="connsiteY2" fmla="*/ 457200 h 914400"/>
                <a:gd name="connsiteX3" fmla="*/ 1685350 w 1828800"/>
                <a:gd name="connsiteY3" fmla="*/ 914400 h 914400"/>
                <a:gd name="connsiteX4" fmla="*/ 0 w 1828800"/>
                <a:gd name="connsiteY4" fmla="*/ 914400 h 914400"/>
                <a:gd name="connsiteX5" fmla="*/ 0 w 1828800"/>
                <a:gd name="connsiteY5" fmla="*/ 4572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8800" h="914400">
                  <a:moveTo>
                    <a:pt x="0" y="0"/>
                  </a:moveTo>
                  <a:lnTo>
                    <a:pt x="1685350" y="0"/>
                  </a:lnTo>
                  <a:lnTo>
                    <a:pt x="1828800" y="457200"/>
                  </a:lnTo>
                  <a:lnTo>
                    <a:pt x="1685350" y="914400"/>
                  </a:lnTo>
                  <a:lnTo>
                    <a:pt x="0" y="914400"/>
                  </a:lnTo>
                  <a:lnTo>
                    <a:pt x="0" y="457200"/>
                  </a:lnTo>
                  <a:close/>
                </a:path>
              </a:pathLst>
            </a:custGeom>
            <a:grpFill/>
            <a:ln w="9525" cap="flat" cmpd="sng" algn="ctr">
              <a:noFill/>
              <a:prstDash val="solid"/>
            </a:ln>
            <a:effectLst/>
          </p:spPr>
          <p:txBody>
            <a:bodyPr rtlCol="0" anchor="ctr"/>
            <a:lstStyle/>
            <a:p>
              <a:pPr algn="ctr" defTabSz="914127">
                <a:defRPr/>
              </a:pPr>
              <a:endParaRPr lang="en-US" sz="1000" kern="0">
                <a:solidFill>
                  <a:srgbClr val="FFFFFF"/>
                </a:solidFill>
                <a:latin typeface="Arial"/>
                <a:ea typeface="Arial Unicode MS"/>
                <a:cs typeface="Arial"/>
              </a:endParaRPr>
            </a:p>
          </p:txBody>
        </p:sp>
        <p:sp>
          <p:nvSpPr>
            <p:cNvPr id="179" name="TextBox 87">
              <a:extLst>
                <a:ext uri="{FF2B5EF4-FFF2-40B4-BE49-F238E27FC236}">
                  <a16:creationId xmlns:a16="http://schemas.microsoft.com/office/drawing/2014/main" id="{0CB68B40-95A8-4D25-A495-12A0E3DA2783}"/>
                </a:ext>
              </a:extLst>
            </p:cNvPr>
            <p:cNvSpPr txBox="1"/>
            <p:nvPr>
              <p:custDataLst>
                <p:tags r:id="rId31"/>
              </p:custDataLst>
            </p:nvPr>
          </p:nvSpPr>
          <p:spPr>
            <a:xfrm>
              <a:off x="396876" y="845732"/>
              <a:ext cx="1154661" cy="496026"/>
            </a:xfrm>
            <a:prstGeom prst="rect">
              <a:avLst/>
            </a:prstGeom>
            <a:grpFill/>
          </p:spPr>
          <p:txBody>
            <a:bodyPr vert="horz" lIns="0" tIns="0" rIns="0" bIns="0" rtlCol="0" anchor="ctr">
              <a:noAutofit/>
            </a:bodyPr>
            <a:lstStyle>
              <a:lvl1pPr marL="0" lvl="0" indent="0" defTabSz="913526" eaLnBrk="1" latinLnBrk="0" hangingPunct="1">
                <a:buClr>
                  <a:schemeClr val="tx2"/>
                </a:buClr>
                <a:buSzPct val="100000"/>
                <a:defRPr lang="en-GB" sz="1600" baseline="0" dirty="0">
                  <a:latin typeface="+mn-lt"/>
                </a:defRPr>
              </a:lvl1pPr>
              <a:lvl2pPr marL="198346" indent="-194673" defTabSz="913526" eaLnBrk="1" latinLnBrk="0" hangingPunct="1">
                <a:buClr>
                  <a:schemeClr val="tx2"/>
                </a:buClr>
                <a:buSzPct val="120000"/>
                <a:buFontTx/>
                <a:buBlip>
                  <a:blip r:embed="rId46"/>
                </a:buBlip>
                <a:defRPr lang="en-GB" sz="1600" baseline="0" dirty="0">
                  <a:latin typeface="+mn-lt"/>
                </a:defRPr>
              </a:lvl2pPr>
              <a:lvl3pPr marL="381000" indent="-190500" defTabSz="913526" eaLnBrk="1" latinLnBrk="0" hangingPunct="1">
                <a:buClr>
                  <a:schemeClr val="tx2"/>
                </a:buClr>
                <a:buSzPct val="120000"/>
                <a:buFontTx/>
                <a:buBlip>
                  <a:blip r:embed="rId47"/>
                </a:buBlip>
                <a:defRPr lang="en-GB" sz="1600" baseline="0" dirty="0">
                  <a:latin typeface="+mn-lt"/>
                </a:defRPr>
              </a:lvl3pPr>
              <a:lvl4pPr marL="558800" indent="-209550" defTabSz="913526" eaLnBrk="1" latinLnBrk="0" hangingPunct="1">
                <a:buClr>
                  <a:schemeClr val="tx2"/>
                </a:buClr>
                <a:buSzPct val="120000"/>
                <a:buFontTx/>
                <a:buBlip>
                  <a:blip r:embed="rId48"/>
                </a:buBlip>
                <a:defRPr lang="en-GB" sz="1600" baseline="0" dirty="0">
                  <a:latin typeface="+mn-lt"/>
                </a:defRPr>
              </a:lvl4pPr>
              <a:lvl5pPr marL="717550" indent="-158750" defTabSz="913526" eaLnBrk="1" latinLnBrk="0" hangingPunct="1">
                <a:buClr>
                  <a:schemeClr val="tx2"/>
                </a:buClr>
                <a:buSzPct val="140000"/>
                <a:buFontTx/>
                <a:buBlip>
                  <a:blip r:embed="rId49"/>
                </a:buBlip>
                <a:defRPr lang="en-GB" sz="1600" baseline="0" dirty="0">
                  <a:latin typeface="+mn-lt"/>
                </a:defRPr>
              </a:lvl5pPr>
              <a:lvl6pPr marL="1020090" indent="-177099" defTabSz="1218095" fontAlgn="base">
                <a:spcBef>
                  <a:spcPct val="0"/>
                </a:spcBef>
                <a:spcAft>
                  <a:spcPct val="0"/>
                </a:spcAft>
                <a:buClr>
                  <a:schemeClr val="tx2"/>
                </a:buClr>
                <a:buSzPct val="89000"/>
                <a:buFont typeface="Arial" charset="0"/>
                <a:buChar char="-"/>
                <a:defRPr sz="2176" baseline="0">
                  <a:latin typeface="+mn-lt"/>
                </a:defRPr>
              </a:lvl6pPr>
              <a:lvl7pPr marL="1020090" indent="-177099" defTabSz="1218095" fontAlgn="base">
                <a:spcBef>
                  <a:spcPct val="0"/>
                </a:spcBef>
                <a:spcAft>
                  <a:spcPct val="0"/>
                </a:spcAft>
                <a:buClr>
                  <a:schemeClr val="tx2"/>
                </a:buClr>
                <a:buSzPct val="89000"/>
                <a:buFont typeface="Arial" charset="0"/>
                <a:buChar char="-"/>
                <a:defRPr sz="2176" baseline="0">
                  <a:latin typeface="+mn-lt"/>
                </a:defRPr>
              </a:lvl7pPr>
              <a:lvl8pPr marL="1020090" indent="-177099" defTabSz="1218095" fontAlgn="base">
                <a:spcBef>
                  <a:spcPct val="0"/>
                </a:spcBef>
                <a:spcAft>
                  <a:spcPct val="0"/>
                </a:spcAft>
                <a:buClr>
                  <a:schemeClr val="tx2"/>
                </a:buClr>
                <a:buSzPct val="89000"/>
                <a:buFont typeface="Arial" charset="0"/>
                <a:buChar char="-"/>
                <a:defRPr sz="2176" baseline="0">
                  <a:latin typeface="+mn-lt"/>
                </a:defRPr>
              </a:lvl8pPr>
              <a:lvl9pPr marL="1020090" indent="-177099" defTabSz="1218095" fontAlgn="base">
                <a:spcBef>
                  <a:spcPct val="0"/>
                </a:spcBef>
                <a:spcAft>
                  <a:spcPct val="0"/>
                </a:spcAft>
                <a:buClr>
                  <a:schemeClr val="tx2"/>
                </a:buClr>
                <a:buSzPct val="89000"/>
                <a:buFont typeface="Arial" charset="0"/>
                <a:buChar char="-"/>
                <a:defRPr sz="2176" baseline="0">
                  <a:latin typeface="+mn-lt"/>
                </a:defRPr>
              </a:lvl9pPr>
            </a:lstStyle>
            <a:p>
              <a:pPr defTabSz="913253">
                <a:buClr>
                  <a:srgbClr val="595959"/>
                </a:buClr>
                <a:defRPr/>
              </a:pPr>
              <a:r>
                <a:rPr lang="en-US" sz="1000" b="1" kern="0" dirty="0">
                  <a:solidFill>
                    <a:srgbClr val="FFFFFF"/>
                  </a:solidFill>
                  <a:latin typeface="Arial"/>
                  <a:ea typeface="Arial Unicode MS"/>
                  <a:cs typeface="Arial"/>
                </a:rPr>
                <a:t>Phase 1- Task 1</a:t>
              </a:r>
            </a:p>
          </p:txBody>
        </p:sp>
      </p:grpSp>
      <p:sp>
        <p:nvSpPr>
          <p:cNvPr id="189" name="Rectangle: Rounded Corners 2">
            <a:extLst>
              <a:ext uri="{FF2B5EF4-FFF2-40B4-BE49-F238E27FC236}">
                <a16:creationId xmlns:a16="http://schemas.microsoft.com/office/drawing/2014/main" id="{E9DF51B6-DCCE-46C3-BA02-2E1FC93DD162}"/>
              </a:ext>
            </a:extLst>
          </p:cNvPr>
          <p:cNvSpPr/>
          <p:nvPr/>
        </p:nvSpPr>
        <p:spPr>
          <a:xfrm>
            <a:off x="2575545" y="2086782"/>
            <a:ext cx="1382273" cy="137160"/>
          </a:xfrm>
          <a:prstGeom prst="roundRect">
            <a:avLst>
              <a:gd name="adj" fmla="val 50000"/>
            </a:avLst>
          </a:prstGeom>
          <a:solidFill>
            <a:schemeClr val="accent4"/>
          </a:solidFill>
          <a:ln w="12700">
            <a:miter lim="400000"/>
          </a:ln>
        </p:spPr>
        <p:txBody>
          <a:bodyPr lIns="0" tIns="0" rIns="0" bIns="0" rtlCol="0" anchor="ctr"/>
          <a:lstStyle/>
          <a:p>
            <a:pPr algn="ctr" defTabSz="611486">
              <a:defRPr/>
            </a:pPr>
            <a:r>
              <a:rPr lang="en-GB" sz="900" b="1" kern="0" dirty="0">
                <a:solidFill>
                  <a:prstClr val="white"/>
                </a:solidFill>
                <a:latin typeface="Arial"/>
                <a:ea typeface="Arial" charset="0"/>
                <a:cs typeface="Arial"/>
                <a:sym typeface="SGK3TradeGothicEighteen Cond"/>
              </a:rPr>
              <a:t>Internal data sync </a:t>
            </a:r>
          </a:p>
        </p:txBody>
      </p:sp>
      <p:sp>
        <p:nvSpPr>
          <p:cNvPr id="198" name="Rectangle: Rounded Corners 2">
            <a:extLst>
              <a:ext uri="{FF2B5EF4-FFF2-40B4-BE49-F238E27FC236}">
                <a16:creationId xmlns:a16="http://schemas.microsoft.com/office/drawing/2014/main" id="{5115D511-CAF2-4FC7-A5F2-744936A16128}"/>
              </a:ext>
            </a:extLst>
          </p:cNvPr>
          <p:cNvSpPr/>
          <p:nvPr/>
        </p:nvSpPr>
        <p:spPr>
          <a:xfrm>
            <a:off x="2575545" y="2257281"/>
            <a:ext cx="1381255" cy="137160"/>
          </a:xfrm>
          <a:prstGeom prst="roundRect">
            <a:avLst>
              <a:gd name="adj" fmla="val 50000"/>
            </a:avLst>
          </a:prstGeom>
          <a:solidFill>
            <a:schemeClr val="accent4"/>
          </a:solidFill>
          <a:ln w="12700">
            <a:miter lim="400000"/>
          </a:ln>
        </p:spPr>
        <p:txBody>
          <a:bodyPr lIns="0" tIns="0" rIns="0" bIns="0" rtlCol="0" anchor="ctr"/>
          <a:lstStyle/>
          <a:p>
            <a:pPr algn="ctr" defTabSz="611486">
              <a:defRPr/>
            </a:pPr>
            <a:r>
              <a:rPr lang="en-GB" sz="900" b="1" kern="0" dirty="0">
                <a:solidFill>
                  <a:prstClr val="white"/>
                </a:solidFill>
                <a:latin typeface="Arial"/>
                <a:ea typeface="Arial" charset="0"/>
                <a:cs typeface="Arial"/>
                <a:sym typeface="SGK3TradeGothicEighteen Cond"/>
              </a:rPr>
              <a:t>Data mapping</a:t>
            </a:r>
          </a:p>
        </p:txBody>
      </p:sp>
      <p:sp>
        <p:nvSpPr>
          <p:cNvPr id="199" name="Rectangle: Rounded Corners 2">
            <a:extLst>
              <a:ext uri="{FF2B5EF4-FFF2-40B4-BE49-F238E27FC236}">
                <a16:creationId xmlns:a16="http://schemas.microsoft.com/office/drawing/2014/main" id="{F03E37F5-3988-4E35-9376-733BCB901E17}"/>
              </a:ext>
            </a:extLst>
          </p:cNvPr>
          <p:cNvSpPr/>
          <p:nvPr/>
        </p:nvSpPr>
        <p:spPr>
          <a:xfrm>
            <a:off x="2854576" y="2702169"/>
            <a:ext cx="2286000" cy="137142"/>
          </a:xfrm>
          <a:prstGeom prst="roundRect">
            <a:avLst>
              <a:gd name="adj" fmla="val 50000"/>
            </a:avLst>
          </a:prstGeom>
          <a:solidFill>
            <a:schemeClr val="accent4"/>
          </a:solidFill>
          <a:ln w="12700">
            <a:miter lim="400000"/>
          </a:ln>
        </p:spPr>
        <p:txBody>
          <a:bodyPr lIns="0" tIns="0" rIns="0" bIns="0" rtlCol="0" anchor="ctr"/>
          <a:lstStyle/>
          <a:p>
            <a:pPr algn="ctr" defTabSz="611486">
              <a:defRPr/>
            </a:pPr>
            <a:r>
              <a:rPr lang="en-GB" sz="900" b="1" kern="0" dirty="0">
                <a:solidFill>
                  <a:prstClr val="white"/>
                </a:solidFill>
                <a:latin typeface="Arial"/>
                <a:ea typeface="Arial" charset="0"/>
                <a:cs typeface="Arial"/>
                <a:sym typeface="SGK3TradeGothicEighteen Cond"/>
              </a:rPr>
              <a:t>strategic data collaboration </a:t>
            </a:r>
          </a:p>
        </p:txBody>
      </p:sp>
      <p:grpSp>
        <p:nvGrpSpPr>
          <p:cNvPr id="200" name="Group 122">
            <a:extLst>
              <a:ext uri="{FF2B5EF4-FFF2-40B4-BE49-F238E27FC236}">
                <a16:creationId xmlns:a16="http://schemas.microsoft.com/office/drawing/2014/main" id="{8CAE91AA-79C4-43F6-92AB-16C9C1051C15}"/>
              </a:ext>
            </a:extLst>
          </p:cNvPr>
          <p:cNvGrpSpPr/>
          <p:nvPr>
            <p:custDataLst>
              <p:tags r:id="rId18"/>
            </p:custDataLst>
          </p:nvPr>
        </p:nvGrpSpPr>
        <p:grpSpPr>
          <a:xfrm>
            <a:off x="858097" y="4201883"/>
            <a:ext cx="1475755" cy="466341"/>
            <a:chOff x="333376" y="805730"/>
            <a:chExt cx="1321846" cy="576030"/>
          </a:xfrm>
          <a:solidFill>
            <a:schemeClr val="bg1">
              <a:lumMod val="65000"/>
            </a:schemeClr>
          </a:solidFill>
        </p:grpSpPr>
        <p:sp>
          <p:nvSpPr>
            <p:cNvPr id="201" name="Freeform: Shape 86">
              <a:extLst>
                <a:ext uri="{FF2B5EF4-FFF2-40B4-BE49-F238E27FC236}">
                  <a16:creationId xmlns:a16="http://schemas.microsoft.com/office/drawing/2014/main" id="{F7FC5598-655A-4775-A8F6-E6D77F8AD6BC}"/>
                </a:ext>
              </a:extLst>
            </p:cNvPr>
            <p:cNvSpPr/>
            <p:nvPr>
              <p:custDataLst>
                <p:tags r:id="rId28"/>
              </p:custDataLst>
            </p:nvPr>
          </p:nvSpPr>
          <p:spPr>
            <a:xfrm>
              <a:off x="333376" y="805730"/>
              <a:ext cx="1321846" cy="576030"/>
            </a:xfrm>
            <a:custGeom>
              <a:avLst/>
              <a:gdLst>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164592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164592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164592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236176 w 1828800"/>
                <a:gd name="connsiteY5" fmla="*/ 457200 h 914400"/>
                <a:gd name="connsiteX0" fmla="*/ 0 w 1828800"/>
                <a:gd name="connsiteY0" fmla="*/ 0 h 914400"/>
                <a:gd name="connsiteX1" fmla="*/ 1592624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236176 w 1828800"/>
                <a:gd name="connsiteY5" fmla="*/ 457200 h 914400"/>
                <a:gd name="connsiteX0" fmla="*/ 0 w 1828800"/>
                <a:gd name="connsiteY0" fmla="*/ 0 h 914400"/>
                <a:gd name="connsiteX1" fmla="*/ 1592624 w 1828800"/>
                <a:gd name="connsiteY1" fmla="*/ 0 h 914400"/>
                <a:gd name="connsiteX2" fmla="*/ 1828800 w 1828800"/>
                <a:gd name="connsiteY2" fmla="*/ 457200 h 914400"/>
                <a:gd name="connsiteX3" fmla="*/ 1592624 w 1828800"/>
                <a:gd name="connsiteY3" fmla="*/ 914400 h 914400"/>
                <a:gd name="connsiteX4" fmla="*/ 0 w 1828800"/>
                <a:gd name="connsiteY4" fmla="*/ 914400 h 914400"/>
                <a:gd name="connsiteX5" fmla="*/ 236176 w 1828800"/>
                <a:gd name="connsiteY5" fmla="*/ 457200 h 914400"/>
                <a:gd name="connsiteX0" fmla="*/ 0 w 1828800"/>
                <a:gd name="connsiteY0" fmla="*/ 0 h 914400"/>
                <a:gd name="connsiteX1" fmla="*/ 1592624 w 1828800"/>
                <a:gd name="connsiteY1" fmla="*/ 0 h 914400"/>
                <a:gd name="connsiteX2" fmla="*/ 1828800 w 1828800"/>
                <a:gd name="connsiteY2" fmla="*/ 457200 h 914400"/>
                <a:gd name="connsiteX3" fmla="*/ 1592624 w 1828800"/>
                <a:gd name="connsiteY3" fmla="*/ 914400 h 914400"/>
                <a:gd name="connsiteX4" fmla="*/ 0 w 1828800"/>
                <a:gd name="connsiteY4" fmla="*/ 914400 h 914400"/>
                <a:gd name="connsiteX5" fmla="*/ 197675 w 1828800"/>
                <a:gd name="connsiteY5" fmla="*/ 457200 h 914400"/>
                <a:gd name="connsiteX0" fmla="*/ 0 w 1828800"/>
                <a:gd name="connsiteY0" fmla="*/ 0 h 914400"/>
                <a:gd name="connsiteX1" fmla="*/ 1631125 w 1828800"/>
                <a:gd name="connsiteY1" fmla="*/ 0 h 914400"/>
                <a:gd name="connsiteX2" fmla="*/ 1828800 w 1828800"/>
                <a:gd name="connsiteY2" fmla="*/ 457200 h 914400"/>
                <a:gd name="connsiteX3" fmla="*/ 1592624 w 1828800"/>
                <a:gd name="connsiteY3" fmla="*/ 914400 h 914400"/>
                <a:gd name="connsiteX4" fmla="*/ 0 w 1828800"/>
                <a:gd name="connsiteY4" fmla="*/ 914400 h 914400"/>
                <a:gd name="connsiteX5" fmla="*/ 197675 w 1828800"/>
                <a:gd name="connsiteY5" fmla="*/ 457200 h 914400"/>
                <a:gd name="connsiteX0" fmla="*/ 0 w 1828800"/>
                <a:gd name="connsiteY0" fmla="*/ 0 h 914400"/>
                <a:gd name="connsiteX1" fmla="*/ 1631125 w 1828800"/>
                <a:gd name="connsiteY1" fmla="*/ 0 h 914400"/>
                <a:gd name="connsiteX2" fmla="*/ 1828800 w 1828800"/>
                <a:gd name="connsiteY2" fmla="*/ 457200 h 914400"/>
                <a:gd name="connsiteX3" fmla="*/ 1631125 w 1828800"/>
                <a:gd name="connsiteY3" fmla="*/ 914400 h 914400"/>
                <a:gd name="connsiteX4" fmla="*/ 0 w 1828800"/>
                <a:gd name="connsiteY4" fmla="*/ 914400 h 914400"/>
                <a:gd name="connsiteX5" fmla="*/ 197675 w 1828800"/>
                <a:gd name="connsiteY5" fmla="*/ 457200 h 914400"/>
                <a:gd name="connsiteX0" fmla="*/ 0 w 1828800"/>
                <a:gd name="connsiteY0" fmla="*/ 0 h 914400"/>
                <a:gd name="connsiteX1" fmla="*/ 1631125 w 1828800"/>
                <a:gd name="connsiteY1" fmla="*/ 0 h 914400"/>
                <a:gd name="connsiteX2" fmla="*/ 1828800 w 1828800"/>
                <a:gd name="connsiteY2" fmla="*/ 457200 h 914400"/>
                <a:gd name="connsiteX3" fmla="*/ 1631125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34113 w 1828800"/>
                <a:gd name="connsiteY1" fmla="*/ 0 h 914400"/>
                <a:gd name="connsiteX2" fmla="*/ 1828800 w 1828800"/>
                <a:gd name="connsiteY2" fmla="*/ 457200 h 914400"/>
                <a:gd name="connsiteX3" fmla="*/ 1631125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34113 w 1828800"/>
                <a:gd name="connsiteY1" fmla="*/ 0 h 914400"/>
                <a:gd name="connsiteX2" fmla="*/ 1828800 w 1828800"/>
                <a:gd name="connsiteY2" fmla="*/ 457200 h 914400"/>
                <a:gd name="connsiteX3" fmla="*/ 1634113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34113 w 1828800"/>
                <a:gd name="connsiteY1" fmla="*/ 0 h 914400"/>
                <a:gd name="connsiteX2" fmla="*/ 1828800 w 1828800"/>
                <a:gd name="connsiteY2" fmla="*/ 457200 h 914400"/>
                <a:gd name="connsiteX3" fmla="*/ 1634113 w 1828800"/>
                <a:gd name="connsiteY3" fmla="*/ 914400 h 914400"/>
                <a:gd name="connsiteX4" fmla="*/ 0 w 1828800"/>
                <a:gd name="connsiteY4" fmla="*/ 914400 h 914400"/>
                <a:gd name="connsiteX5" fmla="*/ 194687 w 1828800"/>
                <a:gd name="connsiteY5" fmla="*/ 457200 h 914400"/>
                <a:gd name="connsiteX0" fmla="*/ 0 w 1828800"/>
                <a:gd name="connsiteY0" fmla="*/ 0 h 914400"/>
                <a:gd name="connsiteX1" fmla="*/ 1634113 w 1828800"/>
                <a:gd name="connsiteY1" fmla="*/ 0 h 914400"/>
                <a:gd name="connsiteX2" fmla="*/ 1828800 w 1828800"/>
                <a:gd name="connsiteY2" fmla="*/ 457200 h 914400"/>
                <a:gd name="connsiteX3" fmla="*/ 1634113 w 1828800"/>
                <a:gd name="connsiteY3" fmla="*/ 914400 h 914400"/>
                <a:gd name="connsiteX4" fmla="*/ 0 w 1828800"/>
                <a:gd name="connsiteY4" fmla="*/ 914400 h 914400"/>
                <a:gd name="connsiteX5" fmla="*/ 194687 w 1828800"/>
                <a:gd name="connsiteY5" fmla="*/ 457200 h 914400"/>
                <a:gd name="connsiteX0" fmla="*/ 0 w 1828800"/>
                <a:gd name="connsiteY0" fmla="*/ 0 h 914400"/>
                <a:gd name="connsiteX1" fmla="*/ 1634113 w 1828800"/>
                <a:gd name="connsiteY1" fmla="*/ 0 h 914400"/>
                <a:gd name="connsiteX2" fmla="*/ 1828800 w 1828800"/>
                <a:gd name="connsiteY2" fmla="*/ 457200 h 914400"/>
                <a:gd name="connsiteX3" fmla="*/ 1634113 w 1828800"/>
                <a:gd name="connsiteY3" fmla="*/ 914400 h 914400"/>
                <a:gd name="connsiteX4" fmla="*/ 0 w 1828800"/>
                <a:gd name="connsiteY4" fmla="*/ 914400 h 914400"/>
                <a:gd name="connsiteX5" fmla="*/ 194687 w 1828800"/>
                <a:gd name="connsiteY5" fmla="*/ 457200 h 914400"/>
                <a:gd name="connsiteX0" fmla="*/ 0 w 1828800"/>
                <a:gd name="connsiteY0" fmla="*/ 0 h 914400"/>
                <a:gd name="connsiteX1" fmla="*/ 1634113 w 1828800"/>
                <a:gd name="connsiteY1" fmla="*/ 0 h 914400"/>
                <a:gd name="connsiteX2" fmla="*/ 1828800 w 1828800"/>
                <a:gd name="connsiteY2" fmla="*/ 457200 h 914400"/>
                <a:gd name="connsiteX3" fmla="*/ 1634113 w 1828800"/>
                <a:gd name="connsiteY3" fmla="*/ 914400 h 914400"/>
                <a:gd name="connsiteX4" fmla="*/ 0 w 1828800"/>
                <a:gd name="connsiteY4" fmla="*/ 914400 h 914400"/>
                <a:gd name="connsiteX5" fmla="*/ 263727 w 1828800"/>
                <a:gd name="connsiteY5" fmla="*/ 457200 h 914400"/>
                <a:gd name="connsiteX0" fmla="*/ 0 w 1828800"/>
                <a:gd name="connsiteY0" fmla="*/ 0 h 914400"/>
                <a:gd name="connsiteX1" fmla="*/ 1565073 w 1828800"/>
                <a:gd name="connsiteY1" fmla="*/ 0 h 914400"/>
                <a:gd name="connsiteX2" fmla="*/ 1828800 w 1828800"/>
                <a:gd name="connsiteY2" fmla="*/ 457200 h 914400"/>
                <a:gd name="connsiteX3" fmla="*/ 1634113 w 1828800"/>
                <a:gd name="connsiteY3" fmla="*/ 914400 h 914400"/>
                <a:gd name="connsiteX4" fmla="*/ 0 w 1828800"/>
                <a:gd name="connsiteY4" fmla="*/ 914400 h 914400"/>
                <a:gd name="connsiteX5" fmla="*/ 263727 w 1828800"/>
                <a:gd name="connsiteY5" fmla="*/ 457200 h 914400"/>
                <a:gd name="connsiteX0" fmla="*/ 0 w 1828800"/>
                <a:gd name="connsiteY0" fmla="*/ 0 h 914400"/>
                <a:gd name="connsiteX1" fmla="*/ 1565073 w 1828800"/>
                <a:gd name="connsiteY1" fmla="*/ 0 h 914400"/>
                <a:gd name="connsiteX2" fmla="*/ 1828800 w 1828800"/>
                <a:gd name="connsiteY2" fmla="*/ 457200 h 914400"/>
                <a:gd name="connsiteX3" fmla="*/ 1565073 w 1828800"/>
                <a:gd name="connsiteY3" fmla="*/ 914400 h 914400"/>
                <a:gd name="connsiteX4" fmla="*/ 0 w 1828800"/>
                <a:gd name="connsiteY4" fmla="*/ 914400 h 914400"/>
                <a:gd name="connsiteX5" fmla="*/ 263727 w 1828800"/>
                <a:gd name="connsiteY5" fmla="*/ 457200 h 914400"/>
                <a:gd name="connsiteX0" fmla="*/ 0 w 1828800"/>
                <a:gd name="connsiteY0" fmla="*/ 0 h 914400"/>
                <a:gd name="connsiteX1" fmla="*/ 1565073 w 1828800"/>
                <a:gd name="connsiteY1" fmla="*/ 0 h 914400"/>
                <a:gd name="connsiteX2" fmla="*/ 1828800 w 1828800"/>
                <a:gd name="connsiteY2" fmla="*/ 457200 h 914400"/>
                <a:gd name="connsiteX3" fmla="*/ 1565073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565073 w 1828800"/>
                <a:gd name="connsiteY1" fmla="*/ 0 h 914400"/>
                <a:gd name="connsiteX2" fmla="*/ 1828800 w 1828800"/>
                <a:gd name="connsiteY2" fmla="*/ 457200 h 914400"/>
                <a:gd name="connsiteX3" fmla="*/ 1565073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565073 w 1828800"/>
                <a:gd name="connsiteY1" fmla="*/ 0 h 914400"/>
                <a:gd name="connsiteX2" fmla="*/ 1828800 w 1828800"/>
                <a:gd name="connsiteY2" fmla="*/ 457200 h 914400"/>
                <a:gd name="connsiteX3" fmla="*/ 1565073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565073 w 1828800"/>
                <a:gd name="connsiteY1" fmla="*/ 0 h 914400"/>
                <a:gd name="connsiteX2" fmla="*/ 1828800 w 1828800"/>
                <a:gd name="connsiteY2" fmla="*/ 457200 h 914400"/>
                <a:gd name="connsiteX3" fmla="*/ 1565073 w 1828800"/>
                <a:gd name="connsiteY3" fmla="*/ 914400 h 914400"/>
                <a:gd name="connsiteX4" fmla="*/ 0 w 1828800"/>
                <a:gd name="connsiteY4" fmla="*/ 914400 h 914400"/>
                <a:gd name="connsiteX5" fmla="*/ 263727 w 1828800"/>
                <a:gd name="connsiteY5" fmla="*/ 457200 h 914400"/>
                <a:gd name="connsiteX0" fmla="*/ 0 w 1828800"/>
                <a:gd name="connsiteY0" fmla="*/ 0 h 914400"/>
                <a:gd name="connsiteX1" fmla="*/ 1565073 w 1828800"/>
                <a:gd name="connsiteY1" fmla="*/ 0 h 914400"/>
                <a:gd name="connsiteX2" fmla="*/ 1828800 w 1828800"/>
                <a:gd name="connsiteY2" fmla="*/ 457200 h 914400"/>
                <a:gd name="connsiteX3" fmla="*/ 1565073 w 1828800"/>
                <a:gd name="connsiteY3" fmla="*/ 914400 h 914400"/>
                <a:gd name="connsiteX4" fmla="*/ 0 w 1828800"/>
                <a:gd name="connsiteY4" fmla="*/ 914400 h 914400"/>
                <a:gd name="connsiteX5" fmla="*/ 263727 w 1828800"/>
                <a:gd name="connsiteY5" fmla="*/ 457200 h 914400"/>
                <a:gd name="connsiteX0" fmla="*/ 0 w 1828800"/>
                <a:gd name="connsiteY0" fmla="*/ 0 h 914400"/>
                <a:gd name="connsiteX1" fmla="*/ 1565073 w 1828800"/>
                <a:gd name="connsiteY1" fmla="*/ 0 h 914400"/>
                <a:gd name="connsiteX2" fmla="*/ 1828800 w 1828800"/>
                <a:gd name="connsiteY2" fmla="*/ 457200 h 914400"/>
                <a:gd name="connsiteX3" fmla="*/ 1565073 w 1828800"/>
                <a:gd name="connsiteY3" fmla="*/ 914400 h 914400"/>
                <a:gd name="connsiteX4" fmla="*/ 0 w 1828800"/>
                <a:gd name="connsiteY4" fmla="*/ 914400 h 914400"/>
                <a:gd name="connsiteX5" fmla="*/ 263727 w 1828800"/>
                <a:gd name="connsiteY5" fmla="*/ 457200 h 914400"/>
                <a:gd name="connsiteX0" fmla="*/ 0 w 1828800"/>
                <a:gd name="connsiteY0" fmla="*/ 0 h 914400"/>
                <a:gd name="connsiteX1" fmla="*/ 1565073 w 1828800"/>
                <a:gd name="connsiteY1" fmla="*/ 0 h 914400"/>
                <a:gd name="connsiteX2" fmla="*/ 1828800 w 1828800"/>
                <a:gd name="connsiteY2" fmla="*/ 457200 h 914400"/>
                <a:gd name="connsiteX3" fmla="*/ 1565073 w 1828800"/>
                <a:gd name="connsiteY3" fmla="*/ 914400 h 914400"/>
                <a:gd name="connsiteX4" fmla="*/ 0 w 1828800"/>
                <a:gd name="connsiteY4" fmla="*/ 914400 h 914400"/>
                <a:gd name="connsiteX5" fmla="*/ 187705 w 1828800"/>
                <a:gd name="connsiteY5" fmla="*/ 457200 h 914400"/>
                <a:gd name="connsiteX0" fmla="*/ 0 w 1828800"/>
                <a:gd name="connsiteY0" fmla="*/ 0 h 914400"/>
                <a:gd name="connsiteX1" fmla="*/ 1641095 w 1828800"/>
                <a:gd name="connsiteY1" fmla="*/ 0 h 914400"/>
                <a:gd name="connsiteX2" fmla="*/ 1828800 w 1828800"/>
                <a:gd name="connsiteY2" fmla="*/ 457200 h 914400"/>
                <a:gd name="connsiteX3" fmla="*/ 1565073 w 1828800"/>
                <a:gd name="connsiteY3" fmla="*/ 914400 h 914400"/>
                <a:gd name="connsiteX4" fmla="*/ 0 w 1828800"/>
                <a:gd name="connsiteY4" fmla="*/ 914400 h 914400"/>
                <a:gd name="connsiteX5" fmla="*/ 187705 w 1828800"/>
                <a:gd name="connsiteY5" fmla="*/ 457200 h 914400"/>
                <a:gd name="connsiteX0" fmla="*/ 0 w 1828800"/>
                <a:gd name="connsiteY0" fmla="*/ 0 h 914400"/>
                <a:gd name="connsiteX1" fmla="*/ 1641095 w 1828800"/>
                <a:gd name="connsiteY1" fmla="*/ 0 h 914400"/>
                <a:gd name="connsiteX2" fmla="*/ 1828800 w 1828800"/>
                <a:gd name="connsiteY2" fmla="*/ 457200 h 914400"/>
                <a:gd name="connsiteX3" fmla="*/ 1641095 w 1828800"/>
                <a:gd name="connsiteY3" fmla="*/ 914400 h 914400"/>
                <a:gd name="connsiteX4" fmla="*/ 0 w 1828800"/>
                <a:gd name="connsiteY4" fmla="*/ 914400 h 914400"/>
                <a:gd name="connsiteX5" fmla="*/ 187705 w 1828800"/>
                <a:gd name="connsiteY5" fmla="*/ 457200 h 914400"/>
                <a:gd name="connsiteX0" fmla="*/ 0 w 1828800"/>
                <a:gd name="connsiteY0" fmla="*/ 0 h 914400"/>
                <a:gd name="connsiteX1" fmla="*/ 1641095 w 1828800"/>
                <a:gd name="connsiteY1" fmla="*/ 0 h 914400"/>
                <a:gd name="connsiteX2" fmla="*/ 1828800 w 1828800"/>
                <a:gd name="connsiteY2" fmla="*/ 457200 h 914400"/>
                <a:gd name="connsiteX3" fmla="*/ 1641095 w 1828800"/>
                <a:gd name="connsiteY3" fmla="*/ 914400 h 914400"/>
                <a:gd name="connsiteX4" fmla="*/ 0 w 1828800"/>
                <a:gd name="connsiteY4" fmla="*/ 914400 h 914400"/>
                <a:gd name="connsiteX5" fmla="*/ 218074 w 1828800"/>
                <a:gd name="connsiteY5" fmla="*/ 457200 h 914400"/>
                <a:gd name="connsiteX0" fmla="*/ 0 w 1828800"/>
                <a:gd name="connsiteY0" fmla="*/ 0 h 914400"/>
                <a:gd name="connsiteX1" fmla="*/ 1610726 w 1828800"/>
                <a:gd name="connsiteY1" fmla="*/ 0 h 914400"/>
                <a:gd name="connsiteX2" fmla="*/ 1828800 w 1828800"/>
                <a:gd name="connsiteY2" fmla="*/ 457200 h 914400"/>
                <a:gd name="connsiteX3" fmla="*/ 1641095 w 1828800"/>
                <a:gd name="connsiteY3" fmla="*/ 914400 h 914400"/>
                <a:gd name="connsiteX4" fmla="*/ 0 w 1828800"/>
                <a:gd name="connsiteY4" fmla="*/ 914400 h 914400"/>
                <a:gd name="connsiteX5" fmla="*/ 218074 w 1828800"/>
                <a:gd name="connsiteY5" fmla="*/ 457200 h 914400"/>
                <a:gd name="connsiteX0" fmla="*/ 0 w 1828800"/>
                <a:gd name="connsiteY0" fmla="*/ 0 h 914400"/>
                <a:gd name="connsiteX1" fmla="*/ 1610726 w 1828800"/>
                <a:gd name="connsiteY1" fmla="*/ 0 h 914400"/>
                <a:gd name="connsiteX2" fmla="*/ 1828800 w 1828800"/>
                <a:gd name="connsiteY2" fmla="*/ 457200 h 914400"/>
                <a:gd name="connsiteX3" fmla="*/ 1610726 w 1828800"/>
                <a:gd name="connsiteY3" fmla="*/ 914400 h 914400"/>
                <a:gd name="connsiteX4" fmla="*/ 0 w 1828800"/>
                <a:gd name="connsiteY4" fmla="*/ 914400 h 914400"/>
                <a:gd name="connsiteX5" fmla="*/ 218074 w 1828800"/>
                <a:gd name="connsiteY5" fmla="*/ 457200 h 914400"/>
                <a:gd name="connsiteX0" fmla="*/ 0 w 1828800"/>
                <a:gd name="connsiteY0" fmla="*/ 0 h 914400"/>
                <a:gd name="connsiteX1" fmla="*/ 1610726 w 1828800"/>
                <a:gd name="connsiteY1" fmla="*/ 0 h 914400"/>
                <a:gd name="connsiteX2" fmla="*/ 1828800 w 1828800"/>
                <a:gd name="connsiteY2" fmla="*/ 457200 h 914400"/>
                <a:gd name="connsiteX3" fmla="*/ 1610726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10726 w 1828800"/>
                <a:gd name="connsiteY1" fmla="*/ 0 h 914400"/>
                <a:gd name="connsiteX2" fmla="*/ 1828800 w 1828800"/>
                <a:gd name="connsiteY2" fmla="*/ 457200 h 914400"/>
                <a:gd name="connsiteX3" fmla="*/ 1610726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10726 w 1828800"/>
                <a:gd name="connsiteY1" fmla="*/ 0 h 914400"/>
                <a:gd name="connsiteX2" fmla="*/ 1828800 w 1828800"/>
                <a:gd name="connsiteY2" fmla="*/ 457200 h 914400"/>
                <a:gd name="connsiteX3" fmla="*/ 1610726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10726 w 1828800"/>
                <a:gd name="connsiteY1" fmla="*/ 0 h 914400"/>
                <a:gd name="connsiteX2" fmla="*/ 1828800 w 1828800"/>
                <a:gd name="connsiteY2" fmla="*/ 457200 h 914400"/>
                <a:gd name="connsiteX3" fmla="*/ 1610726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740249 w 1828800"/>
                <a:gd name="connsiteY1" fmla="*/ 0 h 914400"/>
                <a:gd name="connsiteX2" fmla="*/ 1828800 w 1828800"/>
                <a:gd name="connsiteY2" fmla="*/ 457200 h 914400"/>
                <a:gd name="connsiteX3" fmla="*/ 1610726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740249 w 1828800"/>
                <a:gd name="connsiteY1" fmla="*/ 0 h 914400"/>
                <a:gd name="connsiteX2" fmla="*/ 1828800 w 1828800"/>
                <a:gd name="connsiteY2" fmla="*/ 457200 h 914400"/>
                <a:gd name="connsiteX3" fmla="*/ 1740249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740249 w 1828800"/>
                <a:gd name="connsiteY1" fmla="*/ 0 h 914400"/>
                <a:gd name="connsiteX2" fmla="*/ 1828800 w 1828800"/>
                <a:gd name="connsiteY2" fmla="*/ 457200 h 914400"/>
                <a:gd name="connsiteX3" fmla="*/ 1740249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85350 w 1828800"/>
                <a:gd name="connsiteY1" fmla="*/ 0 h 914400"/>
                <a:gd name="connsiteX2" fmla="*/ 1828800 w 1828800"/>
                <a:gd name="connsiteY2" fmla="*/ 457200 h 914400"/>
                <a:gd name="connsiteX3" fmla="*/ 1740249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85350 w 1828800"/>
                <a:gd name="connsiteY1" fmla="*/ 0 h 914400"/>
                <a:gd name="connsiteX2" fmla="*/ 1828800 w 1828800"/>
                <a:gd name="connsiteY2" fmla="*/ 457200 h 914400"/>
                <a:gd name="connsiteX3" fmla="*/ 1685350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85350 w 1828800"/>
                <a:gd name="connsiteY1" fmla="*/ 0 h 914400"/>
                <a:gd name="connsiteX2" fmla="*/ 1828800 w 1828800"/>
                <a:gd name="connsiteY2" fmla="*/ 457200 h 914400"/>
                <a:gd name="connsiteX3" fmla="*/ 1685350 w 1828800"/>
                <a:gd name="connsiteY3" fmla="*/ 914400 h 914400"/>
                <a:gd name="connsiteX4" fmla="*/ 0 w 1828800"/>
                <a:gd name="connsiteY4" fmla="*/ 914400 h 914400"/>
                <a:gd name="connsiteX5" fmla="*/ 143450 w 1828800"/>
                <a:gd name="connsiteY5" fmla="*/ 457200 h 914400"/>
                <a:gd name="connsiteX0" fmla="*/ 0 w 1828800"/>
                <a:gd name="connsiteY0" fmla="*/ 0 h 914400"/>
                <a:gd name="connsiteX1" fmla="*/ 1685350 w 1828800"/>
                <a:gd name="connsiteY1" fmla="*/ 0 h 914400"/>
                <a:gd name="connsiteX2" fmla="*/ 1828800 w 1828800"/>
                <a:gd name="connsiteY2" fmla="*/ 457200 h 914400"/>
                <a:gd name="connsiteX3" fmla="*/ 1685350 w 1828800"/>
                <a:gd name="connsiteY3" fmla="*/ 914400 h 914400"/>
                <a:gd name="connsiteX4" fmla="*/ 0 w 1828800"/>
                <a:gd name="connsiteY4" fmla="*/ 914400 h 914400"/>
                <a:gd name="connsiteX5" fmla="*/ 143450 w 1828800"/>
                <a:gd name="connsiteY5" fmla="*/ 457200 h 914400"/>
                <a:gd name="connsiteX0" fmla="*/ 0 w 1828800"/>
                <a:gd name="connsiteY0" fmla="*/ 0 h 914400"/>
                <a:gd name="connsiteX1" fmla="*/ 1685350 w 1828800"/>
                <a:gd name="connsiteY1" fmla="*/ 0 h 914400"/>
                <a:gd name="connsiteX2" fmla="*/ 1828800 w 1828800"/>
                <a:gd name="connsiteY2" fmla="*/ 457200 h 914400"/>
                <a:gd name="connsiteX3" fmla="*/ 1685350 w 1828800"/>
                <a:gd name="connsiteY3" fmla="*/ 914400 h 914400"/>
                <a:gd name="connsiteX4" fmla="*/ 0 w 1828800"/>
                <a:gd name="connsiteY4" fmla="*/ 914400 h 914400"/>
                <a:gd name="connsiteX5" fmla="*/ 143450 w 1828800"/>
                <a:gd name="connsiteY5" fmla="*/ 457200 h 914400"/>
                <a:gd name="connsiteX0" fmla="*/ 0 w 1828800"/>
                <a:gd name="connsiteY0" fmla="*/ 0 h 914400"/>
                <a:gd name="connsiteX1" fmla="*/ 1685350 w 1828800"/>
                <a:gd name="connsiteY1" fmla="*/ 0 h 914400"/>
                <a:gd name="connsiteX2" fmla="*/ 1828800 w 1828800"/>
                <a:gd name="connsiteY2" fmla="*/ 457200 h 914400"/>
                <a:gd name="connsiteX3" fmla="*/ 1685350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85350 w 1828800"/>
                <a:gd name="connsiteY1" fmla="*/ 0 h 914400"/>
                <a:gd name="connsiteX2" fmla="*/ 1828800 w 1828800"/>
                <a:gd name="connsiteY2" fmla="*/ 457200 h 914400"/>
                <a:gd name="connsiteX3" fmla="*/ 1685350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85350 w 1828800"/>
                <a:gd name="connsiteY1" fmla="*/ 0 h 914400"/>
                <a:gd name="connsiteX2" fmla="*/ 1828800 w 1828800"/>
                <a:gd name="connsiteY2" fmla="*/ 457200 h 914400"/>
                <a:gd name="connsiteX3" fmla="*/ 1685350 w 1828800"/>
                <a:gd name="connsiteY3" fmla="*/ 914400 h 914400"/>
                <a:gd name="connsiteX4" fmla="*/ 0 w 1828800"/>
                <a:gd name="connsiteY4" fmla="*/ 914400 h 914400"/>
                <a:gd name="connsiteX5" fmla="*/ 0 w 1828800"/>
                <a:gd name="connsiteY5" fmla="*/ 4572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8800" h="914400">
                  <a:moveTo>
                    <a:pt x="0" y="0"/>
                  </a:moveTo>
                  <a:lnTo>
                    <a:pt x="1685350" y="0"/>
                  </a:lnTo>
                  <a:lnTo>
                    <a:pt x="1828800" y="457200"/>
                  </a:lnTo>
                  <a:lnTo>
                    <a:pt x="1685350" y="914400"/>
                  </a:lnTo>
                  <a:lnTo>
                    <a:pt x="0" y="914400"/>
                  </a:lnTo>
                  <a:lnTo>
                    <a:pt x="0" y="457200"/>
                  </a:lnTo>
                  <a:close/>
                </a:path>
              </a:pathLst>
            </a:custGeom>
            <a:grpFill/>
            <a:ln w="9525" cap="flat" cmpd="sng" algn="ctr">
              <a:noFill/>
              <a:prstDash val="solid"/>
            </a:ln>
            <a:effectLst/>
          </p:spPr>
          <p:txBody>
            <a:bodyPr rtlCol="0" anchor="ctr"/>
            <a:lstStyle/>
            <a:p>
              <a:pPr algn="ctr" defTabSz="914127">
                <a:defRPr/>
              </a:pPr>
              <a:endParaRPr lang="en-US" sz="1000" kern="0">
                <a:solidFill>
                  <a:srgbClr val="FFFFFF"/>
                </a:solidFill>
                <a:latin typeface="Arial"/>
                <a:ea typeface="Arial Unicode MS"/>
                <a:cs typeface="Arial"/>
              </a:endParaRPr>
            </a:p>
          </p:txBody>
        </p:sp>
        <p:sp>
          <p:nvSpPr>
            <p:cNvPr id="202" name="TextBox 87">
              <a:extLst>
                <a:ext uri="{FF2B5EF4-FFF2-40B4-BE49-F238E27FC236}">
                  <a16:creationId xmlns:a16="http://schemas.microsoft.com/office/drawing/2014/main" id="{95D069AB-1588-487A-9BCE-EA9478759E78}"/>
                </a:ext>
              </a:extLst>
            </p:cNvPr>
            <p:cNvSpPr txBox="1"/>
            <p:nvPr>
              <p:custDataLst>
                <p:tags r:id="rId29"/>
              </p:custDataLst>
            </p:nvPr>
          </p:nvSpPr>
          <p:spPr>
            <a:xfrm>
              <a:off x="396876" y="845732"/>
              <a:ext cx="1154661" cy="496026"/>
            </a:xfrm>
            <a:prstGeom prst="rect">
              <a:avLst/>
            </a:prstGeom>
            <a:grpFill/>
          </p:spPr>
          <p:txBody>
            <a:bodyPr vert="horz" lIns="0" tIns="0" rIns="0" bIns="0" rtlCol="0" anchor="ctr">
              <a:noAutofit/>
            </a:bodyPr>
            <a:lstStyle>
              <a:lvl1pPr marL="0" lvl="0" indent="0" defTabSz="913526" eaLnBrk="1" latinLnBrk="0" hangingPunct="1">
                <a:buClr>
                  <a:schemeClr val="tx2"/>
                </a:buClr>
                <a:buSzPct val="100000"/>
                <a:defRPr lang="en-GB" sz="1600" baseline="0" dirty="0">
                  <a:latin typeface="+mn-lt"/>
                </a:defRPr>
              </a:lvl1pPr>
              <a:lvl2pPr marL="198346" indent="-194673" defTabSz="913526" eaLnBrk="1" latinLnBrk="0" hangingPunct="1">
                <a:buClr>
                  <a:schemeClr val="tx2"/>
                </a:buClr>
                <a:buSzPct val="120000"/>
                <a:buFontTx/>
                <a:buBlip>
                  <a:blip r:embed="rId46"/>
                </a:buBlip>
                <a:defRPr lang="en-GB" sz="1600" baseline="0" dirty="0">
                  <a:latin typeface="+mn-lt"/>
                </a:defRPr>
              </a:lvl2pPr>
              <a:lvl3pPr marL="381000" indent="-190500" defTabSz="913526" eaLnBrk="1" latinLnBrk="0" hangingPunct="1">
                <a:buClr>
                  <a:schemeClr val="tx2"/>
                </a:buClr>
                <a:buSzPct val="120000"/>
                <a:buFontTx/>
                <a:buBlip>
                  <a:blip r:embed="rId47"/>
                </a:buBlip>
                <a:defRPr lang="en-GB" sz="1600" baseline="0" dirty="0">
                  <a:latin typeface="+mn-lt"/>
                </a:defRPr>
              </a:lvl3pPr>
              <a:lvl4pPr marL="558800" indent="-209550" defTabSz="913526" eaLnBrk="1" latinLnBrk="0" hangingPunct="1">
                <a:buClr>
                  <a:schemeClr val="tx2"/>
                </a:buClr>
                <a:buSzPct val="120000"/>
                <a:buFontTx/>
                <a:buBlip>
                  <a:blip r:embed="rId48"/>
                </a:buBlip>
                <a:defRPr lang="en-GB" sz="1600" baseline="0" dirty="0">
                  <a:latin typeface="+mn-lt"/>
                </a:defRPr>
              </a:lvl4pPr>
              <a:lvl5pPr marL="717550" indent="-158750" defTabSz="913526" eaLnBrk="1" latinLnBrk="0" hangingPunct="1">
                <a:buClr>
                  <a:schemeClr val="tx2"/>
                </a:buClr>
                <a:buSzPct val="140000"/>
                <a:buFontTx/>
                <a:buBlip>
                  <a:blip r:embed="rId49"/>
                </a:buBlip>
                <a:defRPr lang="en-GB" sz="1600" baseline="0" dirty="0">
                  <a:latin typeface="+mn-lt"/>
                </a:defRPr>
              </a:lvl5pPr>
              <a:lvl6pPr marL="1020090" indent="-177099" defTabSz="1218095" fontAlgn="base">
                <a:spcBef>
                  <a:spcPct val="0"/>
                </a:spcBef>
                <a:spcAft>
                  <a:spcPct val="0"/>
                </a:spcAft>
                <a:buClr>
                  <a:schemeClr val="tx2"/>
                </a:buClr>
                <a:buSzPct val="89000"/>
                <a:buFont typeface="Arial" charset="0"/>
                <a:buChar char="-"/>
                <a:defRPr sz="2176" baseline="0">
                  <a:latin typeface="+mn-lt"/>
                </a:defRPr>
              </a:lvl6pPr>
              <a:lvl7pPr marL="1020090" indent="-177099" defTabSz="1218095" fontAlgn="base">
                <a:spcBef>
                  <a:spcPct val="0"/>
                </a:spcBef>
                <a:spcAft>
                  <a:spcPct val="0"/>
                </a:spcAft>
                <a:buClr>
                  <a:schemeClr val="tx2"/>
                </a:buClr>
                <a:buSzPct val="89000"/>
                <a:buFont typeface="Arial" charset="0"/>
                <a:buChar char="-"/>
                <a:defRPr sz="2176" baseline="0">
                  <a:latin typeface="+mn-lt"/>
                </a:defRPr>
              </a:lvl7pPr>
              <a:lvl8pPr marL="1020090" indent="-177099" defTabSz="1218095" fontAlgn="base">
                <a:spcBef>
                  <a:spcPct val="0"/>
                </a:spcBef>
                <a:spcAft>
                  <a:spcPct val="0"/>
                </a:spcAft>
                <a:buClr>
                  <a:schemeClr val="tx2"/>
                </a:buClr>
                <a:buSzPct val="89000"/>
                <a:buFont typeface="Arial" charset="0"/>
                <a:buChar char="-"/>
                <a:defRPr sz="2176" baseline="0">
                  <a:latin typeface="+mn-lt"/>
                </a:defRPr>
              </a:lvl8pPr>
              <a:lvl9pPr marL="1020090" indent="-177099" defTabSz="1218095" fontAlgn="base">
                <a:spcBef>
                  <a:spcPct val="0"/>
                </a:spcBef>
                <a:spcAft>
                  <a:spcPct val="0"/>
                </a:spcAft>
                <a:buClr>
                  <a:schemeClr val="tx2"/>
                </a:buClr>
                <a:buSzPct val="89000"/>
                <a:buFont typeface="Arial" charset="0"/>
                <a:buChar char="-"/>
                <a:defRPr sz="2176" baseline="0">
                  <a:latin typeface="+mn-lt"/>
                </a:defRPr>
              </a:lvl9pPr>
            </a:lstStyle>
            <a:p>
              <a:pPr defTabSz="913253">
                <a:buClr>
                  <a:srgbClr val="595959"/>
                </a:buClr>
                <a:defRPr/>
              </a:pPr>
              <a:r>
                <a:rPr lang="en-US" sz="1000" b="1" kern="0" dirty="0">
                  <a:solidFill>
                    <a:srgbClr val="FFFFFF"/>
                  </a:solidFill>
                  <a:latin typeface="Arial"/>
                  <a:ea typeface="Arial Unicode MS"/>
                  <a:cs typeface="Arial"/>
                </a:rPr>
                <a:t>Task 4</a:t>
              </a:r>
            </a:p>
          </p:txBody>
        </p:sp>
      </p:grpSp>
      <p:cxnSp>
        <p:nvCxnSpPr>
          <p:cNvPr id="206" name="Straight Connector 205">
            <a:extLst>
              <a:ext uri="{FF2B5EF4-FFF2-40B4-BE49-F238E27FC236}">
                <a16:creationId xmlns:a16="http://schemas.microsoft.com/office/drawing/2014/main" id="{E144F431-384A-4ABC-9C00-CAB1EDD06768}"/>
              </a:ext>
            </a:extLst>
          </p:cNvPr>
          <p:cNvCxnSpPr/>
          <p:nvPr>
            <p:custDataLst>
              <p:tags r:id="rId19"/>
            </p:custDataLst>
          </p:nvPr>
        </p:nvCxnSpPr>
        <p:spPr bwMode="auto">
          <a:xfrm>
            <a:off x="866789" y="2591320"/>
            <a:ext cx="10788515" cy="0"/>
          </a:xfrm>
          <a:prstGeom prst="line">
            <a:avLst/>
          </a:prstGeom>
          <a:ln w="952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7" name="Straight Connector 206">
            <a:extLst>
              <a:ext uri="{FF2B5EF4-FFF2-40B4-BE49-F238E27FC236}">
                <a16:creationId xmlns:a16="http://schemas.microsoft.com/office/drawing/2014/main" id="{A1372A65-A1A4-4E74-B299-36C9D870B656}"/>
              </a:ext>
            </a:extLst>
          </p:cNvPr>
          <p:cNvCxnSpPr/>
          <p:nvPr>
            <p:custDataLst>
              <p:tags r:id="rId20"/>
            </p:custDataLst>
          </p:nvPr>
        </p:nvCxnSpPr>
        <p:spPr bwMode="auto">
          <a:xfrm>
            <a:off x="866789" y="5199055"/>
            <a:ext cx="10788515" cy="0"/>
          </a:xfrm>
          <a:prstGeom prst="line">
            <a:avLst/>
          </a:prstGeom>
          <a:ln w="952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8" name="Straight Connector 207">
            <a:extLst>
              <a:ext uri="{FF2B5EF4-FFF2-40B4-BE49-F238E27FC236}">
                <a16:creationId xmlns:a16="http://schemas.microsoft.com/office/drawing/2014/main" id="{56F8677B-A30C-4A2C-A6A6-A64ABBC5BA2B}"/>
              </a:ext>
            </a:extLst>
          </p:cNvPr>
          <p:cNvCxnSpPr/>
          <p:nvPr>
            <p:custDataLst>
              <p:tags r:id="rId21"/>
            </p:custDataLst>
          </p:nvPr>
        </p:nvCxnSpPr>
        <p:spPr bwMode="auto">
          <a:xfrm>
            <a:off x="866789" y="3112867"/>
            <a:ext cx="10788515" cy="0"/>
          </a:xfrm>
          <a:prstGeom prst="line">
            <a:avLst/>
          </a:prstGeom>
          <a:ln w="952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43730856-57CD-4DCE-9752-8D34C67525E3}"/>
              </a:ext>
            </a:extLst>
          </p:cNvPr>
          <p:cNvCxnSpPr/>
          <p:nvPr>
            <p:custDataLst>
              <p:tags r:id="rId22"/>
            </p:custDataLst>
          </p:nvPr>
        </p:nvCxnSpPr>
        <p:spPr bwMode="auto">
          <a:xfrm>
            <a:off x="866789" y="3634414"/>
            <a:ext cx="10788515" cy="0"/>
          </a:xfrm>
          <a:prstGeom prst="line">
            <a:avLst/>
          </a:prstGeom>
          <a:ln w="952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9E7F8359-3524-49A0-84D7-1BF6FFC3FEC5}"/>
              </a:ext>
            </a:extLst>
          </p:cNvPr>
          <p:cNvCxnSpPr/>
          <p:nvPr>
            <p:custDataLst>
              <p:tags r:id="rId23"/>
            </p:custDataLst>
          </p:nvPr>
        </p:nvCxnSpPr>
        <p:spPr bwMode="auto">
          <a:xfrm>
            <a:off x="866789" y="4155961"/>
            <a:ext cx="10788515" cy="0"/>
          </a:xfrm>
          <a:prstGeom prst="line">
            <a:avLst/>
          </a:prstGeom>
          <a:ln w="952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9BF663C5-3B9E-49F1-8A3D-55CCDB9B7C25}"/>
              </a:ext>
            </a:extLst>
          </p:cNvPr>
          <p:cNvCxnSpPr/>
          <p:nvPr>
            <p:custDataLst>
              <p:tags r:id="rId24"/>
            </p:custDataLst>
          </p:nvPr>
        </p:nvCxnSpPr>
        <p:spPr bwMode="auto">
          <a:xfrm>
            <a:off x="866789" y="4677508"/>
            <a:ext cx="10788515" cy="0"/>
          </a:xfrm>
          <a:prstGeom prst="line">
            <a:avLst/>
          </a:prstGeom>
          <a:ln w="952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30" name="Rectangle: Rounded Corners 2">
            <a:extLst>
              <a:ext uri="{FF2B5EF4-FFF2-40B4-BE49-F238E27FC236}">
                <a16:creationId xmlns:a16="http://schemas.microsoft.com/office/drawing/2014/main" id="{E9FD105F-B10C-4BC0-8913-2AA92F4D4BD8}"/>
              </a:ext>
            </a:extLst>
          </p:cNvPr>
          <p:cNvSpPr/>
          <p:nvPr/>
        </p:nvSpPr>
        <p:spPr>
          <a:xfrm>
            <a:off x="3792053" y="3373651"/>
            <a:ext cx="1919990" cy="137142"/>
          </a:xfrm>
          <a:prstGeom prst="roundRect">
            <a:avLst>
              <a:gd name="adj" fmla="val 50000"/>
            </a:avLst>
          </a:prstGeom>
          <a:solidFill>
            <a:schemeClr val="accent4"/>
          </a:solidFill>
          <a:ln w="12700">
            <a:miter lim="400000"/>
          </a:ln>
        </p:spPr>
        <p:txBody>
          <a:bodyPr lIns="0" tIns="0" rIns="0" bIns="0" rtlCol="0" anchor="ctr"/>
          <a:lstStyle/>
          <a:p>
            <a:pPr algn="ctr" defTabSz="611486">
              <a:defRPr/>
            </a:pPr>
            <a:r>
              <a:rPr lang="en-GB" sz="900" b="1" kern="0" dirty="0">
                <a:solidFill>
                  <a:prstClr val="white"/>
                </a:solidFill>
                <a:latin typeface="Arial"/>
                <a:ea typeface="Arial" charset="0"/>
                <a:cs typeface="Arial"/>
                <a:sym typeface="SGK3TradeGothicEighteen Cond"/>
              </a:rPr>
              <a:t>Tableau data</a:t>
            </a:r>
          </a:p>
        </p:txBody>
      </p:sp>
      <p:sp>
        <p:nvSpPr>
          <p:cNvPr id="241" name="Rectangle: Rounded Corners 2">
            <a:extLst>
              <a:ext uri="{FF2B5EF4-FFF2-40B4-BE49-F238E27FC236}">
                <a16:creationId xmlns:a16="http://schemas.microsoft.com/office/drawing/2014/main" id="{8919993E-4153-4354-914B-22D09EEDD3C0}"/>
              </a:ext>
            </a:extLst>
          </p:cNvPr>
          <p:cNvSpPr/>
          <p:nvPr/>
        </p:nvSpPr>
        <p:spPr>
          <a:xfrm>
            <a:off x="4752956" y="3918188"/>
            <a:ext cx="3358661" cy="114151"/>
          </a:xfrm>
          <a:prstGeom prst="roundRect">
            <a:avLst>
              <a:gd name="adj" fmla="val 50000"/>
            </a:avLst>
          </a:prstGeom>
          <a:solidFill>
            <a:schemeClr val="accent4"/>
          </a:solidFill>
          <a:ln w="12700">
            <a:miter lim="400000"/>
          </a:ln>
        </p:spPr>
        <p:txBody>
          <a:bodyPr lIns="0" tIns="0" rIns="0" bIns="0" rtlCol="0" anchor="ctr"/>
          <a:lstStyle/>
          <a:p>
            <a:pPr algn="ctr" defTabSz="611486">
              <a:defRPr/>
            </a:pPr>
            <a:r>
              <a:rPr lang="en-GB" sz="900" b="1" kern="0" dirty="0">
                <a:solidFill>
                  <a:prstClr val="white"/>
                </a:solidFill>
                <a:latin typeface="Arial"/>
                <a:ea typeface="Arial" charset="0"/>
                <a:cs typeface="Arial"/>
                <a:sym typeface="SGK3TradeGothicEighteen Cond"/>
              </a:rPr>
              <a:t>Site recommendation engine </a:t>
            </a:r>
          </a:p>
        </p:txBody>
      </p:sp>
      <p:grpSp>
        <p:nvGrpSpPr>
          <p:cNvPr id="243" name="Group 122">
            <a:extLst>
              <a:ext uri="{FF2B5EF4-FFF2-40B4-BE49-F238E27FC236}">
                <a16:creationId xmlns:a16="http://schemas.microsoft.com/office/drawing/2014/main" id="{B58D783B-C98A-45C3-9E66-4C4AAAD38157}"/>
              </a:ext>
            </a:extLst>
          </p:cNvPr>
          <p:cNvGrpSpPr/>
          <p:nvPr>
            <p:custDataLst>
              <p:tags r:id="rId25"/>
            </p:custDataLst>
          </p:nvPr>
        </p:nvGrpSpPr>
        <p:grpSpPr>
          <a:xfrm>
            <a:off x="858097" y="3671053"/>
            <a:ext cx="1475755" cy="466341"/>
            <a:chOff x="333376" y="805730"/>
            <a:chExt cx="1321846" cy="576030"/>
          </a:xfrm>
          <a:solidFill>
            <a:srgbClr val="00BCFF"/>
          </a:solidFill>
        </p:grpSpPr>
        <p:sp>
          <p:nvSpPr>
            <p:cNvPr id="244" name="Freeform: Shape 86">
              <a:extLst>
                <a:ext uri="{FF2B5EF4-FFF2-40B4-BE49-F238E27FC236}">
                  <a16:creationId xmlns:a16="http://schemas.microsoft.com/office/drawing/2014/main" id="{A314065D-50D5-422A-AA9D-C980FCD5D6CA}"/>
                </a:ext>
              </a:extLst>
            </p:cNvPr>
            <p:cNvSpPr/>
            <p:nvPr>
              <p:custDataLst>
                <p:tags r:id="rId26"/>
              </p:custDataLst>
            </p:nvPr>
          </p:nvSpPr>
          <p:spPr>
            <a:xfrm>
              <a:off x="333376" y="805730"/>
              <a:ext cx="1321846" cy="576030"/>
            </a:xfrm>
            <a:custGeom>
              <a:avLst/>
              <a:gdLst>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164592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164592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164592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236176 w 1828800"/>
                <a:gd name="connsiteY5" fmla="*/ 457200 h 914400"/>
                <a:gd name="connsiteX0" fmla="*/ 0 w 1828800"/>
                <a:gd name="connsiteY0" fmla="*/ 0 h 914400"/>
                <a:gd name="connsiteX1" fmla="*/ 1592624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236176 w 1828800"/>
                <a:gd name="connsiteY5" fmla="*/ 457200 h 914400"/>
                <a:gd name="connsiteX0" fmla="*/ 0 w 1828800"/>
                <a:gd name="connsiteY0" fmla="*/ 0 h 914400"/>
                <a:gd name="connsiteX1" fmla="*/ 1592624 w 1828800"/>
                <a:gd name="connsiteY1" fmla="*/ 0 h 914400"/>
                <a:gd name="connsiteX2" fmla="*/ 1828800 w 1828800"/>
                <a:gd name="connsiteY2" fmla="*/ 457200 h 914400"/>
                <a:gd name="connsiteX3" fmla="*/ 1592624 w 1828800"/>
                <a:gd name="connsiteY3" fmla="*/ 914400 h 914400"/>
                <a:gd name="connsiteX4" fmla="*/ 0 w 1828800"/>
                <a:gd name="connsiteY4" fmla="*/ 914400 h 914400"/>
                <a:gd name="connsiteX5" fmla="*/ 236176 w 1828800"/>
                <a:gd name="connsiteY5" fmla="*/ 457200 h 914400"/>
                <a:gd name="connsiteX0" fmla="*/ 0 w 1828800"/>
                <a:gd name="connsiteY0" fmla="*/ 0 h 914400"/>
                <a:gd name="connsiteX1" fmla="*/ 1592624 w 1828800"/>
                <a:gd name="connsiteY1" fmla="*/ 0 h 914400"/>
                <a:gd name="connsiteX2" fmla="*/ 1828800 w 1828800"/>
                <a:gd name="connsiteY2" fmla="*/ 457200 h 914400"/>
                <a:gd name="connsiteX3" fmla="*/ 1592624 w 1828800"/>
                <a:gd name="connsiteY3" fmla="*/ 914400 h 914400"/>
                <a:gd name="connsiteX4" fmla="*/ 0 w 1828800"/>
                <a:gd name="connsiteY4" fmla="*/ 914400 h 914400"/>
                <a:gd name="connsiteX5" fmla="*/ 197675 w 1828800"/>
                <a:gd name="connsiteY5" fmla="*/ 457200 h 914400"/>
                <a:gd name="connsiteX0" fmla="*/ 0 w 1828800"/>
                <a:gd name="connsiteY0" fmla="*/ 0 h 914400"/>
                <a:gd name="connsiteX1" fmla="*/ 1631125 w 1828800"/>
                <a:gd name="connsiteY1" fmla="*/ 0 h 914400"/>
                <a:gd name="connsiteX2" fmla="*/ 1828800 w 1828800"/>
                <a:gd name="connsiteY2" fmla="*/ 457200 h 914400"/>
                <a:gd name="connsiteX3" fmla="*/ 1592624 w 1828800"/>
                <a:gd name="connsiteY3" fmla="*/ 914400 h 914400"/>
                <a:gd name="connsiteX4" fmla="*/ 0 w 1828800"/>
                <a:gd name="connsiteY4" fmla="*/ 914400 h 914400"/>
                <a:gd name="connsiteX5" fmla="*/ 197675 w 1828800"/>
                <a:gd name="connsiteY5" fmla="*/ 457200 h 914400"/>
                <a:gd name="connsiteX0" fmla="*/ 0 w 1828800"/>
                <a:gd name="connsiteY0" fmla="*/ 0 h 914400"/>
                <a:gd name="connsiteX1" fmla="*/ 1631125 w 1828800"/>
                <a:gd name="connsiteY1" fmla="*/ 0 h 914400"/>
                <a:gd name="connsiteX2" fmla="*/ 1828800 w 1828800"/>
                <a:gd name="connsiteY2" fmla="*/ 457200 h 914400"/>
                <a:gd name="connsiteX3" fmla="*/ 1631125 w 1828800"/>
                <a:gd name="connsiteY3" fmla="*/ 914400 h 914400"/>
                <a:gd name="connsiteX4" fmla="*/ 0 w 1828800"/>
                <a:gd name="connsiteY4" fmla="*/ 914400 h 914400"/>
                <a:gd name="connsiteX5" fmla="*/ 197675 w 1828800"/>
                <a:gd name="connsiteY5" fmla="*/ 457200 h 914400"/>
                <a:gd name="connsiteX0" fmla="*/ 0 w 1828800"/>
                <a:gd name="connsiteY0" fmla="*/ 0 h 914400"/>
                <a:gd name="connsiteX1" fmla="*/ 1631125 w 1828800"/>
                <a:gd name="connsiteY1" fmla="*/ 0 h 914400"/>
                <a:gd name="connsiteX2" fmla="*/ 1828800 w 1828800"/>
                <a:gd name="connsiteY2" fmla="*/ 457200 h 914400"/>
                <a:gd name="connsiteX3" fmla="*/ 1631125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34113 w 1828800"/>
                <a:gd name="connsiteY1" fmla="*/ 0 h 914400"/>
                <a:gd name="connsiteX2" fmla="*/ 1828800 w 1828800"/>
                <a:gd name="connsiteY2" fmla="*/ 457200 h 914400"/>
                <a:gd name="connsiteX3" fmla="*/ 1631125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34113 w 1828800"/>
                <a:gd name="connsiteY1" fmla="*/ 0 h 914400"/>
                <a:gd name="connsiteX2" fmla="*/ 1828800 w 1828800"/>
                <a:gd name="connsiteY2" fmla="*/ 457200 h 914400"/>
                <a:gd name="connsiteX3" fmla="*/ 1634113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34113 w 1828800"/>
                <a:gd name="connsiteY1" fmla="*/ 0 h 914400"/>
                <a:gd name="connsiteX2" fmla="*/ 1828800 w 1828800"/>
                <a:gd name="connsiteY2" fmla="*/ 457200 h 914400"/>
                <a:gd name="connsiteX3" fmla="*/ 1634113 w 1828800"/>
                <a:gd name="connsiteY3" fmla="*/ 914400 h 914400"/>
                <a:gd name="connsiteX4" fmla="*/ 0 w 1828800"/>
                <a:gd name="connsiteY4" fmla="*/ 914400 h 914400"/>
                <a:gd name="connsiteX5" fmla="*/ 194687 w 1828800"/>
                <a:gd name="connsiteY5" fmla="*/ 457200 h 914400"/>
                <a:gd name="connsiteX0" fmla="*/ 0 w 1828800"/>
                <a:gd name="connsiteY0" fmla="*/ 0 h 914400"/>
                <a:gd name="connsiteX1" fmla="*/ 1634113 w 1828800"/>
                <a:gd name="connsiteY1" fmla="*/ 0 h 914400"/>
                <a:gd name="connsiteX2" fmla="*/ 1828800 w 1828800"/>
                <a:gd name="connsiteY2" fmla="*/ 457200 h 914400"/>
                <a:gd name="connsiteX3" fmla="*/ 1634113 w 1828800"/>
                <a:gd name="connsiteY3" fmla="*/ 914400 h 914400"/>
                <a:gd name="connsiteX4" fmla="*/ 0 w 1828800"/>
                <a:gd name="connsiteY4" fmla="*/ 914400 h 914400"/>
                <a:gd name="connsiteX5" fmla="*/ 194687 w 1828800"/>
                <a:gd name="connsiteY5" fmla="*/ 457200 h 914400"/>
                <a:gd name="connsiteX0" fmla="*/ 0 w 1828800"/>
                <a:gd name="connsiteY0" fmla="*/ 0 h 914400"/>
                <a:gd name="connsiteX1" fmla="*/ 1634113 w 1828800"/>
                <a:gd name="connsiteY1" fmla="*/ 0 h 914400"/>
                <a:gd name="connsiteX2" fmla="*/ 1828800 w 1828800"/>
                <a:gd name="connsiteY2" fmla="*/ 457200 h 914400"/>
                <a:gd name="connsiteX3" fmla="*/ 1634113 w 1828800"/>
                <a:gd name="connsiteY3" fmla="*/ 914400 h 914400"/>
                <a:gd name="connsiteX4" fmla="*/ 0 w 1828800"/>
                <a:gd name="connsiteY4" fmla="*/ 914400 h 914400"/>
                <a:gd name="connsiteX5" fmla="*/ 194687 w 1828800"/>
                <a:gd name="connsiteY5" fmla="*/ 457200 h 914400"/>
                <a:gd name="connsiteX0" fmla="*/ 0 w 1828800"/>
                <a:gd name="connsiteY0" fmla="*/ 0 h 914400"/>
                <a:gd name="connsiteX1" fmla="*/ 1634113 w 1828800"/>
                <a:gd name="connsiteY1" fmla="*/ 0 h 914400"/>
                <a:gd name="connsiteX2" fmla="*/ 1828800 w 1828800"/>
                <a:gd name="connsiteY2" fmla="*/ 457200 h 914400"/>
                <a:gd name="connsiteX3" fmla="*/ 1634113 w 1828800"/>
                <a:gd name="connsiteY3" fmla="*/ 914400 h 914400"/>
                <a:gd name="connsiteX4" fmla="*/ 0 w 1828800"/>
                <a:gd name="connsiteY4" fmla="*/ 914400 h 914400"/>
                <a:gd name="connsiteX5" fmla="*/ 263727 w 1828800"/>
                <a:gd name="connsiteY5" fmla="*/ 457200 h 914400"/>
                <a:gd name="connsiteX0" fmla="*/ 0 w 1828800"/>
                <a:gd name="connsiteY0" fmla="*/ 0 h 914400"/>
                <a:gd name="connsiteX1" fmla="*/ 1565073 w 1828800"/>
                <a:gd name="connsiteY1" fmla="*/ 0 h 914400"/>
                <a:gd name="connsiteX2" fmla="*/ 1828800 w 1828800"/>
                <a:gd name="connsiteY2" fmla="*/ 457200 h 914400"/>
                <a:gd name="connsiteX3" fmla="*/ 1634113 w 1828800"/>
                <a:gd name="connsiteY3" fmla="*/ 914400 h 914400"/>
                <a:gd name="connsiteX4" fmla="*/ 0 w 1828800"/>
                <a:gd name="connsiteY4" fmla="*/ 914400 h 914400"/>
                <a:gd name="connsiteX5" fmla="*/ 263727 w 1828800"/>
                <a:gd name="connsiteY5" fmla="*/ 457200 h 914400"/>
                <a:gd name="connsiteX0" fmla="*/ 0 w 1828800"/>
                <a:gd name="connsiteY0" fmla="*/ 0 h 914400"/>
                <a:gd name="connsiteX1" fmla="*/ 1565073 w 1828800"/>
                <a:gd name="connsiteY1" fmla="*/ 0 h 914400"/>
                <a:gd name="connsiteX2" fmla="*/ 1828800 w 1828800"/>
                <a:gd name="connsiteY2" fmla="*/ 457200 h 914400"/>
                <a:gd name="connsiteX3" fmla="*/ 1565073 w 1828800"/>
                <a:gd name="connsiteY3" fmla="*/ 914400 h 914400"/>
                <a:gd name="connsiteX4" fmla="*/ 0 w 1828800"/>
                <a:gd name="connsiteY4" fmla="*/ 914400 h 914400"/>
                <a:gd name="connsiteX5" fmla="*/ 263727 w 1828800"/>
                <a:gd name="connsiteY5" fmla="*/ 457200 h 914400"/>
                <a:gd name="connsiteX0" fmla="*/ 0 w 1828800"/>
                <a:gd name="connsiteY0" fmla="*/ 0 h 914400"/>
                <a:gd name="connsiteX1" fmla="*/ 1565073 w 1828800"/>
                <a:gd name="connsiteY1" fmla="*/ 0 h 914400"/>
                <a:gd name="connsiteX2" fmla="*/ 1828800 w 1828800"/>
                <a:gd name="connsiteY2" fmla="*/ 457200 h 914400"/>
                <a:gd name="connsiteX3" fmla="*/ 1565073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565073 w 1828800"/>
                <a:gd name="connsiteY1" fmla="*/ 0 h 914400"/>
                <a:gd name="connsiteX2" fmla="*/ 1828800 w 1828800"/>
                <a:gd name="connsiteY2" fmla="*/ 457200 h 914400"/>
                <a:gd name="connsiteX3" fmla="*/ 1565073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565073 w 1828800"/>
                <a:gd name="connsiteY1" fmla="*/ 0 h 914400"/>
                <a:gd name="connsiteX2" fmla="*/ 1828800 w 1828800"/>
                <a:gd name="connsiteY2" fmla="*/ 457200 h 914400"/>
                <a:gd name="connsiteX3" fmla="*/ 1565073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565073 w 1828800"/>
                <a:gd name="connsiteY1" fmla="*/ 0 h 914400"/>
                <a:gd name="connsiteX2" fmla="*/ 1828800 w 1828800"/>
                <a:gd name="connsiteY2" fmla="*/ 457200 h 914400"/>
                <a:gd name="connsiteX3" fmla="*/ 1565073 w 1828800"/>
                <a:gd name="connsiteY3" fmla="*/ 914400 h 914400"/>
                <a:gd name="connsiteX4" fmla="*/ 0 w 1828800"/>
                <a:gd name="connsiteY4" fmla="*/ 914400 h 914400"/>
                <a:gd name="connsiteX5" fmla="*/ 263727 w 1828800"/>
                <a:gd name="connsiteY5" fmla="*/ 457200 h 914400"/>
                <a:gd name="connsiteX0" fmla="*/ 0 w 1828800"/>
                <a:gd name="connsiteY0" fmla="*/ 0 h 914400"/>
                <a:gd name="connsiteX1" fmla="*/ 1565073 w 1828800"/>
                <a:gd name="connsiteY1" fmla="*/ 0 h 914400"/>
                <a:gd name="connsiteX2" fmla="*/ 1828800 w 1828800"/>
                <a:gd name="connsiteY2" fmla="*/ 457200 h 914400"/>
                <a:gd name="connsiteX3" fmla="*/ 1565073 w 1828800"/>
                <a:gd name="connsiteY3" fmla="*/ 914400 h 914400"/>
                <a:gd name="connsiteX4" fmla="*/ 0 w 1828800"/>
                <a:gd name="connsiteY4" fmla="*/ 914400 h 914400"/>
                <a:gd name="connsiteX5" fmla="*/ 263727 w 1828800"/>
                <a:gd name="connsiteY5" fmla="*/ 457200 h 914400"/>
                <a:gd name="connsiteX0" fmla="*/ 0 w 1828800"/>
                <a:gd name="connsiteY0" fmla="*/ 0 h 914400"/>
                <a:gd name="connsiteX1" fmla="*/ 1565073 w 1828800"/>
                <a:gd name="connsiteY1" fmla="*/ 0 h 914400"/>
                <a:gd name="connsiteX2" fmla="*/ 1828800 w 1828800"/>
                <a:gd name="connsiteY2" fmla="*/ 457200 h 914400"/>
                <a:gd name="connsiteX3" fmla="*/ 1565073 w 1828800"/>
                <a:gd name="connsiteY3" fmla="*/ 914400 h 914400"/>
                <a:gd name="connsiteX4" fmla="*/ 0 w 1828800"/>
                <a:gd name="connsiteY4" fmla="*/ 914400 h 914400"/>
                <a:gd name="connsiteX5" fmla="*/ 263727 w 1828800"/>
                <a:gd name="connsiteY5" fmla="*/ 457200 h 914400"/>
                <a:gd name="connsiteX0" fmla="*/ 0 w 1828800"/>
                <a:gd name="connsiteY0" fmla="*/ 0 h 914400"/>
                <a:gd name="connsiteX1" fmla="*/ 1565073 w 1828800"/>
                <a:gd name="connsiteY1" fmla="*/ 0 h 914400"/>
                <a:gd name="connsiteX2" fmla="*/ 1828800 w 1828800"/>
                <a:gd name="connsiteY2" fmla="*/ 457200 h 914400"/>
                <a:gd name="connsiteX3" fmla="*/ 1565073 w 1828800"/>
                <a:gd name="connsiteY3" fmla="*/ 914400 h 914400"/>
                <a:gd name="connsiteX4" fmla="*/ 0 w 1828800"/>
                <a:gd name="connsiteY4" fmla="*/ 914400 h 914400"/>
                <a:gd name="connsiteX5" fmla="*/ 187705 w 1828800"/>
                <a:gd name="connsiteY5" fmla="*/ 457200 h 914400"/>
                <a:gd name="connsiteX0" fmla="*/ 0 w 1828800"/>
                <a:gd name="connsiteY0" fmla="*/ 0 h 914400"/>
                <a:gd name="connsiteX1" fmla="*/ 1641095 w 1828800"/>
                <a:gd name="connsiteY1" fmla="*/ 0 h 914400"/>
                <a:gd name="connsiteX2" fmla="*/ 1828800 w 1828800"/>
                <a:gd name="connsiteY2" fmla="*/ 457200 h 914400"/>
                <a:gd name="connsiteX3" fmla="*/ 1565073 w 1828800"/>
                <a:gd name="connsiteY3" fmla="*/ 914400 h 914400"/>
                <a:gd name="connsiteX4" fmla="*/ 0 w 1828800"/>
                <a:gd name="connsiteY4" fmla="*/ 914400 h 914400"/>
                <a:gd name="connsiteX5" fmla="*/ 187705 w 1828800"/>
                <a:gd name="connsiteY5" fmla="*/ 457200 h 914400"/>
                <a:gd name="connsiteX0" fmla="*/ 0 w 1828800"/>
                <a:gd name="connsiteY0" fmla="*/ 0 h 914400"/>
                <a:gd name="connsiteX1" fmla="*/ 1641095 w 1828800"/>
                <a:gd name="connsiteY1" fmla="*/ 0 h 914400"/>
                <a:gd name="connsiteX2" fmla="*/ 1828800 w 1828800"/>
                <a:gd name="connsiteY2" fmla="*/ 457200 h 914400"/>
                <a:gd name="connsiteX3" fmla="*/ 1641095 w 1828800"/>
                <a:gd name="connsiteY3" fmla="*/ 914400 h 914400"/>
                <a:gd name="connsiteX4" fmla="*/ 0 w 1828800"/>
                <a:gd name="connsiteY4" fmla="*/ 914400 h 914400"/>
                <a:gd name="connsiteX5" fmla="*/ 187705 w 1828800"/>
                <a:gd name="connsiteY5" fmla="*/ 457200 h 914400"/>
                <a:gd name="connsiteX0" fmla="*/ 0 w 1828800"/>
                <a:gd name="connsiteY0" fmla="*/ 0 h 914400"/>
                <a:gd name="connsiteX1" fmla="*/ 1641095 w 1828800"/>
                <a:gd name="connsiteY1" fmla="*/ 0 h 914400"/>
                <a:gd name="connsiteX2" fmla="*/ 1828800 w 1828800"/>
                <a:gd name="connsiteY2" fmla="*/ 457200 h 914400"/>
                <a:gd name="connsiteX3" fmla="*/ 1641095 w 1828800"/>
                <a:gd name="connsiteY3" fmla="*/ 914400 h 914400"/>
                <a:gd name="connsiteX4" fmla="*/ 0 w 1828800"/>
                <a:gd name="connsiteY4" fmla="*/ 914400 h 914400"/>
                <a:gd name="connsiteX5" fmla="*/ 218074 w 1828800"/>
                <a:gd name="connsiteY5" fmla="*/ 457200 h 914400"/>
                <a:gd name="connsiteX0" fmla="*/ 0 w 1828800"/>
                <a:gd name="connsiteY0" fmla="*/ 0 h 914400"/>
                <a:gd name="connsiteX1" fmla="*/ 1610726 w 1828800"/>
                <a:gd name="connsiteY1" fmla="*/ 0 h 914400"/>
                <a:gd name="connsiteX2" fmla="*/ 1828800 w 1828800"/>
                <a:gd name="connsiteY2" fmla="*/ 457200 h 914400"/>
                <a:gd name="connsiteX3" fmla="*/ 1641095 w 1828800"/>
                <a:gd name="connsiteY3" fmla="*/ 914400 h 914400"/>
                <a:gd name="connsiteX4" fmla="*/ 0 w 1828800"/>
                <a:gd name="connsiteY4" fmla="*/ 914400 h 914400"/>
                <a:gd name="connsiteX5" fmla="*/ 218074 w 1828800"/>
                <a:gd name="connsiteY5" fmla="*/ 457200 h 914400"/>
                <a:gd name="connsiteX0" fmla="*/ 0 w 1828800"/>
                <a:gd name="connsiteY0" fmla="*/ 0 h 914400"/>
                <a:gd name="connsiteX1" fmla="*/ 1610726 w 1828800"/>
                <a:gd name="connsiteY1" fmla="*/ 0 h 914400"/>
                <a:gd name="connsiteX2" fmla="*/ 1828800 w 1828800"/>
                <a:gd name="connsiteY2" fmla="*/ 457200 h 914400"/>
                <a:gd name="connsiteX3" fmla="*/ 1610726 w 1828800"/>
                <a:gd name="connsiteY3" fmla="*/ 914400 h 914400"/>
                <a:gd name="connsiteX4" fmla="*/ 0 w 1828800"/>
                <a:gd name="connsiteY4" fmla="*/ 914400 h 914400"/>
                <a:gd name="connsiteX5" fmla="*/ 218074 w 1828800"/>
                <a:gd name="connsiteY5" fmla="*/ 457200 h 914400"/>
                <a:gd name="connsiteX0" fmla="*/ 0 w 1828800"/>
                <a:gd name="connsiteY0" fmla="*/ 0 h 914400"/>
                <a:gd name="connsiteX1" fmla="*/ 1610726 w 1828800"/>
                <a:gd name="connsiteY1" fmla="*/ 0 h 914400"/>
                <a:gd name="connsiteX2" fmla="*/ 1828800 w 1828800"/>
                <a:gd name="connsiteY2" fmla="*/ 457200 h 914400"/>
                <a:gd name="connsiteX3" fmla="*/ 1610726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10726 w 1828800"/>
                <a:gd name="connsiteY1" fmla="*/ 0 h 914400"/>
                <a:gd name="connsiteX2" fmla="*/ 1828800 w 1828800"/>
                <a:gd name="connsiteY2" fmla="*/ 457200 h 914400"/>
                <a:gd name="connsiteX3" fmla="*/ 1610726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10726 w 1828800"/>
                <a:gd name="connsiteY1" fmla="*/ 0 h 914400"/>
                <a:gd name="connsiteX2" fmla="*/ 1828800 w 1828800"/>
                <a:gd name="connsiteY2" fmla="*/ 457200 h 914400"/>
                <a:gd name="connsiteX3" fmla="*/ 1610726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10726 w 1828800"/>
                <a:gd name="connsiteY1" fmla="*/ 0 h 914400"/>
                <a:gd name="connsiteX2" fmla="*/ 1828800 w 1828800"/>
                <a:gd name="connsiteY2" fmla="*/ 457200 h 914400"/>
                <a:gd name="connsiteX3" fmla="*/ 1610726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740249 w 1828800"/>
                <a:gd name="connsiteY1" fmla="*/ 0 h 914400"/>
                <a:gd name="connsiteX2" fmla="*/ 1828800 w 1828800"/>
                <a:gd name="connsiteY2" fmla="*/ 457200 h 914400"/>
                <a:gd name="connsiteX3" fmla="*/ 1610726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740249 w 1828800"/>
                <a:gd name="connsiteY1" fmla="*/ 0 h 914400"/>
                <a:gd name="connsiteX2" fmla="*/ 1828800 w 1828800"/>
                <a:gd name="connsiteY2" fmla="*/ 457200 h 914400"/>
                <a:gd name="connsiteX3" fmla="*/ 1740249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740249 w 1828800"/>
                <a:gd name="connsiteY1" fmla="*/ 0 h 914400"/>
                <a:gd name="connsiteX2" fmla="*/ 1828800 w 1828800"/>
                <a:gd name="connsiteY2" fmla="*/ 457200 h 914400"/>
                <a:gd name="connsiteX3" fmla="*/ 1740249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85350 w 1828800"/>
                <a:gd name="connsiteY1" fmla="*/ 0 h 914400"/>
                <a:gd name="connsiteX2" fmla="*/ 1828800 w 1828800"/>
                <a:gd name="connsiteY2" fmla="*/ 457200 h 914400"/>
                <a:gd name="connsiteX3" fmla="*/ 1740249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85350 w 1828800"/>
                <a:gd name="connsiteY1" fmla="*/ 0 h 914400"/>
                <a:gd name="connsiteX2" fmla="*/ 1828800 w 1828800"/>
                <a:gd name="connsiteY2" fmla="*/ 457200 h 914400"/>
                <a:gd name="connsiteX3" fmla="*/ 1685350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85350 w 1828800"/>
                <a:gd name="connsiteY1" fmla="*/ 0 h 914400"/>
                <a:gd name="connsiteX2" fmla="*/ 1828800 w 1828800"/>
                <a:gd name="connsiteY2" fmla="*/ 457200 h 914400"/>
                <a:gd name="connsiteX3" fmla="*/ 1685350 w 1828800"/>
                <a:gd name="connsiteY3" fmla="*/ 914400 h 914400"/>
                <a:gd name="connsiteX4" fmla="*/ 0 w 1828800"/>
                <a:gd name="connsiteY4" fmla="*/ 914400 h 914400"/>
                <a:gd name="connsiteX5" fmla="*/ 143450 w 1828800"/>
                <a:gd name="connsiteY5" fmla="*/ 457200 h 914400"/>
                <a:gd name="connsiteX0" fmla="*/ 0 w 1828800"/>
                <a:gd name="connsiteY0" fmla="*/ 0 h 914400"/>
                <a:gd name="connsiteX1" fmla="*/ 1685350 w 1828800"/>
                <a:gd name="connsiteY1" fmla="*/ 0 h 914400"/>
                <a:gd name="connsiteX2" fmla="*/ 1828800 w 1828800"/>
                <a:gd name="connsiteY2" fmla="*/ 457200 h 914400"/>
                <a:gd name="connsiteX3" fmla="*/ 1685350 w 1828800"/>
                <a:gd name="connsiteY3" fmla="*/ 914400 h 914400"/>
                <a:gd name="connsiteX4" fmla="*/ 0 w 1828800"/>
                <a:gd name="connsiteY4" fmla="*/ 914400 h 914400"/>
                <a:gd name="connsiteX5" fmla="*/ 143450 w 1828800"/>
                <a:gd name="connsiteY5" fmla="*/ 457200 h 914400"/>
                <a:gd name="connsiteX0" fmla="*/ 0 w 1828800"/>
                <a:gd name="connsiteY0" fmla="*/ 0 h 914400"/>
                <a:gd name="connsiteX1" fmla="*/ 1685350 w 1828800"/>
                <a:gd name="connsiteY1" fmla="*/ 0 h 914400"/>
                <a:gd name="connsiteX2" fmla="*/ 1828800 w 1828800"/>
                <a:gd name="connsiteY2" fmla="*/ 457200 h 914400"/>
                <a:gd name="connsiteX3" fmla="*/ 1685350 w 1828800"/>
                <a:gd name="connsiteY3" fmla="*/ 914400 h 914400"/>
                <a:gd name="connsiteX4" fmla="*/ 0 w 1828800"/>
                <a:gd name="connsiteY4" fmla="*/ 914400 h 914400"/>
                <a:gd name="connsiteX5" fmla="*/ 143450 w 1828800"/>
                <a:gd name="connsiteY5" fmla="*/ 457200 h 914400"/>
                <a:gd name="connsiteX0" fmla="*/ 0 w 1828800"/>
                <a:gd name="connsiteY0" fmla="*/ 0 h 914400"/>
                <a:gd name="connsiteX1" fmla="*/ 1685350 w 1828800"/>
                <a:gd name="connsiteY1" fmla="*/ 0 h 914400"/>
                <a:gd name="connsiteX2" fmla="*/ 1828800 w 1828800"/>
                <a:gd name="connsiteY2" fmla="*/ 457200 h 914400"/>
                <a:gd name="connsiteX3" fmla="*/ 1685350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85350 w 1828800"/>
                <a:gd name="connsiteY1" fmla="*/ 0 h 914400"/>
                <a:gd name="connsiteX2" fmla="*/ 1828800 w 1828800"/>
                <a:gd name="connsiteY2" fmla="*/ 457200 h 914400"/>
                <a:gd name="connsiteX3" fmla="*/ 1685350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85350 w 1828800"/>
                <a:gd name="connsiteY1" fmla="*/ 0 h 914400"/>
                <a:gd name="connsiteX2" fmla="*/ 1828800 w 1828800"/>
                <a:gd name="connsiteY2" fmla="*/ 457200 h 914400"/>
                <a:gd name="connsiteX3" fmla="*/ 1685350 w 1828800"/>
                <a:gd name="connsiteY3" fmla="*/ 914400 h 914400"/>
                <a:gd name="connsiteX4" fmla="*/ 0 w 1828800"/>
                <a:gd name="connsiteY4" fmla="*/ 914400 h 914400"/>
                <a:gd name="connsiteX5" fmla="*/ 0 w 1828800"/>
                <a:gd name="connsiteY5" fmla="*/ 4572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8800" h="914400">
                  <a:moveTo>
                    <a:pt x="0" y="0"/>
                  </a:moveTo>
                  <a:lnTo>
                    <a:pt x="1685350" y="0"/>
                  </a:lnTo>
                  <a:lnTo>
                    <a:pt x="1828800" y="457200"/>
                  </a:lnTo>
                  <a:lnTo>
                    <a:pt x="1685350" y="914400"/>
                  </a:lnTo>
                  <a:lnTo>
                    <a:pt x="0" y="914400"/>
                  </a:lnTo>
                  <a:lnTo>
                    <a:pt x="0" y="457200"/>
                  </a:lnTo>
                  <a:close/>
                </a:path>
              </a:pathLst>
            </a:custGeom>
            <a:grpFill/>
            <a:ln w="9525" cap="flat" cmpd="sng" algn="ctr">
              <a:noFill/>
              <a:prstDash val="solid"/>
            </a:ln>
            <a:effectLst/>
          </p:spPr>
          <p:txBody>
            <a:bodyPr rtlCol="0" anchor="ctr"/>
            <a:lstStyle/>
            <a:p>
              <a:pPr algn="ctr" defTabSz="914127">
                <a:defRPr/>
              </a:pPr>
              <a:endParaRPr lang="en-US" sz="1000" kern="0">
                <a:solidFill>
                  <a:srgbClr val="FFFFFF"/>
                </a:solidFill>
                <a:latin typeface="Arial"/>
                <a:ea typeface="Arial Unicode MS"/>
                <a:cs typeface="Arial"/>
              </a:endParaRPr>
            </a:p>
          </p:txBody>
        </p:sp>
        <p:sp>
          <p:nvSpPr>
            <p:cNvPr id="245" name="TextBox 87">
              <a:extLst>
                <a:ext uri="{FF2B5EF4-FFF2-40B4-BE49-F238E27FC236}">
                  <a16:creationId xmlns:a16="http://schemas.microsoft.com/office/drawing/2014/main" id="{46F04BCC-4AF6-49A3-B2E1-B1A160C3A878}"/>
                </a:ext>
              </a:extLst>
            </p:cNvPr>
            <p:cNvSpPr txBox="1"/>
            <p:nvPr>
              <p:custDataLst>
                <p:tags r:id="rId27"/>
              </p:custDataLst>
            </p:nvPr>
          </p:nvSpPr>
          <p:spPr>
            <a:xfrm>
              <a:off x="396876" y="845732"/>
              <a:ext cx="1154661" cy="496026"/>
            </a:xfrm>
            <a:prstGeom prst="rect">
              <a:avLst/>
            </a:prstGeom>
            <a:grpFill/>
          </p:spPr>
          <p:txBody>
            <a:bodyPr vert="horz" lIns="0" tIns="0" rIns="0" bIns="0" rtlCol="0" anchor="ctr">
              <a:noAutofit/>
            </a:bodyPr>
            <a:lstStyle>
              <a:lvl1pPr marL="0" lvl="0" indent="0" defTabSz="913526" eaLnBrk="1" latinLnBrk="0" hangingPunct="1">
                <a:buClr>
                  <a:schemeClr val="tx2"/>
                </a:buClr>
                <a:buSzPct val="100000"/>
                <a:defRPr lang="en-GB" sz="1600" baseline="0" dirty="0">
                  <a:latin typeface="+mn-lt"/>
                </a:defRPr>
              </a:lvl1pPr>
              <a:lvl2pPr marL="198346" indent="-194673" defTabSz="913526" eaLnBrk="1" latinLnBrk="0" hangingPunct="1">
                <a:buClr>
                  <a:schemeClr val="tx2"/>
                </a:buClr>
                <a:buSzPct val="120000"/>
                <a:buFontTx/>
                <a:buBlip>
                  <a:blip r:embed="rId46"/>
                </a:buBlip>
                <a:defRPr lang="en-GB" sz="1600" baseline="0" dirty="0">
                  <a:latin typeface="+mn-lt"/>
                </a:defRPr>
              </a:lvl2pPr>
              <a:lvl3pPr marL="381000" indent="-190500" defTabSz="913526" eaLnBrk="1" latinLnBrk="0" hangingPunct="1">
                <a:buClr>
                  <a:schemeClr val="tx2"/>
                </a:buClr>
                <a:buSzPct val="120000"/>
                <a:buFontTx/>
                <a:buBlip>
                  <a:blip r:embed="rId47"/>
                </a:buBlip>
                <a:defRPr lang="en-GB" sz="1600" baseline="0" dirty="0">
                  <a:latin typeface="+mn-lt"/>
                </a:defRPr>
              </a:lvl3pPr>
              <a:lvl4pPr marL="558800" indent="-209550" defTabSz="913526" eaLnBrk="1" latinLnBrk="0" hangingPunct="1">
                <a:buClr>
                  <a:schemeClr val="tx2"/>
                </a:buClr>
                <a:buSzPct val="120000"/>
                <a:buFontTx/>
                <a:buBlip>
                  <a:blip r:embed="rId48"/>
                </a:buBlip>
                <a:defRPr lang="en-GB" sz="1600" baseline="0" dirty="0">
                  <a:latin typeface="+mn-lt"/>
                </a:defRPr>
              </a:lvl4pPr>
              <a:lvl5pPr marL="717550" indent="-158750" defTabSz="913526" eaLnBrk="1" latinLnBrk="0" hangingPunct="1">
                <a:buClr>
                  <a:schemeClr val="tx2"/>
                </a:buClr>
                <a:buSzPct val="140000"/>
                <a:buFontTx/>
                <a:buBlip>
                  <a:blip r:embed="rId49"/>
                </a:buBlip>
                <a:defRPr lang="en-GB" sz="1600" baseline="0" dirty="0">
                  <a:latin typeface="+mn-lt"/>
                </a:defRPr>
              </a:lvl5pPr>
              <a:lvl6pPr marL="1020090" indent="-177099" defTabSz="1218095" fontAlgn="base">
                <a:spcBef>
                  <a:spcPct val="0"/>
                </a:spcBef>
                <a:spcAft>
                  <a:spcPct val="0"/>
                </a:spcAft>
                <a:buClr>
                  <a:schemeClr val="tx2"/>
                </a:buClr>
                <a:buSzPct val="89000"/>
                <a:buFont typeface="Arial" charset="0"/>
                <a:buChar char="-"/>
                <a:defRPr sz="2176" baseline="0">
                  <a:latin typeface="+mn-lt"/>
                </a:defRPr>
              </a:lvl6pPr>
              <a:lvl7pPr marL="1020090" indent="-177099" defTabSz="1218095" fontAlgn="base">
                <a:spcBef>
                  <a:spcPct val="0"/>
                </a:spcBef>
                <a:spcAft>
                  <a:spcPct val="0"/>
                </a:spcAft>
                <a:buClr>
                  <a:schemeClr val="tx2"/>
                </a:buClr>
                <a:buSzPct val="89000"/>
                <a:buFont typeface="Arial" charset="0"/>
                <a:buChar char="-"/>
                <a:defRPr sz="2176" baseline="0">
                  <a:latin typeface="+mn-lt"/>
                </a:defRPr>
              </a:lvl7pPr>
              <a:lvl8pPr marL="1020090" indent="-177099" defTabSz="1218095" fontAlgn="base">
                <a:spcBef>
                  <a:spcPct val="0"/>
                </a:spcBef>
                <a:spcAft>
                  <a:spcPct val="0"/>
                </a:spcAft>
                <a:buClr>
                  <a:schemeClr val="tx2"/>
                </a:buClr>
                <a:buSzPct val="89000"/>
                <a:buFont typeface="Arial" charset="0"/>
                <a:buChar char="-"/>
                <a:defRPr sz="2176" baseline="0">
                  <a:latin typeface="+mn-lt"/>
                </a:defRPr>
              </a:lvl8pPr>
              <a:lvl9pPr marL="1020090" indent="-177099" defTabSz="1218095" fontAlgn="base">
                <a:spcBef>
                  <a:spcPct val="0"/>
                </a:spcBef>
                <a:spcAft>
                  <a:spcPct val="0"/>
                </a:spcAft>
                <a:buClr>
                  <a:schemeClr val="tx2"/>
                </a:buClr>
                <a:buSzPct val="89000"/>
                <a:buFont typeface="Arial" charset="0"/>
                <a:buChar char="-"/>
                <a:defRPr sz="2176" baseline="0">
                  <a:latin typeface="+mn-lt"/>
                </a:defRPr>
              </a:lvl9pPr>
            </a:lstStyle>
            <a:p>
              <a:pPr defTabSz="913253">
                <a:buClr>
                  <a:srgbClr val="595959"/>
                </a:buClr>
                <a:defRPr/>
              </a:pPr>
              <a:r>
                <a:rPr lang="en-US" sz="1000" b="1" kern="0" dirty="0">
                  <a:solidFill>
                    <a:srgbClr val="FFFFFF"/>
                  </a:solidFill>
                  <a:latin typeface="Arial"/>
                  <a:ea typeface="Arial Unicode MS"/>
                  <a:cs typeface="Arial"/>
                </a:rPr>
                <a:t>Phase 1- Task 3</a:t>
              </a:r>
            </a:p>
          </p:txBody>
        </p:sp>
      </p:grpSp>
      <p:sp>
        <p:nvSpPr>
          <p:cNvPr id="246" name="Rectangle: Rounded Corners 2">
            <a:extLst>
              <a:ext uri="{FF2B5EF4-FFF2-40B4-BE49-F238E27FC236}">
                <a16:creationId xmlns:a16="http://schemas.microsoft.com/office/drawing/2014/main" id="{C49AB8BD-902E-4994-9A5C-FF9876E72664}"/>
              </a:ext>
            </a:extLst>
          </p:cNvPr>
          <p:cNvSpPr/>
          <p:nvPr/>
        </p:nvSpPr>
        <p:spPr>
          <a:xfrm>
            <a:off x="6954346" y="4233986"/>
            <a:ext cx="1945620" cy="131893"/>
          </a:xfrm>
          <a:prstGeom prst="roundRect">
            <a:avLst>
              <a:gd name="adj" fmla="val 50000"/>
            </a:avLst>
          </a:prstGeom>
          <a:solidFill>
            <a:schemeClr val="accent4"/>
          </a:solidFill>
          <a:ln w="12700">
            <a:miter lim="400000"/>
          </a:ln>
        </p:spPr>
        <p:txBody>
          <a:bodyPr lIns="0" tIns="0" rIns="0" bIns="0" rtlCol="0" anchor="ctr"/>
          <a:lstStyle/>
          <a:p>
            <a:pPr algn="ctr" defTabSz="611486">
              <a:defRPr/>
            </a:pPr>
            <a:r>
              <a:rPr lang="en-GB" sz="900" b="1" kern="0" dirty="0">
                <a:solidFill>
                  <a:prstClr val="white"/>
                </a:solidFill>
                <a:latin typeface="Arial"/>
                <a:ea typeface="Arial" charset="0"/>
                <a:cs typeface="Arial"/>
                <a:sym typeface="SGK3TradeGothicEighteen Cond"/>
              </a:rPr>
              <a:t>Recruitment planning</a:t>
            </a:r>
          </a:p>
        </p:txBody>
      </p:sp>
      <p:grpSp>
        <p:nvGrpSpPr>
          <p:cNvPr id="252" name="Group 251">
            <a:extLst>
              <a:ext uri="{FF2B5EF4-FFF2-40B4-BE49-F238E27FC236}">
                <a16:creationId xmlns:a16="http://schemas.microsoft.com/office/drawing/2014/main" id="{FB3CC2E3-895D-4547-A49A-B57C2090F7DB}"/>
              </a:ext>
            </a:extLst>
          </p:cNvPr>
          <p:cNvGrpSpPr/>
          <p:nvPr/>
        </p:nvGrpSpPr>
        <p:grpSpPr>
          <a:xfrm>
            <a:off x="8292187" y="3904432"/>
            <a:ext cx="890170" cy="529430"/>
            <a:chOff x="5632008" y="3274921"/>
            <a:chExt cx="890286" cy="529499"/>
          </a:xfrm>
        </p:grpSpPr>
        <p:cxnSp>
          <p:nvCxnSpPr>
            <p:cNvPr id="253" name="Straight Connector 48">
              <a:extLst>
                <a:ext uri="{FF2B5EF4-FFF2-40B4-BE49-F238E27FC236}">
                  <a16:creationId xmlns:a16="http://schemas.microsoft.com/office/drawing/2014/main" id="{88481DBD-BACC-492C-8B1C-AE1D9A4B9112}"/>
                </a:ext>
              </a:extLst>
            </p:cNvPr>
            <p:cNvCxnSpPr>
              <a:cxnSpLocks/>
            </p:cNvCxnSpPr>
            <p:nvPr/>
          </p:nvCxnSpPr>
          <p:spPr>
            <a:xfrm>
              <a:off x="6123858" y="3421441"/>
              <a:ext cx="1" cy="182880"/>
            </a:xfrm>
            <a:prstGeom prst="line">
              <a:avLst/>
            </a:prstGeom>
            <a:noFill/>
            <a:ln w="12700" cap="flat" cmpd="sng" algn="ctr">
              <a:solidFill>
                <a:srgbClr val="443247"/>
              </a:solidFill>
              <a:prstDash val="solid"/>
            </a:ln>
            <a:effectLst/>
          </p:spPr>
        </p:cxnSp>
        <p:sp>
          <p:nvSpPr>
            <p:cNvPr id="254" name="Diamond 49">
              <a:extLst>
                <a:ext uri="{FF2B5EF4-FFF2-40B4-BE49-F238E27FC236}">
                  <a16:creationId xmlns:a16="http://schemas.microsoft.com/office/drawing/2014/main" id="{8C6DB0AB-ADBA-41BA-8C67-C64F779570A6}"/>
                </a:ext>
              </a:extLst>
            </p:cNvPr>
            <p:cNvSpPr/>
            <p:nvPr/>
          </p:nvSpPr>
          <p:spPr>
            <a:xfrm>
              <a:off x="6027501" y="3592603"/>
              <a:ext cx="192715" cy="211817"/>
            </a:xfrm>
            <a:prstGeom prst="diamond">
              <a:avLst/>
            </a:prstGeom>
            <a:solidFill>
              <a:srgbClr val="10384F"/>
            </a:solidFill>
            <a:ln w="12700">
              <a:miter lim="400000"/>
            </a:ln>
          </p:spPr>
          <p:txBody>
            <a:bodyPr lIns="0" tIns="0" rIns="0" bIns="0" rtlCol="0" anchor="ctr"/>
            <a:lstStyle/>
            <a:p>
              <a:pPr algn="ctr" defTabSz="611486">
                <a:defRPr/>
              </a:pPr>
              <a:endParaRPr lang="en-GB" sz="1000" b="1" kern="0">
                <a:solidFill>
                  <a:prstClr val="white"/>
                </a:solidFill>
                <a:latin typeface="Arial"/>
                <a:ea typeface="Arial" charset="0"/>
                <a:cs typeface="Arial"/>
                <a:sym typeface="SGK3TradeGothicEighteen Cond"/>
              </a:endParaRPr>
            </a:p>
          </p:txBody>
        </p:sp>
        <p:sp>
          <p:nvSpPr>
            <p:cNvPr id="255" name="Content Placeholder 2">
              <a:extLst>
                <a:ext uri="{FF2B5EF4-FFF2-40B4-BE49-F238E27FC236}">
                  <a16:creationId xmlns:a16="http://schemas.microsoft.com/office/drawing/2014/main" id="{85528E71-73AB-4001-BCB1-5C2DBDF9E745}"/>
                </a:ext>
              </a:extLst>
            </p:cNvPr>
            <p:cNvSpPr txBox="1">
              <a:spLocks/>
            </p:cNvSpPr>
            <p:nvPr/>
          </p:nvSpPr>
          <p:spPr bwMode="gray">
            <a:xfrm>
              <a:off x="5632008" y="3274921"/>
              <a:ext cx="890286" cy="153888"/>
            </a:xfrm>
            <a:prstGeom prst="rect">
              <a:avLst/>
            </a:prstGeom>
          </p:spPr>
          <p:txBody>
            <a:bodyPr vert="horz" wrap="square" lIns="0" tIns="0" rIns="0" bIns="0" rtlCol="0">
              <a:spAutoFit/>
            </a:bodyPr>
            <a:lstStyle>
              <a:lvl1pPr marL="284163" indent="-284163" defTabSz="236250" eaLnBrk="1" hangingPunct="1">
                <a:lnSpc>
                  <a:spcPct val="100000"/>
                </a:lnSpc>
                <a:spcBef>
                  <a:spcPts val="600"/>
                </a:spcBef>
                <a:buClr>
                  <a:srgbClr val="99CC00"/>
                </a:buClr>
                <a:buFont typeface="Wingdings" charset="2"/>
                <a:buChar char="§"/>
                <a:defRPr lang="en-US" sz="2400" dirty="0" smtClean="0">
                  <a:solidFill>
                    <a:srgbClr val="041B21"/>
                  </a:solidFill>
                  <a:latin typeface="Geogrotesque Regular"/>
                  <a:ea typeface="Geogrotesque Regular"/>
                  <a:cs typeface="Geogrotesque Regular"/>
                  <a:sym typeface="Geogrotesque Regular"/>
                </a:defRPr>
              </a:lvl1pPr>
              <a:lvl2pPr marL="630238" indent="-284163" defTabSz="236250" eaLnBrk="1" hangingPunct="1">
                <a:lnSpc>
                  <a:spcPct val="100000"/>
                </a:lnSpc>
                <a:spcBef>
                  <a:spcPts val="400"/>
                </a:spcBef>
                <a:buClr>
                  <a:schemeClr val="bg2"/>
                </a:buClr>
                <a:buFont typeface="Lucida Grande"/>
                <a:buChar char="–"/>
                <a:defRPr lang="en-US" sz="2200" baseline="0" dirty="0" smtClean="0">
                  <a:solidFill>
                    <a:srgbClr val="041B21"/>
                  </a:solidFill>
                  <a:latin typeface="Geogrotesque Regular"/>
                  <a:ea typeface="Geogrotesque Regular"/>
                  <a:cs typeface="Geogrotesque Regular"/>
                  <a:sym typeface="Geogrotesque Regular"/>
                </a:defRPr>
              </a:lvl2pPr>
              <a:lvl3pPr marL="860425" indent="-176213" defTabSz="236250" eaLnBrk="1" hangingPunct="1">
                <a:lnSpc>
                  <a:spcPct val="100000"/>
                </a:lnSpc>
                <a:spcBef>
                  <a:spcPts val="400"/>
                </a:spcBef>
                <a:buClr>
                  <a:schemeClr val="accent1"/>
                </a:buClr>
                <a:buFont typeface="Arial" pitchFamily="34" charset="0"/>
                <a:buChar char="•"/>
                <a:defRPr lang="en-US" sz="2000" dirty="0" smtClean="0">
                  <a:solidFill>
                    <a:srgbClr val="041B21"/>
                  </a:solidFill>
                  <a:latin typeface="Geogrotesque Regular"/>
                  <a:ea typeface="Geogrotesque Regular"/>
                  <a:cs typeface="Geogrotesque Regular"/>
                  <a:sym typeface="Geogrotesque Regular"/>
                </a:defRPr>
              </a:lvl3pPr>
              <a:lvl4pPr marL="1144588" indent="-176213" defTabSz="236250" eaLnBrk="1" hangingPunct="1">
                <a:lnSpc>
                  <a:spcPct val="100000"/>
                </a:lnSpc>
                <a:spcBef>
                  <a:spcPts val="300"/>
                </a:spcBef>
                <a:buClr>
                  <a:schemeClr val="bg2"/>
                </a:buClr>
                <a:buFont typeface="Arial" pitchFamily="34" charset="0"/>
                <a:buChar char="•"/>
                <a:defRPr lang="en-US" sz="1800" dirty="0" smtClean="0">
                  <a:solidFill>
                    <a:srgbClr val="041B21"/>
                  </a:solidFill>
                  <a:latin typeface="Geogrotesque Regular"/>
                  <a:ea typeface="Geogrotesque Regular"/>
                  <a:cs typeface="Geogrotesque Regular"/>
                  <a:sym typeface="Geogrotesque Regular"/>
                </a:defRPr>
              </a:lvl4pPr>
              <a:lvl5pPr marL="1376363" indent="-177800" defTabSz="236250" eaLnBrk="1" hangingPunct="1">
                <a:lnSpc>
                  <a:spcPct val="100000"/>
                </a:lnSpc>
                <a:spcBef>
                  <a:spcPts val="300"/>
                </a:spcBef>
                <a:buClr>
                  <a:schemeClr val="accent1"/>
                </a:buClr>
                <a:buFontTx/>
                <a:buChar char="–"/>
                <a:defRPr sz="1600" baseline="0">
                  <a:solidFill>
                    <a:srgbClr val="041B21"/>
                  </a:solidFill>
                  <a:latin typeface="Geogrotesque Regular"/>
                  <a:ea typeface="Geogrotesque Regular"/>
                  <a:cs typeface="Geogrotesque Regular"/>
                  <a:sym typeface="Geogrotesque Regular"/>
                </a:defRPr>
              </a:lvl5pPr>
              <a:lvl6pPr marL="1544638" indent="-115888" defTabSz="236250" eaLnBrk="1" hangingPunct="1">
                <a:lnSpc>
                  <a:spcPct val="110000"/>
                </a:lnSpc>
                <a:spcBef>
                  <a:spcPts val="200"/>
                </a:spcBef>
                <a:buClr>
                  <a:schemeClr val="bg2"/>
                </a:buClr>
                <a:buFont typeface="Arial" pitchFamily="34" charset="0"/>
                <a:buChar char="•"/>
                <a:defRPr sz="1400" baseline="0">
                  <a:latin typeface="Geogrotesque Regular"/>
                  <a:ea typeface="Geogrotesque Regular"/>
                  <a:cs typeface="Geogrotesque Regular"/>
                  <a:sym typeface="Geogrotesque Regular"/>
                </a:defRPr>
              </a:lvl6pPr>
              <a:lvl7pPr marL="1712913" indent="-114300" defTabSz="236250" eaLnBrk="1" hangingPunct="1">
                <a:lnSpc>
                  <a:spcPct val="110000"/>
                </a:lnSpc>
                <a:spcBef>
                  <a:spcPts val="200"/>
                </a:spcBef>
                <a:buClr>
                  <a:schemeClr val="accent1"/>
                </a:buClr>
                <a:buFontTx/>
                <a:buChar char="–"/>
                <a:defRPr sz="1200" baseline="0">
                  <a:latin typeface="Geogrotesque Regular"/>
                  <a:ea typeface="Geogrotesque Regular"/>
                  <a:cs typeface="Geogrotesque Regular"/>
                  <a:sym typeface="Geogrotesque Regular"/>
                </a:defRPr>
              </a:lvl7pPr>
              <a:lvl8pPr marL="1882775" indent="-107950" defTabSz="236250" eaLnBrk="1" hangingPunct="1">
                <a:lnSpc>
                  <a:spcPct val="110000"/>
                </a:lnSpc>
                <a:spcBef>
                  <a:spcPts val="200"/>
                </a:spcBef>
                <a:buClr>
                  <a:schemeClr val="bg2"/>
                </a:buClr>
                <a:buFont typeface="Arial" pitchFamily="34" charset="0"/>
                <a:buChar char="•"/>
                <a:defRPr sz="1000">
                  <a:latin typeface="Geogrotesque Regular"/>
                  <a:ea typeface="Geogrotesque Regular"/>
                  <a:cs typeface="Geogrotesque Regular"/>
                  <a:sym typeface="Geogrotesque Regular"/>
                </a:defRPr>
              </a:lvl8pPr>
              <a:lvl9pPr marL="2058988" indent="-114300" defTabSz="236250" eaLnBrk="1" hangingPunct="1">
                <a:lnSpc>
                  <a:spcPct val="110000"/>
                </a:lnSpc>
                <a:spcBef>
                  <a:spcPts val="200"/>
                </a:spcBef>
                <a:buClr>
                  <a:schemeClr val="bg2"/>
                </a:buClr>
                <a:buFontTx/>
                <a:buChar char="–"/>
                <a:defRPr sz="800">
                  <a:latin typeface="Geogrotesque Regular"/>
                  <a:ea typeface="Geogrotesque Regular"/>
                  <a:cs typeface="Geogrotesque Regular"/>
                  <a:sym typeface="Geogrotesque Regular"/>
                </a:defRPr>
              </a:lvl9pPr>
            </a:lstStyle>
            <a:p>
              <a:pPr marL="55576" indent="0" algn="ctr" defTabSz="236178">
                <a:buClr>
                  <a:srgbClr val="FFFFFF">
                    <a:lumMod val="75000"/>
                  </a:srgbClr>
                </a:buClr>
                <a:buNone/>
                <a:defRPr/>
              </a:pPr>
              <a:r>
                <a:rPr lang="en-US" altLang="zh-CN" sz="1000" kern="0" dirty="0">
                  <a:solidFill>
                    <a:srgbClr val="000000"/>
                  </a:solidFill>
                  <a:latin typeface="Arial"/>
                  <a:ea typeface="Arial" charset="0"/>
                  <a:cs typeface="Arial" charset="0"/>
                </a:rPr>
                <a:t>Deliverable 3</a:t>
              </a:r>
              <a:endParaRPr lang="en-US" sz="1000" kern="0" dirty="0">
                <a:solidFill>
                  <a:srgbClr val="000000"/>
                </a:solidFill>
                <a:latin typeface="Arial"/>
                <a:ea typeface="Arial" charset="0"/>
                <a:cs typeface="Arial" charset="0"/>
              </a:endParaRPr>
            </a:p>
          </p:txBody>
        </p:sp>
      </p:grpSp>
      <p:sp>
        <p:nvSpPr>
          <p:cNvPr id="4" name="Footer Placeholder 3">
            <a:extLst>
              <a:ext uri="{FF2B5EF4-FFF2-40B4-BE49-F238E27FC236}">
                <a16:creationId xmlns:a16="http://schemas.microsoft.com/office/drawing/2014/main" id="{13714EC9-889F-4F7E-8A16-EEF0459BF2BA}"/>
              </a:ext>
            </a:extLst>
          </p:cNvPr>
          <p:cNvSpPr>
            <a:spLocks noGrp="1"/>
          </p:cNvSpPr>
          <p:nvPr>
            <p:ph type="ftr" sz="quarter" idx="11"/>
          </p:nvPr>
        </p:nvSpPr>
        <p:spPr>
          <a:xfrm>
            <a:off x="974672" y="6617517"/>
            <a:ext cx="3315415" cy="132448"/>
          </a:xfrm>
        </p:spPr>
        <p:txBody>
          <a:bodyPr/>
          <a:lstStyle/>
          <a:p>
            <a:r>
              <a:rPr lang="en-US"/>
              <a:t>/// MSL Insight Analytics and Suggestion /// Mar. 8, 2021</a:t>
            </a:r>
            <a:endParaRPr lang="en-US" dirty="0"/>
          </a:p>
        </p:txBody>
      </p:sp>
      <p:sp>
        <p:nvSpPr>
          <p:cNvPr id="87" name="Rectangle: Rounded Corners 2">
            <a:extLst>
              <a:ext uri="{FF2B5EF4-FFF2-40B4-BE49-F238E27FC236}">
                <a16:creationId xmlns:a16="http://schemas.microsoft.com/office/drawing/2014/main" id="{E24410B8-1D4B-4AD7-84E6-8C276DAE8202}"/>
              </a:ext>
            </a:extLst>
          </p:cNvPr>
          <p:cNvSpPr/>
          <p:nvPr/>
        </p:nvSpPr>
        <p:spPr>
          <a:xfrm>
            <a:off x="2854576" y="2902194"/>
            <a:ext cx="2286000" cy="137142"/>
          </a:xfrm>
          <a:prstGeom prst="roundRect">
            <a:avLst>
              <a:gd name="adj" fmla="val 50000"/>
            </a:avLst>
          </a:prstGeom>
          <a:solidFill>
            <a:schemeClr val="accent4"/>
          </a:solidFill>
          <a:ln w="12700">
            <a:miter lim="400000"/>
          </a:ln>
        </p:spPr>
        <p:txBody>
          <a:bodyPr lIns="0" tIns="0" rIns="0" bIns="0" rtlCol="0" anchor="ctr"/>
          <a:lstStyle/>
          <a:p>
            <a:pPr algn="ctr" defTabSz="611486">
              <a:defRPr/>
            </a:pPr>
            <a:r>
              <a:rPr lang="en-GB" sz="900" b="1" kern="0" dirty="0">
                <a:solidFill>
                  <a:prstClr val="white"/>
                </a:solidFill>
                <a:latin typeface="Arial"/>
                <a:ea typeface="Arial" charset="0"/>
                <a:cs typeface="Arial"/>
                <a:sym typeface="SGK3TradeGothicEighteen Cond"/>
              </a:rPr>
              <a:t>vendor scanning </a:t>
            </a:r>
          </a:p>
        </p:txBody>
      </p:sp>
      <p:sp>
        <p:nvSpPr>
          <p:cNvPr id="88" name="Rectangle: Rounded Corners 2">
            <a:extLst>
              <a:ext uri="{FF2B5EF4-FFF2-40B4-BE49-F238E27FC236}">
                <a16:creationId xmlns:a16="http://schemas.microsoft.com/office/drawing/2014/main" id="{370E3835-F449-45A5-84A5-11DA21EB2AB3}"/>
              </a:ext>
            </a:extLst>
          </p:cNvPr>
          <p:cNvSpPr/>
          <p:nvPr/>
        </p:nvSpPr>
        <p:spPr>
          <a:xfrm>
            <a:off x="3799439" y="3192545"/>
            <a:ext cx="1919990" cy="137142"/>
          </a:xfrm>
          <a:prstGeom prst="roundRect">
            <a:avLst>
              <a:gd name="adj" fmla="val 50000"/>
            </a:avLst>
          </a:prstGeom>
          <a:solidFill>
            <a:schemeClr val="accent4"/>
          </a:solidFill>
          <a:ln w="12700">
            <a:miter lim="400000"/>
          </a:ln>
        </p:spPr>
        <p:txBody>
          <a:bodyPr lIns="0" tIns="0" rIns="0" bIns="0" rtlCol="0" anchor="ctr"/>
          <a:lstStyle/>
          <a:p>
            <a:pPr algn="ctr" defTabSz="611486">
              <a:defRPr/>
            </a:pPr>
            <a:r>
              <a:rPr lang="en-GB" sz="900" b="1" kern="0" dirty="0">
                <a:solidFill>
                  <a:prstClr val="white"/>
                </a:solidFill>
                <a:latin typeface="Arial"/>
                <a:ea typeface="Arial" charset="0"/>
                <a:cs typeface="Arial"/>
                <a:sym typeface="SGK3TradeGothicEighteen Cond"/>
              </a:rPr>
              <a:t>Data sync and logic design </a:t>
            </a:r>
          </a:p>
        </p:txBody>
      </p:sp>
      <p:sp>
        <p:nvSpPr>
          <p:cNvPr id="89" name="Rectangle: Rounded Corners 2">
            <a:extLst>
              <a:ext uri="{FF2B5EF4-FFF2-40B4-BE49-F238E27FC236}">
                <a16:creationId xmlns:a16="http://schemas.microsoft.com/office/drawing/2014/main" id="{6BA0C7E0-4057-407E-9A5A-F292CB117AC1}"/>
              </a:ext>
            </a:extLst>
          </p:cNvPr>
          <p:cNvSpPr/>
          <p:nvPr/>
        </p:nvSpPr>
        <p:spPr>
          <a:xfrm>
            <a:off x="2575545" y="2438256"/>
            <a:ext cx="1381255" cy="137160"/>
          </a:xfrm>
          <a:prstGeom prst="roundRect">
            <a:avLst>
              <a:gd name="adj" fmla="val 50000"/>
            </a:avLst>
          </a:prstGeom>
          <a:solidFill>
            <a:schemeClr val="accent4"/>
          </a:solidFill>
          <a:ln w="12700">
            <a:miter lim="400000"/>
          </a:ln>
        </p:spPr>
        <p:txBody>
          <a:bodyPr lIns="0" tIns="0" rIns="0" bIns="0" rtlCol="0" anchor="ctr"/>
          <a:lstStyle/>
          <a:p>
            <a:pPr algn="ctr" defTabSz="611486">
              <a:defRPr/>
            </a:pPr>
            <a:r>
              <a:rPr lang="en-GB" sz="900" b="1" kern="0" dirty="0">
                <a:solidFill>
                  <a:prstClr val="white"/>
                </a:solidFill>
                <a:latin typeface="Arial"/>
                <a:ea typeface="Arial" charset="0"/>
                <a:cs typeface="Arial"/>
                <a:sym typeface="SGK3TradeGothicEighteen Cond"/>
              </a:rPr>
              <a:t>Data cleansing</a:t>
            </a:r>
          </a:p>
        </p:txBody>
      </p:sp>
      <p:grpSp>
        <p:nvGrpSpPr>
          <p:cNvPr id="6" name="Group 5">
            <a:extLst>
              <a:ext uri="{FF2B5EF4-FFF2-40B4-BE49-F238E27FC236}">
                <a16:creationId xmlns:a16="http://schemas.microsoft.com/office/drawing/2014/main" id="{24E180E8-C1E0-462C-81FB-5FCB95260E53}"/>
              </a:ext>
            </a:extLst>
          </p:cNvPr>
          <p:cNvGrpSpPr/>
          <p:nvPr/>
        </p:nvGrpSpPr>
        <p:grpSpPr>
          <a:xfrm>
            <a:off x="5141310" y="3040523"/>
            <a:ext cx="890170" cy="539592"/>
            <a:chOff x="5704403" y="3264758"/>
            <a:chExt cx="890286" cy="539662"/>
          </a:xfrm>
        </p:grpSpPr>
        <p:cxnSp>
          <p:nvCxnSpPr>
            <p:cNvPr id="235" name="Straight Connector 48">
              <a:extLst>
                <a:ext uri="{FF2B5EF4-FFF2-40B4-BE49-F238E27FC236}">
                  <a16:creationId xmlns:a16="http://schemas.microsoft.com/office/drawing/2014/main" id="{406D76A0-54D5-4D27-852C-90C7E60406C7}"/>
                </a:ext>
              </a:extLst>
            </p:cNvPr>
            <p:cNvCxnSpPr>
              <a:cxnSpLocks/>
            </p:cNvCxnSpPr>
            <p:nvPr/>
          </p:nvCxnSpPr>
          <p:spPr>
            <a:xfrm>
              <a:off x="6123858" y="3421441"/>
              <a:ext cx="1" cy="182880"/>
            </a:xfrm>
            <a:prstGeom prst="line">
              <a:avLst/>
            </a:prstGeom>
            <a:noFill/>
            <a:ln w="12700" cap="flat" cmpd="sng" algn="ctr">
              <a:solidFill>
                <a:srgbClr val="443247"/>
              </a:solidFill>
              <a:prstDash val="solid"/>
            </a:ln>
            <a:effectLst/>
          </p:spPr>
        </p:cxnSp>
        <p:sp>
          <p:nvSpPr>
            <p:cNvPr id="237" name="Content Placeholder 2">
              <a:extLst>
                <a:ext uri="{FF2B5EF4-FFF2-40B4-BE49-F238E27FC236}">
                  <a16:creationId xmlns:a16="http://schemas.microsoft.com/office/drawing/2014/main" id="{63ACC84D-A05B-455E-8FFC-C96C1664446C}"/>
                </a:ext>
              </a:extLst>
            </p:cNvPr>
            <p:cNvSpPr txBox="1">
              <a:spLocks/>
            </p:cNvSpPr>
            <p:nvPr/>
          </p:nvSpPr>
          <p:spPr bwMode="gray">
            <a:xfrm>
              <a:off x="5704403" y="3264758"/>
              <a:ext cx="890286" cy="153888"/>
            </a:xfrm>
            <a:prstGeom prst="rect">
              <a:avLst/>
            </a:prstGeom>
          </p:spPr>
          <p:txBody>
            <a:bodyPr vert="horz" wrap="square" lIns="0" tIns="0" rIns="0" bIns="0" rtlCol="0">
              <a:spAutoFit/>
            </a:bodyPr>
            <a:lstStyle>
              <a:lvl1pPr marL="284163" indent="-284163" defTabSz="236250" eaLnBrk="1" hangingPunct="1">
                <a:lnSpc>
                  <a:spcPct val="100000"/>
                </a:lnSpc>
                <a:spcBef>
                  <a:spcPts val="600"/>
                </a:spcBef>
                <a:buClr>
                  <a:srgbClr val="99CC00"/>
                </a:buClr>
                <a:buFont typeface="Wingdings" charset="2"/>
                <a:buChar char="§"/>
                <a:defRPr lang="en-US" sz="2400" dirty="0" smtClean="0">
                  <a:solidFill>
                    <a:srgbClr val="041B21"/>
                  </a:solidFill>
                  <a:latin typeface="Geogrotesque Regular"/>
                  <a:ea typeface="Geogrotesque Regular"/>
                  <a:cs typeface="Geogrotesque Regular"/>
                  <a:sym typeface="Geogrotesque Regular"/>
                </a:defRPr>
              </a:lvl1pPr>
              <a:lvl2pPr marL="630238" indent="-284163" defTabSz="236250" eaLnBrk="1" hangingPunct="1">
                <a:lnSpc>
                  <a:spcPct val="100000"/>
                </a:lnSpc>
                <a:spcBef>
                  <a:spcPts val="400"/>
                </a:spcBef>
                <a:buClr>
                  <a:schemeClr val="bg2"/>
                </a:buClr>
                <a:buFont typeface="Lucida Grande"/>
                <a:buChar char="–"/>
                <a:defRPr lang="en-US" sz="2200" baseline="0" dirty="0" smtClean="0">
                  <a:solidFill>
                    <a:srgbClr val="041B21"/>
                  </a:solidFill>
                  <a:latin typeface="Geogrotesque Regular"/>
                  <a:ea typeface="Geogrotesque Regular"/>
                  <a:cs typeface="Geogrotesque Regular"/>
                  <a:sym typeface="Geogrotesque Regular"/>
                </a:defRPr>
              </a:lvl2pPr>
              <a:lvl3pPr marL="860425" indent="-176213" defTabSz="236250" eaLnBrk="1" hangingPunct="1">
                <a:lnSpc>
                  <a:spcPct val="100000"/>
                </a:lnSpc>
                <a:spcBef>
                  <a:spcPts val="400"/>
                </a:spcBef>
                <a:buClr>
                  <a:schemeClr val="accent1"/>
                </a:buClr>
                <a:buFont typeface="Arial" pitchFamily="34" charset="0"/>
                <a:buChar char="•"/>
                <a:defRPr lang="en-US" sz="2000" dirty="0" smtClean="0">
                  <a:solidFill>
                    <a:srgbClr val="041B21"/>
                  </a:solidFill>
                  <a:latin typeface="Geogrotesque Regular"/>
                  <a:ea typeface="Geogrotesque Regular"/>
                  <a:cs typeface="Geogrotesque Regular"/>
                  <a:sym typeface="Geogrotesque Regular"/>
                </a:defRPr>
              </a:lvl3pPr>
              <a:lvl4pPr marL="1144588" indent="-176213" defTabSz="236250" eaLnBrk="1" hangingPunct="1">
                <a:lnSpc>
                  <a:spcPct val="100000"/>
                </a:lnSpc>
                <a:spcBef>
                  <a:spcPts val="300"/>
                </a:spcBef>
                <a:buClr>
                  <a:schemeClr val="bg2"/>
                </a:buClr>
                <a:buFont typeface="Arial" pitchFamily="34" charset="0"/>
                <a:buChar char="•"/>
                <a:defRPr lang="en-US" sz="1800" dirty="0" smtClean="0">
                  <a:solidFill>
                    <a:srgbClr val="041B21"/>
                  </a:solidFill>
                  <a:latin typeface="Geogrotesque Regular"/>
                  <a:ea typeface="Geogrotesque Regular"/>
                  <a:cs typeface="Geogrotesque Regular"/>
                  <a:sym typeface="Geogrotesque Regular"/>
                </a:defRPr>
              </a:lvl4pPr>
              <a:lvl5pPr marL="1376363" indent="-177800" defTabSz="236250" eaLnBrk="1" hangingPunct="1">
                <a:lnSpc>
                  <a:spcPct val="100000"/>
                </a:lnSpc>
                <a:spcBef>
                  <a:spcPts val="300"/>
                </a:spcBef>
                <a:buClr>
                  <a:schemeClr val="accent1"/>
                </a:buClr>
                <a:buFontTx/>
                <a:buChar char="–"/>
                <a:defRPr sz="1600" baseline="0">
                  <a:solidFill>
                    <a:srgbClr val="041B21"/>
                  </a:solidFill>
                  <a:latin typeface="Geogrotesque Regular"/>
                  <a:ea typeface="Geogrotesque Regular"/>
                  <a:cs typeface="Geogrotesque Regular"/>
                  <a:sym typeface="Geogrotesque Regular"/>
                </a:defRPr>
              </a:lvl5pPr>
              <a:lvl6pPr marL="1544638" indent="-115888" defTabSz="236250" eaLnBrk="1" hangingPunct="1">
                <a:lnSpc>
                  <a:spcPct val="110000"/>
                </a:lnSpc>
                <a:spcBef>
                  <a:spcPts val="200"/>
                </a:spcBef>
                <a:buClr>
                  <a:schemeClr val="bg2"/>
                </a:buClr>
                <a:buFont typeface="Arial" pitchFamily="34" charset="0"/>
                <a:buChar char="•"/>
                <a:defRPr sz="1400" baseline="0">
                  <a:latin typeface="Geogrotesque Regular"/>
                  <a:ea typeface="Geogrotesque Regular"/>
                  <a:cs typeface="Geogrotesque Regular"/>
                  <a:sym typeface="Geogrotesque Regular"/>
                </a:defRPr>
              </a:lvl6pPr>
              <a:lvl7pPr marL="1712913" indent="-114300" defTabSz="236250" eaLnBrk="1" hangingPunct="1">
                <a:lnSpc>
                  <a:spcPct val="110000"/>
                </a:lnSpc>
                <a:spcBef>
                  <a:spcPts val="200"/>
                </a:spcBef>
                <a:buClr>
                  <a:schemeClr val="accent1"/>
                </a:buClr>
                <a:buFontTx/>
                <a:buChar char="–"/>
                <a:defRPr sz="1200" baseline="0">
                  <a:latin typeface="Geogrotesque Regular"/>
                  <a:ea typeface="Geogrotesque Regular"/>
                  <a:cs typeface="Geogrotesque Regular"/>
                  <a:sym typeface="Geogrotesque Regular"/>
                </a:defRPr>
              </a:lvl7pPr>
              <a:lvl8pPr marL="1882775" indent="-107950" defTabSz="236250" eaLnBrk="1" hangingPunct="1">
                <a:lnSpc>
                  <a:spcPct val="110000"/>
                </a:lnSpc>
                <a:spcBef>
                  <a:spcPts val="200"/>
                </a:spcBef>
                <a:buClr>
                  <a:schemeClr val="bg2"/>
                </a:buClr>
                <a:buFont typeface="Arial" pitchFamily="34" charset="0"/>
                <a:buChar char="•"/>
                <a:defRPr sz="1000">
                  <a:latin typeface="Geogrotesque Regular"/>
                  <a:ea typeface="Geogrotesque Regular"/>
                  <a:cs typeface="Geogrotesque Regular"/>
                  <a:sym typeface="Geogrotesque Regular"/>
                </a:defRPr>
              </a:lvl8pPr>
              <a:lvl9pPr marL="2058988" indent="-114300" defTabSz="236250" eaLnBrk="1" hangingPunct="1">
                <a:lnSpc>
                  <a:spcPct val="110000"/>
                </a:lnSpc>
                <a:spcBef>
                  <a:spcPts val="200"/>
                </a:spcBef>
                <a:buClr>
                  <a:schemeClr val="bg2"/>
                </a:buClr>
                <a:buFontTx/>
                <a:buChar char="–"/>
                <a:defRPr sz="800">
                  <a:latin typeface="Geogrotesque Regular"/>
                  <a:ea typeface="Geogrotesque Regular"/>
                  <a:cs typeface="Geogrotesque Regular"/>
                  <a:sym typeface="Geogrotesque Regular"/>
                </a:defRPr>
              </a:lvl9pPr>
            </a:lstStyle>
            <a:p>
              <a:pPr marL="55576" indent="0" algn="ctr" defTabSz="236178">
                <a:buClr>
                  <a:srgbClr val="FFFFFF">
                    <a:lumMod val="75000"/>
                  </a:srgbClr>
                </a:buClr>
                <a:buNone/>
                <a:defRPr/>
              </a:pPr>
              <a:r>
                <a:rPr lang="en-US" altLang="zh-CN" sz="1000" kern="0" dirty="0">
                  <a:solidFill>
                    <a:srgbClr val="000000"/>
                  </a:solidFill>
                  <a:latin typeface="Arial"/>
                  <a:ea typeface="Arial" charset="0"/>
                  <a:cs typeface="Arial" charset="0"/>
                </a:rPr>
                <a:t>Deliverable 1</a:t>
              </a:r>
              <a:endParaRPr lang="en-US" sz="1000" kern="0" dirty="0">
                <a:solidFill>
                  <a:srgbClr val="000000"/>
                </a:solidFill>
                <a:latin typeface="Arial"/>
                <a:ea typeface="Arial" charset="0"/>
                <a:cs typeface="Arial" charset="0"/>
              </a:endParaRPr>
            </a:p>
          </p:txBody>
        </p:sp>
        <p:sp>
          <p:nvSpPr>
            <p:cNvPr id="236" name="Diamond 49">
              <a:extLst>
                <a:ext uri="{FF2B5EF4-FFF2-40B4-BE49-F238E27FC236}">
                  <a16:creationId xmlns:a16="http://schemas.microsoft.com/office/drawing/2014/main" id="{4E365F4D-19A3-41D2-9098-9A4F62EB0740}"/>
                </a:ext>
              </a:extLst>
            </p:cNvPr>
            <p:cNvSpPr/>
            <p:nvPr/>
          </p:nvSpPr>
          <p:spPr>
            <a:xfrm>
              <a:off x="6027501" y="3592603"/>
              <a:ext cx="192715" cy="211817"/>
            </a:xfrm>
            <a:prstGeom prst="diamond">
              <a:avLst/>
            </a:prstGeom>
            <a:solidFill>
              <a:srgbClr val="10384F"/>
            </a:solidFill>
            <a:ln w="12700">
              <a:miter lim="400000"/>
            </a:ln>
          </p:spPr>
          <p:txBody>
            <a:bodyPr lIns="0" tIns="0" rIns="0" bIns="0" rtlCol="0" anchor="ctr"/>
            <a:lstStyle/>
            <a:p>
              <a:pPr algn="ctr" defTabSz="611486">
                <a:defRPr/>
              </a:pPr>
              <a:endParaRPr lang="en-GB" sz="1000" b="1" kern="0">
                <a:solidFill>
                  <a:prstClr val="white"/>
                </a:solidFill>
                <a:latin typeface="Arial"/>
                <a:ea typeface="Arial" charset="0"/>
                <a:cs typeface="Arial"/>
                <a:sym typeface="SGK3TradeGothicEighteen Cond"/>
              </a:endParaRPr>
            </a:p>
          </p:txBody>
        </p:sp>
      </p:grpSp>
      <p:grpSp>
        <p:nvGrpSpPr>
          <p:cNvPr id="90" name="Group 89">
            <a:extLst>
              <a:ext uri="{FF2B5EF4-FFF2-40B4-BE49-F238E27FC236}">
                <a16:creationId xmlns:a16="http://schemas.microsoft.com/office/drawing/2014/main" id="{FD606A7F-FFE2-4168-9F25-74A157C67CF8}"/>
              </a:ext>
            </a:extLst>
          </p:cNvPr>
          <p:cNvGrpSpPr/>
          <p:nvPr/>
        </p:nvGrpSpPr>
        <p:grpSpPr>
          <a:xfrm>
            <a:off x="7692217" y="3304749"/>
            <a:ext cx="890170" cy="539592"/>
            <a:chOff x="5704403" y="3264758"/>
            <a:chExt cx="890286" cy="539662"/>
          </a:xfrm>
        </p:grpSpPr>
        <p:cxnSp>
          <p:nvCxnSpPr>
            <p:cNvPr id="91" name="Straight Connector 48">
              <a:extLst>
                <a:ext uri="{FF2B5EF4-FFF2-40B4-BE49-F238E27FC236}">
                  <a16:creationId xmlns:a16="http://schemas.microsoft.com/office/drawing/2014/main" id="{8DD7A446-20E9-4826-A5EE-47CDEA10F550}"/>
                </a:ext>
              </a:extLst>
            </p:cNvPr>
            <p:cNvCxnSpPr>
              <a:cxnSpLocks/>
            </p:cNvCxnSpPr>
            <p:nvPr/>
          </p:nvCxnSpPr>
          <p:spPr>
            <a:xfrm>
              <a:off x="6123858" y="3421441"/>
              <a:ext cx="1" cy="182880"/>
            </a:xfrm>
            <a:prstGeom prst="line">
              <a:avLst/>
            </a:prstGeom>
            <a:noFill/>
            <a:ln w="12700" cap="flat" cmpd="sng" algn="ctr">
              <a:solidFill>
                <a:srgbClr val="443247"/>
              </a:solidFill>
              <a:prstDash val="solid"/>
            </a:ln>
            <a:effectLst/>
          </p:spPr>
        </p:cxnSp>
        <p:sp>
          <p:nvSpPr>
            <p:cNvPr id="92" name="Content Placeholder 2">
              <a:extLst>
                <a:ext uri="{FF2B5EF4-FFF2-40B4-BE49-F238E27FC236}">
                  <a16:creationId xmlns:a16="http://schemas.microsoft.com/office/drawing/2014/main" id="{D76848FA-F127-4AEB-A98F-32A96EA69F62}"/>
                </a:ext>
              </a:extLst>
            </p:cNvPr>
            <p:cNvSpPr txBox="1">
              <a:spLocks/>
            </p:cNvSpPr>
            <p:nvPr/>
          </p:nvSpPr>
          <p:spPr bwMode="gray">
            <a:xfrm>
              <a:off x="5704403" y="3264758"/>
              <a:ext cx="890286" cy="153888"/>
            </a:xfrm>
            <a:prstGeom prst="rect">
              <a:avLst/>
            </a:prstGeom>
          </p:spPr>
          <p:txBody>
            <a:bodyPr vert="horz" wrap="square" lIns="0" tIns="0" rIns="0" bIns="0" rtlCol="0">
              <a:spAutoFit/>
            </a:bodyPr>
            <a:lstStyle>
              <a:lvl1pPr marL="284163" indent="-284163" defTabSz="236250" eaLnBrk="1" hangingPunct="1">
                <a:lnSpc>
                  <a:spcPct val="100000"/>
                </a:lnSpc>
                <a:spcBef>
                  <a:spcPts val="600"/>
                </a:spcBef>
                <a:buClr>
                  <a:srgbClr val="99CC00"/>
                </a:buClr>
                <a:buFont typeface="Wingdings" charset="2"/>
                <a:buChar char="§"/>
                <a:defRPr lang="en-US" sz="2400" dirty="0" smtClean="0">
                  <a:solidFill>
                    <a:srgbClr val="041B21"/>
                  </a:solidFill>
                  <a:latin typeface="Geogrotesque Regular"/>
                  <a:ea typeface="Geogrotesque Regular"/>
                  <a:cs typeface="Geogrotesque Regular"/>
                  <a:sym typeface="Geogrotesque Regular"/>
                </a:defRPr>
              </a:lvl1pPr>
              <a:lvl2pPr marL="630238" indent="-284163" defTabSz="236250" eaLnBrk="1" hangingPunct="1">
                <a:lnSpc>
                  <a:spcPct val="100000"/>
                </a:lnSpc>
                <a:spcBef>
                  <a:spcPts val="400"/>
                </a:spcBef>
                <a:buClr>
                  <a:schemeClr val="bg2"/>
                </a:buClr>
                <a:buFont typeface="Lucida Grande"/>
                <a:buChar char="–"/>
                <a:defRPr lang="en-US" sz="2200" baseline="0" dirty="0" smtClean="0">
                  <a:solidFill>
                    <a:srgbClr val="041B21"/>
                  </a:solidFill>
                  <a:latin typeface="Geogrotesque Regular"/>
                  <a:ea typeface="Geogrotesque Regular"/>
                  <a:cs typeface="Geogrotesque Regular"/>
                  <a:sym typeface="Geogrotesque Regular"/>
                </a:defRPr>
              </a:lvl2pPr>
              <a:lvl3pPr marL="860425" indent="-176213" defTabSz="236250" eaLnBrk="1" hangingPunct="1">
                <a:lnSpc>
                  <a:spcPct val="100000"/>
                </a:lnSpc>
                <a:spcBef>
                  <a:spcPts val="400"/>
                </a:spcBef>
                <a:buClr>
                  <a:schemeClr val="accent1"/>
                </a:buClr>
                <a:buFont typeface="Arial" pitchFamily="34" charset="0"/>
                <a:buChar char="•"/>
                <a:defRPr lang="en-US" sz="2000" dirty="0" smtClean="0">
                  <a:solidFill>
                    <a:srgbClr val="041B21"/>
                  </a:solidFill>
                  <a:latin typeface="Geogrotesque Regular"/>
                  <a:ea typeface="Geogrotesque Regular"/>
                  <a:cs typeface="Geogrotesque Regular"/>
                  <a:sym typeface="Geogrotesque Regular"/>
                </a:defRPr>
              </a:lvl3pPr>
              <a:lvl4pPr marL="1144588" indent="-176213" defTabSz="236250" eaLnBrk="1" hangingPunct="1">
                <a:lnSpc>
                  <a:spcPct val="100000"/>
                </a:lnSpc>
                <a:spcBef>
                  <a:spcPts val="300"/>
                </a:spcBef>
                <a:buClr>
                  <a:schemeClr val="bg2"/>
                </a:buClr>
                <a:buFont typeface="Arial" pitchFamily="34" charset="0"/>
                <a:buChar char="•"/>
                <a:defRPr lang="en-US" sz="1800" dirty="0" smtClean="0">
                  <a:solidFill>
                    <a:srgbClr val="041B21"/>
                  </a:solidFill>
                  <a:latin typeface="Geogrotesque Regular"/>
                  <a:ea typeface="Geogrotesque Regular"/>
                  <a:cs typeface="Geogrotesque Regular"/>
                  <a:sym typeface="Geogrotesque Regular"/>
                </a:defRPr>
              </a:lvl4pPr>
              <a:lvl5pPr marL="1376363" indent="-177800" defTabSz="236250" eaLnBrk="1" hangingPunct="1">
                <a:lnSpc>
                  <a:spcPct val="100000"/>
                </a:lnSpc>
                <a:spcBef>
                  <a:spcPts val="300"/>
                </a:spcBef>
                <a:buClr>
                  <a:schemeClr val="accent1"/>
                </a:buClr>
                <a:buFontTx/>
                <a:buChar char="–"/>
                <a:defRPr sz="1600" baseline="0">
                  <a:solidFill>
                    <a:srgbClr val="041B21"/>
                  </a:solidFill>
                  <a:latin typeface="Geogrotesque Regular"/>
                  <a:ea typeface="Geogrotesque Regular"/>
                  <a:cs typeface="Geogrotesque Regular"/>
                  <a:sym typeface="Geogrotesque Regular"/>
                </a:defRPr>
              </a:lvl5pPr>
              <a:lvl6pPr marL="1544638" indent="-115888" defTabSz="236250" eaLnBrk="1" hangingPunct="1">
                <a:lnSpc>
                  <a:spcPct val="110000"/>
                </a:lnSpc>
                <a:spcBef>
                  <a:spcPts val="200"/>
                </a:spcBef>
                <a:buClr>
                  <a:schemeClr val="bg2"/>
                </a:buClr>
                <a:buFont typeface="Arial" pitchFamily="34" charset="0"/>
                <a:buChar char="•"/>
                <a:defRPr sz="1400" baseline="0">
                  <a:latin typeface="Geogrotesque Regular"/>
                  <a:ea typeface="Geogrotesque Regular"/>
                  <a:cs typeface="Geogrotesque Regular"/>
                  <a:sym typeface="Geogrotesque Regular"/>
                </a:defRPr>
              </a:lvl6pPr>
              <a:lvl7pPr marL="1712913" indent="-114300" defTabSz="236250" eaLnBrk="1" hangingPunct="1">
                <a:lnSpc>
                  <a:spcPct val="110000"/>
                </a:lnSpc>
                <a:spcBef>
                  <a:spcPts val="200"/>
                </a:spcBef>
                <a:buClr>
                  <a:schemeClr val="accent1"/>
                </a:buClr>
                <a:buFontTx/>
                <a:buChar char="–"/>
                <a:defRPr sz="1200" baseline="0">
                  <a:latin typeface="Geogrotesque Regular"/>
                  <a:ea typeface="Geogrotesque Regular"/>
                  <a:cs typeface="Geogrotesque Regular"/>
                  <a:sym typeface="Geogrotesque Regular"/>
                </a:defRPr>
              </a:lvl7pPr>
              <a:lvl8pPr marL="1882775" indent="-107950" defTabSz="236250" eaLnBrk="1" hangingPunct="1">
                <a:lnSpc>
                  <a:spcPct val="110000"/>
                </a:lnSpc>
                <a:spcBef>
                  <a:spcPts val="200"/>
                </a:spcBef>
                <a:buClr>
                  <a:schemeClr val="bg2"/>
                </a:buClr>
                <a:buFont typeface="Arial" pitchFamily="34" charset="0"/>
                <a:buChar char="•"/>
                <a:defRPr sz="1000">
                  <a:latin typeface="Geogrotesque Regular"/>
                  <a:ea typeface="Geogrotesque Regular"/>
                  <a:cs typeface="Geogrotesque Regular"/>
                  <a:sym typeface="Geogrotesque Regular"/>
                </a:defRPr>
              </a:lvl8pPr>
              <a:lvl9pPr marL="2058988" indent="-114300" defTabSz="236250" eaLnBrk="1" hangingPunct="1">
                <a:lnSpc>
                  <a:spcPct val="110000"/>
                </a:lnSpc>
                <a:spcBef>
                  <a:spcPts val="200"/>
                </a:spcBef>
                <a:buClr>
                  <a:schemeClr val="bg2"/>
                </a:buClr>
                <a:buFontTx/>
                <a:buChar char="–"/>
                <a:defRPr sz="800">
                  <a:latin typeface="Geogrotesque Regular"/>
                  <a:ea typeface="Geogrotesque Regular"/>
                  <a:cs typeface="Geogrotesque Regular"/>
                  <a:sym typeface="Geogrotesque Regular"/>
                </a:defRPr>
              </a:lvl9pPr>
            </a:lstStyle>
            <a:p>
              <a:pPr marL="55576" indent="0" algn="ctr" defTabSz="236178">
                <a:buClr>
                  <a:srgbClr val="FFFFFF">
                    <a:lumMod val="75000"/>
                  </a:srgbClr>
                </a:buClr>
                <a:buNone/>
                <a:defRPr/>
              </a:pPr>
              <a:r>
                <a:rPr lang="en-US" altLang="zh-CN" sz="1000" kern="0" dirty="0">
                  <a:solidFill>
                    <a:srgbClr val="000000"/>
                  </a:solidFill>
                  <a:latin typeface="Arial"/>
                  <a:ea typeface="Arial" charset="0"/>
                  <a:cs typeface="Arial" charset="0"/>
                </a:rPr>
                <a:t>Deliverable 2</a:t>
              </a:r>
              <a:endParaRPr lang="en-US" sz="1000" kern="0" dirty="0">
                <a:solidFill>
                  <a:srgbClr val="000000"/>
                </a:solidFill>
                <a:latin typeface="Arial"/>
                <a:ea typeface="Arial" charset="0"/>
                <a:cs typeface="Arial" charset="0"/>
              </a:endParaRPr>
            </a:p>
          </p:txBody>
        </p:sp>
        <p:sp>
          <p:nvSpPr>
            <p:cNvPr id="93" name="Diamond 49">
              <a:extLst>
                <a:ext uri="{FF2B5EF4-FFF2-40B4-BE49-F238E27FC236}">
                  <a16:creationId xmlns:a16="http://schemas.microsoft.com/office/drawing/2014/main" id="{88BC96DE-3D2C-4148-A4A1-B22DC2420159}"/>
                </a:ext>
              </a:extLst>
            </p:cNvPr>
            <p:cNvSpPr/>
            <p:nvPr/>
          </p:nvSpPr>
          <p:spPr>
            <a:xfrm>
              <a:off x="6027501" y="3592603"/>
              <a:ext cx="192715" cy="211817"/>
            </a:xfrm>
            <a:prstGeom prst="diamond">
              <a:avLst/>
            </a:prstGeom>
            <a:solidFill>
              <a:srgbClr val="10384F"/>
            </a:solidFill>
            <a:ln w="12700">
              <a:miter lim="400000"/>
            </a:ln>
          </p:spPr>
          <p:txBody>
            <a:bodyPr lIns="0" tIns="0" rIns="0" bIns="0" rtlCol="0" anchor="ctr"/>
            <a:lstStyle/>
            <a:p>
              <a:pPr algn="ctr" defTabSz="611486">
                <a:defRPr/>
              </a:pPr>
              <a:endParaRPr lang="en-GB" sz="1000" b="1" kern="0">
                <a:solidFill>
                  <a:prstClr val="white"/>
                </a:solidFill>
                <a:latin typeface="Arial"/>
                <a:ea typeface="Arial" charset="0"/>
                <a:cs typeface="Arial"/>
                <a:sym typeface="SGK3TradeGothicEighteen Cond"/>
              </a:endParaRPr>
            </a:p>
          </p:txBody>
        </p:sp>
      </p:grpSp>
      <p:sp>
        <p:nvSpPr>
          <p:cNvPr id="94" name="Rectangle: Rounded Corners 2">
            <a:extLst>
              <a:ext uri="{FF2B5EF4-FFF2-40B4-BE49-F238E27FC236}">
                <a16:creationId xmlns:a16="http://schemas.microsoft.com/office/drawing/2014/main" id="{36D936BB-847D-4210-BC27-4E03F7D8BCF1}"/>
              </a:ext>
            </a:extLst>
          </p:cNvPr>
          <p:cNvSpPr/>
          <p:nvPr/>
        </p:nvSpPr>
        <p:spPr>
          <a:xfrm>
            <a:off x="4267071" y="3715926"/>
            <a:ext cx="1371600" cy="137160"/>
          </a:xfrm>
          <a:prstGeom prst="roundRect">
            <a:avLst>
              <a:gd name="adj" fmla="val 50000"/>
            </a:avLst>
          </a:prstGeom>
          <a:solidFill>
            <a:schemeClr val="accent4"/>
          </a:solidFill>
          <a:ln w="12700">
            <a:miter lim="400000"/>
          </a:ln>
        </p:spPr>
        <p:txBody>
          <a:bodyPr lIns="0" tIns="0" rIns="0" bIns="0" rtlCol="0" anchor="ctr"/>
          <a:lstStyle/>
          <a:p>
            <a:pPr algn="ctr" defTabSz="611486">
              <a:defRPr/>
            </a:pPr>
            <a:r>
              <a:rPr lang="en-GB" sz="900" b="1" kern="0" dirty="0">
                <a:solidFill>
                  <a:prstClr val="white"/>
                </a:solidFill>
                <a:latin typeface="Arial"/>
                <a:ea typeface="Arial" charset="0"/>
                <a:cs typeface="Arial"/>
                <a:sym typeface="SGK3TradeGothicEighteen Cond"/>
              </a:rPr>
              <a:t>Feature ranking survey </a:t>
            </a:r>
          </a:p>
        </p:txBody>
      </p:sp>
      <p:sp>
        <p:nvSpPr>
          <p:cNvPr id="95" name="Rectangle: Rounded Corners 2">
            <a:extLst>
              <a:ext uri="{FF2B5EF4-FFF2-40B4-BE49-F238E27FC236}">
                <a16:creationId xmlns:a16="http://schemas.microsoft.com/office/drawing/2014/main" id="{AB657453-818D-49CB-B9FE-B365E6180730}"/>
              </a:ext>
            </a:extLst>
          </p:cNvPr>
          <p:cNvSpPr/>
          <p:nvPr/>
        </p:nvSpPr>
        <p:spPr>
          <a:xfrm>
            <a:off x="6970857" y="4463304"/>
            <a:ext cx="1912033" cy="135845"/>
          </a:xfrm>
          <a:prstGeom prst="roundRect">
            <a:avLst>
              <a:gd name="adj" fmla="val 50000"/>
            </a:avLst>
          </a:prstGeom>
          <a:solidFill>
            <a:schemeClr val="accent4"/>
          </a:solidFill>
          <a:ln w="12700">
            <a:miter lim="400000"/>
          </a:ln>
        </p:spPr>
        <p:txBody>
          <a:bodyPr lIns="0" tIns="0" rIns="0" bIns="0" rtlCol="0" anchor="ctr"/>
          <a:lstStyle/>
          <a:p>
            <a:pPr algn="ctr" defTabSz="611486">
              <a:defRPr/>
            </a:pPr>
            <a:r>
              <a:rPr lang="en-GB" sz="900" b="1" kern="0" dirty="0">
                <a:solidFill>
                  <a:prstClr val="white"/>
                </a:solidFill>
                <a:latin typeface="Arial"/>
                <a:ea typeface="Arial" charset="0"/>
                <a:cs typeface="Arial"/>
                <a:sym typeface="SGK3TradeGothicEighteen Cond"/>
              </a:rPr>
              <a:t>Recruitment alert</a:t>
            </a:r>
          </a:p>
        </p:txBody>
      </p:sp>
      <p:sp>
        <p:nvSpPr>
          <p:cNvPr id="96" name="Rectangle: Rounded Corners 2">
            <a:extLst>
              <a:ext uri="{FF2B5EF4-FFF2-40B4-BE49-F238E27FC236}">
                <a16:creationId xmlns:a16="http://schemas.microsoft.com/office/drawing/2014/main" id="{94E7EC93-61E3-42C0-A2F6-BEE82B803E12}"/>
              </a:ext>
            </a:extLst>
          </p:cNvPr>
          <p:cNvSpPr/>
          <p:nvPr/>
        </p:nvSpPr>
        <p:spPr>
          <a:xfrm>
            <a:off x="8076538" y="4797171"/>
            <a:ext cx="1097280" cy="137160"/>
          </a:xfrm>
          <a:prstGeom prst="roundRect">
            <a:avLst>
              <a:gd name="adj" fmla="val 50000"/>
            </a:avLst>
          </a:prstGeom>
          <a:solidFill>
            <a:schemeClr val="accent4"/>
          </a:solidFill>
          <a:ln w="12700">
            <a:miter lim="400000"/>
          </a:ln>
        </p:spPr>
        <p:txBody>
          <a:bodyPr lIns="0" tIns="0" rIns="0" bIns="0" rtlCol="0" anchor="ctr"/>
          <a:lstStyle/>
          <a:p>
            <a:pPr algn="ctr" defTabSz="611486">
              <a:defRPr/>
            </a:pPr>
            <a:r>
              <a:rPr lang="en-GB" sz="900" b="1" kern="0" dirty="0">
                <a:solidFill>
                  <a:prstClr val="white"/>
                </a:solidFill>
                <a:latin typeface="Arial"/>
                <a:ea typeface="Arial" charset="0"/>
                <a:cs typeface="Arial"/>
                <a:sym typeface="SGK3TradeGothicEighteen Cond"/>
              </a:rPr>
              <a:t>Referral network </a:t>
            </a:r>
          </a:p>
        </p:txBody>
      </p:sp>
      <p:grpSp>
        <p:nvGrpSpPr>
          <p:cNvPr id="97" name="Group 96">
            <a:extLst>
              <a:ext uri="{FF2B5EF4-FFF2-40B4-BE49-F238E27FC236}">
                <a16:creationId xmlns:a16="http://schemas.microsoft.com/office/drawing/2014/main" id="{E09F7621-C5F6-48DB-BCA5-179FB72C2699}"/>
              </a:ext>
            </a:extLst>
          </p:cNvPr>
          <p:cNvGrpSpPr/>
          <p:nvPr/>
        </p:nvGrpSpPr>
        <p:grpSpPr>
          <a:xfrm>
            <a:off x="8771589" y="4343221"/>
            <a:ext cx="890170" cy="539592"/>
            <a:chOff x="5704403" y="3264758"/>
            <a:chExt cx="890286" cy="539662"/>
          </a:xfrm>
        </p:grpSpPr>
        <p:cxnSp>
          <p:nvCxnSpPr>
            <p:cNvPr id="98" name="Straight Connector 48">
              <a:extLst>
                <a:ext uri="{FF2B5EF4-FFF2-40B4-BE49-F238E27FC236}">
                  <a16:creationId xmlns:a16="http://schemas.microsoft.com/office/drawing/2014/main" id="{D83840F2-C704-4D9C-91DB-0FD552DDCA76}"/>
                </a:ext>
              </a:extLst>
            </p:cNvPr>
            <p:cNvCxnSpPr>
              <a:cxnSpLocks/>
            </p:cNvCxnSpPr>
            <p:nvPr/>
          </p:nvCxnSpPr>
          <p:spPr>
            <a:xfrm>
              <a:off x="6123858" y="3421441"/>
              <a:ext cx="1" cy="182880"/>
            </a:xfrm>
            <a:prstGeom prst="line">
              <a:avLst/>
            </a:prstGeom>
            <a:noFill/>
            <a:ln w="12700" cap="flat" cmpd="sng" algn="ctr">
              <a:solidFill>
                <a:srgbClr val="443247"/>
              </a:solidFill>
              <a:prstDash val="solid"/>
            </a:ln>
            <a:effectLst/>
          </p:spPr>
        </p:cxnSp>
        <p:sp>
          <p:nvSpPr>
            <p:cNvPr id="99" name="Diamond 49">
              <a:extLst>
                <a:ext uri="{FF2B5EF4-FFF2-40B4-BE49-F238E27FC236}">
                  <a16:creationId xmlns:a16="http://schemas.microsoft.com/office/drawing/2014/main" id="{F8F1CC8C-7C81-4EA3-A70D-0BBAFC05E1D6}"/>
                </a:ext>
              </a:extLst>
            </p:cNvPr>
            <p:cNvSpPr/>
            <p:nvPr/>
          </p:nvSpPr>
          <p:spPr>
            <a:xfrm>
              <a:off x="6027501" y="3592603"/>
              <a:ext cx="192715" cy="211817"/>
            </a:xfrm>
            <a:prstGeom prst="diamond">
              <a:avLst/>
            </a:prstGeom>
            <a:solidFill>
              <a:srgbClr val="10384F"/>
            </a:solidFill>
            <a:ln w="12700">
              <a:miter lim="400000"/>
            </a:ln>
          </p:spPr>
          <p:txBody>
            <a:bodyPr lIns="0" tIns="0" rIns="0" bIns="0" rtlCol="0" anchor="ctr"/>
            <a:lstStyle/>
            <a:p>
              <a:pPr algn="ctr" defTabSz="611486">
                <a:defRPr/>
              </a:pPr>
              <a:endParaRPr lang="en-GB" sz="1000" b="1" kern="0">
                <a:solidFill>
                  <a:prstClr val="white"/>
                </a:solidFill>
                <a:latin typeface="Arial"/>
                <a:ea typeface="Arial" charset="0"/>
                <a:cs typeface="Arial"/>
                <a:sym typeface="SGK3TradeGothicEighteen Cond"/>
              </a:endParaRPr>
            </a:p>
          </p:txBody>
        </p:sp>
        <p:sp>
          <p:nvSpPr>
            <p:cNvPr id="100" name="Content Placeholder 2">
              <a:extLst>
                <a:ext uri="{FF2B5EF4-FFF2-40B4-BE49-F238E27FC236}">
                  <a16:creationId xmlns:a16="http://schemas.microsoft.com/office/drawing/2014/main" id="{4EC239FB-6D84-4442-9999-85DDE0B2AB4B}"/>
                </a:ext>
              </a:extLst>
            </p:cNvPr>
            <p:cNvSpPr txBox="1">
              <a:spLocks/>
            </p:cNvSpPr>
            <p:nvPr/>
          </p:nvSpPr>
          <p:spPr bwMode="gray">
            <a:xfrm>
              <a:off x="5704403" y="3264758"/>
              <a:ext cx="890286" cy="153888"/>
            </a:xfrm>
            <a:prstGeom prst="rect">
              <a:avLst/>
            </a:prstGeom>
          </p:spPr>
          <p:txBody>
            <a:bodyPr vert="horz" wrap="square" lIns="0" tIns="0" rIns="0" bIns="0" rtlCol="0">
              <a:spAutoFit/>
            </a:bodyPr>
            <a:lstStyle>
              <a:lvl1pPr marL="284163" indent="-284163" defTabSz="236250" eaLnBrk="1" hangingPunct="1">
                <a:lnSpc>
                  <a:spcPct val="100000"/>
                </a:lnSpc>
                <a:spcBef>
                  <a:spcPts val="600"/>
                </a:spcBef>
                <a:buClr>
                  <a:srgbClr val="99CC00"/>
                </a:buClr>
                <a:buFont typeface="Wingdings" charset="2"/>
                <a:buChar char="§"/>
                <a:defRPr lang="en-US" sz="2400" dirty="0" smtClean="0">
                  <a:solidFill>
                    <a:srgbClr val="041B21"/>
                  </a:solidFill>
                  <a:latin typeface="Geogrotesque Regular"/>
                  <a:ea typeface="Geogrotesque Regular"/>
                  <a:cs typeface="Geogrotesque Regular"/>
                  <a:sym typeface="Geogrotesque Regular"/>
                </a:defRPr>
              </a:lvl1pPr>
              <a:lvl2pPr marL="630238" indent="-284163" defTabSz="236250" eaLnBrk="1" hangingPunct="1">
                <a:lnSpc>
                  <a:spcPct val="100000"/>
                </a:lnSpc>
                <a:spcBef>
                  <a:spcPts val="400"/>
                </a:spcBef>
                <a:buClr>
                  <a:schemeClr val="bg2"/>
                </a:buClr>
                <a:buFont typeface="Lucida Grande"/>
                <a:buChar char="–"/>
                <a:defRPr lang="en-US" sz="2200" baseline="0" dirty="0" smtClean="0">
                  <a:solidFill>
                    <a:srgbClr val="041B21"/>
                  </a:solidFill>
                  <a:latin typeface="Geogrotesque Regular"/>
                  <a:ea typeface="Geogrotesque Regular"/>
                  <a:cs typeface="Geogrotesque Regular"/>
                  <a:sym typeface="Geogrotesque Regular"/>
                </a:defRPr>
              </a:lvl2pPr>
              <a:lvl3pPr marL="860425" indent="-176213" defTabSz="236250" eaLnBrk="1" hangingPunct="1">
                <a:lnSpc>
                  <a:spcPct val="100000"/>
                </a:lnSpc>
                <a:spcBef>
                  <a:spcPts val="400"/>
                </a:spcBef>
                <a:buClr>
                  <a:schemeClr val="accent1"/>
                </a:buClr>
                <a:buFont typeface="Arial" pitchFamily="34" charset="0"/>
                <a:buChar char="•"/>
                <a:defRPr lang="en-US" sz="2000" dirty="0" smtClean="0">
                  <a:solidFill>
                    <a:srgbClr val="041B21"/>
                  </a:solidFill>
                  <a:latin typeface="Geogrotesque Regular"/>
                  <a:ea typeface="Geogrotesque Regular"/>
                  <a:cs typeface="Geogrotesque Regular"/>
                  <a:sym typeface="Geogrotesque Regular"/>
                </a:defRPr>
              </a:lvl3pPr>
              <a:lvl4pPr marL="1144588" indent="-176213" defTabSz="236250" eaLnBrk="1" hangingPunct="1">
                <a:lnSpc>
                  <a:spcPct val="100000"/>
                </a:lnSpc>
                <a:spcBef>
                  <a:spcPts val="300"/>
                </a:spcBef>
                <a:buClr>
                  <a:schemeClr val="bg2"/>
                </a:buClr>
                <a:buFont typeface="Arial" pitchFamily="34" charset="0"/>
                <a:buChar char="•"/>
                <a:defRPr lang="en-US" sz="1800" dirty="0" smtClean="0">
                  <a:solidFill>
                    <a:srgbClr val="041B21"/>
                  </a:solidFill>
                  <a:latin typeface="Geogrotesque Regular"/>
                  <a:ea typeface="Geogrotesque Regular"/>
                  <a:cs typeface="Geogrotesque Regular"/>
                  <a:sym typeface="Geogrotesque Regular"/>
                </a:defRPr>
              </a:lvl4pPr>
              <a:lvl5pPr marL="1376363" indent="-177800" defTabSz="236250" eaLnBrk="1" hangingPunct="1">
                <a:lnSpc>
                  <a:spcPct val="100000"/>
                </a:lnSpc>
                <a:spcBef>
                  <a:spcPts val="300"/>
                </a:spcBef>
                <a:buClr>
                  <a:schemeClr val="accent1"/>
                </a:buClr>
                <a:buFontTx/>
                <a:buChar char="–"/>
                <a:defRPr sz="1600" baseline="0">
                  <a:solidFill>
                    <a:srgbClr val="041B21"/>
                  </a:solidFill>
                  <a:latin typeface="Geogrotesque Regular"/>
                  <a:ea typeface="Geogrotesque Regular"/>
                  <a:cs typeface="Geogrotesque Regular"/>
                  <a:sym typeface="Geogrotesque Regular"/>
                </a:defRPr>
              </a:lvl5pPr>
              <a:lvl6pPr marL="1544638" indent="-115888" defTabSz="236250" eaLnBrk="1" hangingPunct="1">
                <a:lnSpc>
                  <a:spcPct val="110000"/>
                </a:lnSpc>
                <a:spcBef>
                  <a:spcPts val="200"/>
                </a:spcBef>
                <a:buClr>
                  <a:schemeClr val="bg2"/>
                </a:buClr>
                <a:buFont typeface="Arial" pitchFamily="34" charset="0"/>
                <a:buChar char="•"/>
                <a:defRPr sz="1400" baseline="0">
                  <a:latin typeface="Geogrotesque Regular"/>
                  <a:ea typeface="Geogrotesque Regular"/>
                  <a:cs typeface="Geogrotesque Regular"/>
                  <a:sym typeface="Geogrotesque Regular"/>
                </a:defRPr>
              </a:lvl6pPr>
              <a:lvl7pPr marL="1712913" indent="-114300" defTabSz="236250" eaLnBrk="1" hangingPunct="1">
                <a:lnSpc>
                  <a:spcPct val="110000"/>
                </a:lnSpc>
                <a:spcBef>
                  <a:spcPts val="200"/>
                </a:spcBef>
                <a:buClr>
                  <a:schemeClr val="accent1"/>
                </a:buClr>
                <a:buFontTx/>
                <a:buChar char="–"/>
                <a:defRPr sz="1200" baseline="0">
                  <a:latin typeface="Geogrotesque Regular"/>
                  <a:ea typeface="Geogrotesque Regular"/>
                  <a:cs typeface="Geogrotesque Regular"/>
                  <a:sym typeface="Geogrotesque Regular"/>
                </a:defRPr>
              </a:lvl7pPr>
              <a:lvl8pPr marL="1882775" indent="-107950" defTabSz="236250" eaLnBrk="1" hangingPunct="1">
                <a:lnSpc>
                  <a:spcPct val="110000"/>
                </a:lnSpc>
                <a:spcBef>
                  <a:spcPts val="200"/>
                </a:spcBef>
                <a:buClr>
                  <a:schemeClr val="bg2"/>
                </a:buClr>
                <a:buFont typeface="Arial" pitchFamily="34" charset="0"/>
                <a:buChar char="•"/>
                <a:defRPr sz="1000">
                  <a:latin typeface="Geogrotesque Regular"/>
                  <a:ea typeface="Geogrotesque Regular"/>
                  <a:cs typeface="Geogrotesque Regular"/>
                  <a:sym typeface="Geogrotesque Regular"/>
                </a:defRPr>
              </a:lvl8pPr>
              <a:lvl9pPr marL="2058988" indent="-114300" defTabSz="236250" eaLnBrk="1" hangingPunct="1">
                <a:lnSpc>
                  <a:spcPct val="110000"/>
                </a:lnSpc>
                <a:spcBef>
                  <a:spcPts val="200"/>
                </a:spcBef>
                <a:buClr>
                  <a:schemeClr val="bg2"/>
                </a:buClr>
                <a:buFontTx/>
                <a:buChar char="–"/>
                <a:defRPr sz="800">
                  <a:latin typeface="Geogrotesque Regular"/>
                  <a:ea typeface="Geogrotesque Regular"/>
                  <a:cs typeface="Geogrotesque Regular"/>
                  <a:sym typeface="Geogrotesque Regular"/>
                </a:defRPr>
              </a:lvl9pPr>
            </a:lstStyle>
            <a:p>
              <a:pPr marL="55576" indent="0" algn="ctr" defTabSz="236178">
                <a:buClr>
                  <a:srgbClr val="FFFFFF">
                    <a:lumMod val="75000"/>
                  </a:srgbClr>
                </a:buClr>
                <a:buNone/>
                <a:defRPr/>
              </a:pPr>
              <a:r>
                <a:rPr lang="en-US" altLang="zh-CN" sz="1000" kern="0" dirty="0">
                  <a:solidFill>
                    <a:srgbClr val="000000"/>
                  </a:solidFill>
                  <a:latin typeface="Arial"/>
                  <a:ea typeface="Arial" charset="0"/>
                  <a:cs typeface="Arial" charset="0"/>
                </a:rPr>
                <a:t>Deliverable 4</a:t>
              </a:r>
              <a:endParaRPr lang="en-US" sz="1000" kern="0" dirty="0">
                <a:solidFill>
                  <a:srgbClr val="000000"/>
                </a:solidFill>
                <a:latin typeface="Arial"/>
                <a:ea typeface="Arial" charset="0"/>
                <a:cs typeface="Arial" charset="0"/>
              </a:endParaRPr>
            </a:p>
          </p:txBody>
        </p:sp>
      </p:grpSp>
      <p:sp>
        <p:nvSpPr>
          <p:cNvPr id="9" name="TextBox 8">
            <a:extLst>
              <a:ext uri="{FF2B5EF4-FFF2-40B4-BE49-F238E27FC236}">
                <a16:creationId xmlns:a16="http://schemas.microsoft.com/office/drawing/2014/main" id="{4FF746A7-4902-404A-BA90-F88E913F9AA4}"/>
              </a:ext>
            </a:extLst>
          </p:cNvPr>
          <p:cNvSpPr txBox="1"/>
          <p:nvPr/>
        </p:nvSpPr>
        <p:spPr bwMode="gray">
          <a:xfrm>
            <a:off x="3358466" y="5339052"/>
            <a:ext cx="1183455" cy="168190"/>
          </a:xfrm>
          <a:prstGeom prst="rect">
            <a:avLst/>
          </a:prstGeom>
          <a:noFill/>
        </p:spPr>
        <p:txBody>
          <a:bodyPr vert="horz" wrap="square" lIns="0" tIns="0" rIns="0" bIns="0" rtlCol="0">
            <a:noAutofit/>
          </a:bodyPr>
          <a:lstStyle/>
          <a:p>
            <a:r>
              <a:rPr lang="en-US" altLang="en-US" sz="1000" b="1" dirty="0">
                <a:solidFill>
                  <a:srgbClr val="10384F"/>
                </a:solidFill>
              </a:rPr>
              <a:t>Share reference data for VMS study decision  </a:t>
            </a:r>
          </a:p>
          <a:p>
            <a:pPr algn="l" rtl="0" eaLnBrk="1" fontAlgn="auto" hangingPunct="1">
              <a:lnSpc>
                <a:spcPct val="100000"/>
              </a:lnSpc>
              <a:spcBef>
                <a:spcPts val="0"/>
              </a:spcBef>
              <a:spcAft>
                <a:spcPts val="0"/>
              </a:spcAft>
            </a:pPr>
            <a:endParaRPr lang="en-US" sz="1000" b="0" i="0" u="none" baseline="0" dirty="0">
              <a:solidFill>
                <a:srgbClr val="000000"/>
              </a:solidFill>
              <a:latin typeface="Arial" panose="020B0604020202020204" pitchFamily="34" charset="0"/>
            </a:endParaRPr>
          </a:p>
        </p:txBody>
      </p:sp>
      <p:sp>
        <p:nvSpPr>
          <p:cNvPr id="102" name="TextBox 101">
            <a:extLst>
              <a:ext uri="{FF2B5EF4-FFF2-40B4-BE49-F238E27FC236}">
                <a16:creationId xmlns:a16="http://schemas.microsoft.com/office/drawing/2014/main" id="{0B639DDE-F309-4E4A-AB7C-E995CD266DEF}"/>
              </a:ext>
            </a:extLst>
          </p:cNvPr>
          <p:cNvSpPr txBox="1"/>
          <p:nvPr/>
        </p:nvSpPr>
        <p:spPr bwMode="gray">
          <a:xfrm>
            <a:off x="5844638" y="5339052"/>
            <a:ext cx="1579217" cy="574489"/>
          </a:xfrm>
          <a:prstGeom prst="rect">
            <a:avLst/>
          </a:prstGeom>
          <a:noFill/>
        </p:spPr>
        <p:txBody>
          <a:bodyPr vert="horz" wrap="square" lIns="0" tIns="0" rIns="0" bIns="0" rtlCol="0">
            <a:noAutofit/>
          </a:bodyPr>
          <a:lstStyle/>
          <a:p>
            <a:pPr marL="228600" indent="-228600">
              <a:buFont typeface="+mj-lt"/>
              <a:buAutoNum type="arabicPeriod"/>
            </a:pPr>
            <a:r>
              <a:rPr lang="en-US" altLang="en-US" sz="1000" b="1" dirty="0">
                <a:solidFill>
                  <a:srgbClr val="10384F"/>
                </a:solidFill>
              </a:rPr>
              <a:t>Validate by 17530&amp;16244</a:t>
            </a:r>
          </a:p>
          <a:p>
            <a:pPr marL="228600" indent="-228600">
              <a:buFont typeface="+mj-lt"/>
              <a:buAutoNum type="arabicPeriod"/>
            </a:pPr>
            <a:r>
              <a:rPr lang="en-US" altLang="en-US" sz="1000" b="1" dirty="0">
                <a:solidFill>
                  <a:srgbClr val="10384F"/>
                </a:solidFill>
              </a:rPr>
              <a:t>Support RUCC and Kandy  </a:t>
            </a:r>
          </a:p>
          <a:p>
            <a:pPr algn="l" rtl="0" eaLnBrk="1" fontAlgn="auto" hangingPunct="1">
              <a:lnSpc>
                <a:spcPct val="100000"/>
              </a:lnSpc>
              <a:spcBef>
                <a:spcPts val="0"/>
              </a:spcBef>
              <a:spcAft>
                <a:spcPts val="0"/>
              </a:spcAft>
            </a:pPr>
            <a:endParaRPr lang="en-US" sz="1000" b="0" i="0" u="none" baseline="0" dirty="0">
              <a:solidFill>
                <a:srgbClr val="000000"/>
              </a:solidFill>
              <a:latin typeface="Arial" panose="020B0604020202020204" pitchFamily="34" charset="0"/>
            </a:endParaRPr>
          </a:p>
        </p:txBody>
      </p:sp>
      <p:sp>
        <p:nvSpPr>
          <p:cNvPr id="105" name="Content Placeholder 5">
            <a:extLst>
              <a:ext uri="{FF2B5EF4-FFF2-40B4-BE49-F238E27FC236}">
                <a16:creationId xmlns:a16="http://schemas.microsoft.com/office/drawing/2014/main" id="{1153A1E5-6631-4A7C-AF34-B00B7B72098F}"/>
              </a:ext>
            </a:extLst>
          </p:cNvPr>
          <p:cNvSpPr txBox="1">
            <a:spLocks/>
          </p:cNvSpPr>
          <p:nvPr/>
        </p:nvSpPr>
        <p:spPr>
          <a:xfrm>
            <a:off x="7656306" y="5251485"/>
            <a:ext cx="4038420" cy="1222293"/>
          </a:xfrm>
          <a:prstGeom prst="rect">
            <a:avLst/>
          </a:prstGeom>
          <a:solidFill>
            <a:schemeClr val="bg1">
              <a:lumMod val="85000"/>
            </a:schemeClr>
          </a:solidFill>
        </p:spPr>
        <p:txBody>
          <a:bodyPr/>
          <a:lstStyle>
            <a:lvl1pPr marL="0" indent="0" algn="l" defTabSz="914400" rtl="0" eaLnBrk="1" latinLnBrk="0" hangingPunct="1">
              <a:spcBef>
                <a:spcPts val="1200"/>
              </a:spcBef>
              <a:spcAft>
                <a:spcPts val="600"/>
              </a:spcAft>
              <a:buFont typeface="Arial" panose="020B0604020202020204" pitchFamily="34" charset="0"/>
              <a:buNone/>
              <a:defRPr sz="1800" kern="1200">
                <a:solidFill>
                  <a:schemeClr val="accent1"/>
                </a:solidFill>
                <a:latin typeface="+mn-lt"/>
                <a:ea typeface="+mn-ea"/>
                <a:cs typeface="+mn-cs"/>
              </a:defRPr>
            </a:lvl1pPr>
            <a:lvl2pPr marL="270000" indent="-270000" algn="l" defTabSz="914400" rtl="0" eaLnBrk="1" latinLnBrk="0" hangingPunct="1">
              <a:spcBef>
                <a:spcPts val="300"/>
              </a:spcBef>
              <a:spcAft>
                <a:spcPts val="600"/>
              </a:spcAft>
              <a:buFontTx/>
              <a:buBlip>
                <a:blip r:embed="rId42"/>
              </a:buBlip>
              <a:defRPr sz="1800" kern="1200">
                <a:solidFill>
                  <a:schemeClr val="accent1"/>
                </a:solidFill>
                <a:latin typeface="+mn-lt"/>
                <a:ea typeface="+mn-ea"/>
                <a:cs typeface="+mn-cs"/>
              </a:defRPr>
            </a:lvl2pPr>
            <a:lvl3pPr marL="540000" indent="-270000" algn="l" defTabSz="914400" rtl="0" eaLnBrk="1" latinLnBrk="0" hangingPunct="1">
              <a:spcBef>
                <a:spcPts val="300"/>
              </a:spcBef>
              <a:spcAft>
                <a:spcPts val="600"/>
              </a:spcAft>
              <a:buFontTx/>
              <a:buBlip>
                <a:blip r:embed="rId43"/>
              </a:buBlip>
              <a:defRPr sz="1800" kern="1200">
                <a:solidFill>
                  <a:schemeClr val="accent1"/>
                </a:solidFill>
                <a:latin typeface="+mn-lt"/>
                <a:ea typeface="+mn-ea"/>
                <a:cs typeface="+mn-cs"/>
              </a:defRPr>
            </a:lvl3pPr>
            <a:lvl4pPr marL="810000" indent="-270000" algn="l" defTabSz="914400" rtl="0" eaLnBrk="1" latinLnBrk="0" hangingPunct="1">
              <a:spcBef>
                <a:spcPts val="300"/>
              </a:spcBef>
              <a:spcAft>
                <a:spcPts val="600"/>
              </a:spcAft>
              <a:buFontTx/>
              <a:buBlip>
                <a:blip r:embed="rId44"/>
              </a:buBlip>
              <a:defRPr sz="1800" kern="1200">
                <a:solidFill>
                  <a:schemeClr val="accent1"/>
                </a:solidFill>
                <a:latin typeface="+mn-lt"/>
                <a:ea typeface="+mn-ea"/>
                <a:cs typeface="+mn-cs"/>
              </a:defRPr>
            </a:lvl4pPr>
            <a:lvl5pPr marL="1080000" indent="-270000" algn="l" defTabSz="914400" rtl="0" eaLnBrk="1" latinLnBrk="0" hangingPunct="1">
              <a:spcBef>
                <a:spcPts val="300"/>
              </a:spcBef>
              <a:spcAft>
                <a:spcPts val="600"/>
              </a:spcAft>
              <a:buFontTx/>
              <a:buBlip>
                <a:blip r:embed="rId45"/>
              </a:buBlip>
              <a:defRPr sz="1800" kern="1200">
                <a:solidFill>
                  <a:schemeClr val="accent1"/>
                </a:solidFill>
                <a:latin typeface="+mn-lt"/>
                <a:ea typeface="+mn-ea"/>
                <a:cs typeface="+mn-cs"/>
              </a:defRPr>
            </a:lvl5pPr>
            <a:lvl6pPr marL="1080000" indent="-270000" algn="l" defTabSz="914400" rtl="0" eaLnBrk="1" latinLnBrk="0" hangingPunct="1">
              <a:spcBef>
                <a:spcPts val="300"/>
              </a:spcBef>
              <a:spcAft>
                <a:spcPts val="600"/>
              </a:spcAft>
              <a:buFontTx/>
              <a:buBlip>
                <a:blip r:embed="rId45"/>
              </a:buBlip>
              <a:defRPr sz="1800" kern="1200">
                <a:solidFill>
                  <a:schemeClr val="tx1"/>
                </a:solidFill>
                <a:latin typeface="+mn-lt"/>
                <a:ea typeface="+mn-ea"/>
                <a:cs typeface="+mn-cs"/>
              </a:defRPr>
            </a:lvl6pPr>
            <a:lvl7pPr marL="1080000" indent="-270000" algn="l" defTabSz="914400" rtl="0" eaLnBrk="1" latinLnBrk="0" hangingPunct="1">
              <a:spcBef>
                <a:spcPts val="300"/>
              </a:spcBef>
              <a:spcAft>
                <a:spcPts val="600"/>
              </a:spcAft>
              <a:buFontTx/>
              <a:buBlip>
                <a:blip r:embed="rId45"/>
              </a:buBlip>
              <a:defRPr sz="1800" kern="1200">
                <a:solidFill>
                  <a:schemeClr val="tx1"/>
                </a:solidFill>
                <a:latin typeface="+mn-lt"/>
                <a:ea typeface="+mn-ea"/>
                <a:cs typeface="+mn-cs"/>
              </a:defRPr>
            </a:lvl7pPr>
            <a:lvl8pPr marL="1080000" indent="-270000" algn="l" defTabSz="914400" rtl="0" eaLnBrk="1" latinLnBrk="0" hangingPunct="1">
              <a:spcBef>
                <a:spcPts val="300"/>
              </a:spcBef>
              <a:spcAft>
                <a:spcPts val="600"/>
              </a:spcAft>
              <a:buFontTx/>
              <a:buBlip>
                <a:blip r:embed="rId45"/>
              </a:buBlip>
              <a:defRPr sz="1800" kern="1200">
                <a:solidFill>
                  <a:schemeClr val="tx1"/>
                </a:solidFill>
                <a:latin typeface="+mn-lt"/>
                <a:ea typeface="+mn-ea"/>
                <a:cs typeface="+mn-cs"/>
              </a:defRPr>
            </a:lvl8pPr>
            <a:lvl9pPr marL="1080000" indent="-270000" algn="l" defTabSz="914400" rtl="0" eaLnBrk="1" latinLnBrk="0" hangingPunct="1">
              <a:spcBef>
                <a:spcPts val="300"/>
              </a:spcBef>
              <a:spcAft>
                <a:spcPts val="600"/>
              </a:spcAft>
              <a:buFontTx/>
              <a:buBlip>
                <a:blip r:embed="rId45"/>
              </a:buBlip>
              <a:defRPr sz="1800" kern="1200">
                <a:solidFill>
                  <a:schemeClr val="tx1"/>
                </a:solidFill>
                <a:latin typeface="+mn-lt"/>
                <a:ea typeface="+mn-ea"/>
                <a:cs typeface="+mn-cs"/>
              </a:defRPr>
            </a:lvl9pPr>
          </a:lstStyle>
          <a:p>
            <a:pPr lvl="1">
              <a:tabLst>
                <a:tab pos="111125" algn="l"/>
              </a:tabLst>
            </a:pPr>
            <a:r>
              <a:rPr lang="en-US" sz="1200" dirty="0"/>
              <a:t>Validate the correlation between features (incl. patients potential, site start up days) and final recruitment </a:t>
            </a:r>
          </a:p>
          <a:p>
            <a:pPr lvl="1">
              <a:tabLst>
                <a:tab pos="111125" algn="l"/>
              </a:tabLst>
            </a:pPr>
            <a:r>
              <a:rPr lang="en-US" sz="1200" dirty="0"/>
              <a:t>Low performing sites could be predicted </a:t>
            </a:r>
          </a:p>
          <a:p>
            <a:pPr lvl="2">
              <a:tabLst>
                <a:tab pos="111125" algn="l"/>
              </a:tabLst>
            </a:pPr>
            <a:r>
              <a:rPr lang="en-US" sz="1200" dirty="0"/>
              <a:t>Not in the list of predicted sites (part of or all)</a:t>
            </a:r>
          </a:p>
        </p:txBody>
      </p:sp>
    </p:spTree>
    <p:extLst>
      <p:ext uri="{BB962C8B-B14F-4D97-AF65-F5344CB8AC3E}">
        <p14:creationId xmlns:p14="http://schemas.microsoft.com/office/powerpoint/2010/main" val="2946566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Rechteck 42">
            <a:extLst>
              <a:ext uri="{FF2B5EF4-FFF2-40B4-BE49-F238E27FC236}">
                <a16:creationId xmlns:a16="http://schemas.microsoft.com/office/drawing/2014/main" id="{DD5D04DC-DDCF-41F4-877B-0D024AF2B77C}"/>
              </a:ext>
            </a:extLst>
          </p:cNvPr>
          <p:cNvSpPr/>
          <p:nvPr/>
        </p:nvSpPr>
        <p:spPr>
          <a:xfrm>
            <a:off x="6917089" y="2524782"/>
            <a:ext cx="1657741" cy="347472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Arial"/>
                <a:ea typeface="Arial Unicode MS"/>
                <a:cs typeface="Arial"/>
              </a:rPr>
              <a:t>Internal resources </a:t>
            </a:r>
          </a:p>
        </p:txBody>
      </p:sp>
      <p:sp>
        <p:nvSpPr>
          <p:cNvPr id="80" name="Rechteck 43">
            <a:extLst>
              <a:ext uri="{FF2B5EF4-FFF2-40B4-BE49-F238E27FC236}">
                <a16:creationId xmlns:a16="http://schemas.microsoft.com/office/drawing/2014/main" id="{18AB1104-9FA0-4654-BB14-92EAE6A81EB3}"/>
              </a:ext>
            </a:extLst>
          </p:cNvPr>
          <p:cNvSpPr/>
          <p:nvPr/>
        </p:nvSpPr>
        <p:spPr>
          <a:xfrm>
            <a:off x="10170364" y="2521354"/>
            <a:ext cx="1237256" cy="347472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Arial"/>
                <a:ea typeface="Arial Unicode MS"/>
                <a:cs typeface="Arial"/>
              </a:rPr>
              <a:t>Total cost</a:t>
            </a:r>
          </a:p>
        </p:txBody>
      </p:sp>
      <p:sp>
        <p:nvSpPr>
          <p:cNvPr id="81" name="Rechteck 42">
            <a:extLst>
              <a:ext uri="{FF2B5EF4-FFF2-40B4-BE49-F238E27FC236}">
                <a16:creationId xmlns:a16="http://schemas.microsoft.com/office/drawing/2014/main" id="{26AADC48-8E01-4B52-AC96-172EE2CE355A}"/>
              </a:ext>
            </a:extLst>
          </p:cNvPr>
          <p:cNvSpPr/>
          <p:nvPr/>
        </p:nvSpPr>
        <p:spPr>
          <a:xfrm>
            <a:off x="8649160" y="2521354"/>
            <a:ext cx="1446559" cy="347472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Arial"/>
                <a:ea typeface="Arial Unicode MS"/>
                <a:cs typeface="Arial"/>
              </a:rPr>
              <a:t>External resources </a:t>
            </a:r>
          </a:p>
        </p:txBody>
      </p:sp>
      <p:sp>
        <p:nvSpPr>
          <p:cNvPr id="82" name="Rechteck 43">
            <a:extLst>
              <a:ext uri="{FF2B5EF4-FFF2-40B4-BE49-F238E27FC236}">
                <a16:creationId xmlns:a16="http://schemas.microsoft.com/office/drawing/2014/main" id="{1C91472D-31ED-43A4-8A18-B13DEC4B9567}"/>
              </a:ext>
            </a:extLst>
          </p:cNvPr>
          <p:cNvSpPr/>
          <p:nvPr/>
        </p:nvSpPr>
        <p:spPr>
          <a:xfrm>
            <a:off x="3547731" y="2521354"/>
            <a:ext cx="3263613" cy="347472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Arial"/>
                <a:ea typeface="Arial Unicode MS"/>
                <a:cs typeface="Arial"/>
              </a:rPr>
              <a:t>Business values</a:t>
            </a:r>
          </a:p>
        </p:txBody>
      </p:sp>
      <p:sp>
        <p:nvSpPr>
          <p:cNvPr id="3" name="Title 2">
            <a:extLst>
              <a:ext uri="{FF2B5EF4-FFF2-40B4-BE49-F238E27FC236}">
                <a16:creationId xmlns:a16="http://schemas.microsoft.com/office/drawing/2014/main" id="{0FEA63C8-DEFB-468B-901D-A4D6EDE673E5}"/>
              </a:ext>
            </a:extLst>
          </p:cNvPr>
          <p:cNvSpPr>
            <a:spLocks noGrp="1"/>
          </p:cNvSpPr>
          <p:nvPr>
            <p:ph type="title"/>
          </p:nvPr>
        </p:nvSpPr>
        <p:spPr/>
        <p:txBody>
          <a:bodyPr/>
          <a:lstStyle/>
          <a:p>
            <a:r>
              <a:rPr lang="en-US" dirty="0"/>
              <a:t>Business values and efforts estimation </a:t>
            </a:r>
          </a:p>
        </p:txBody>
      </p:sp>
      <p:sp>
        <p:nvSpPr>
          <p:cNvPr id="4" name="Footer Placeholder 3">
            <a:extLst>
              <a:ext uri="{FF2B5EF4-FFF2-40B4-BE49-F238E27FC236}">
                <a16:creationId xmlns:a16="http://schemas.microsoft.com/office/drawing/2014/main" id="{726A4749-A8DA-486D-8E92-D972563D2AF8}"/>
              </a:ext>
            </a:extLst>
          </p:cNvPr>
          <p:cNvSpPr>
            <a:spLocks noGrp="1"/>
          </p:cNvSpPr>
          <p:nvPr>
            <p:ph type="ftr" sz="quarter" idx="11"/>
          </p:nvPr>
        </p:nvSpPr>
        <p:spPr/>
        <p:txBody>
          <a:bodyPr/>
          <a:lstStyle/>
          <a:p>
            <a:r>
              <a:rPr lang="en-US"/>
              <a:t>/// Bayer 16:9 Template /// September 2018</a:t>
            </a:r>
            <a:endParaRPr lang="en-US" dirty="0"/>
          </a:p>
        </p:txBody>
      </p:sp>
      <p:sp>
        <p:nvSpPr>
          <p:cNvPr id="5" name="Slide Number Placeholder 4">
            <a:extLst>
              <a:ext uri="{FF2B5EF4-FFF2-40B4-BE49-F238E27FC236}">
                <a16:creationId xmlns:a16="http://schemas.microsoft.com/office/drawing/2014/main" id="{658DAC4A-695E-4057-BC91-285348AE69E6}"/>
              </a:ext>
            </a:extLst>
          </p:cNvPr>
          <p:cNvSpPr>
            <a:spLocks noGrp="1"/>
          </p:cNvSpPr>
          <p:nvPr>
            <p:ph type="sldNum" sz="quarter" idx="12"/>
          </p:nvPr>
        </p:nvSpPr>
        <p:spPr/>
        <p:txBody>
          <a:bodyPr/>
          <a:lstStyle/>
          <a:p>
            <a:fld id="{EEAD9179-7A6B-4268-BEB2-F3B8EB06115B}" type="slidenum">
              <a:rPr lang="en-US" smtClean="0"/>
              <a:t>22</a:t>
            </a:fld>
            <a:endParaRPr lang="en-US" dirty="0"/>
          </a:p>
        </p:txBody>
      </p:sp>
      <p:sp>
        <p:nvSpPr>
          <p:cNvPr id="6" name="Text Placeholder 17">
            <a:extLst>
              <a:ext uri="{FF2B5EF4-FFF2-40B4-BE49-F238E27FC236}">
                <a16:creationId xmlns:a16="http://schemas.microsoft.com/office/drawing/2014/main" id="{1F54FF8C-0591-49C9-833F-24650E3499FC}"/>
              </a:ext>
            </a:extLst>
          </p:cNvPr>
          <p:cNvSpPr txBox="1">
            <a:spLocks/>
          </p:cNvSpPr>
          <p:nvPr/>
        </p:nvSpPr>
        <p:spPr bwMode="gray">
          <a:xfrm>
            <a:off x="5030110" y="1481636"/>
            <a:ext cx="2363385" cy="750154"/>
          </a:xfrm>
          <a:prstGeom prst="chevron">
            <a:avLst>
              <a:gd name="adj" fmla="val 37645"/>
            </a:avLst>
          </a:prstGeom>
          <a:solidFill>
            <a:schemeClr val="accent1"/>
          </a:solidFill>
          <a:ln w="50800">
            <a:noFill/>
          </a:ln>
        </p:spPr>
        <p:txBody>
          <a:bodyPr lIns="108000" tIns="72000" rIns="108000" bIns="72000" anchor="ctr"/>
          <a:lstStyle>
            <a:lvl1pPr marL="0" indent="0" algn="ctr" defTabSz="1221456" rtl="0" eaLnBrk="1" latinLnBrk="0" hangingPunct="1">
              <a:spcBef>
                <a:spcPts val="0"/>
              </a:spcBef>
              <a:spcAft>
                <a:spcPts val="0"/>
              </a:spcAft>
              <a:buClr>
                <a:schemeClr val="accent2"/>
              </a:buClr>
              <a:buSzPct val="110000"/>
              <a:buFont typeface="Arial" panose="020B0604020202020204" pitchFamily="34" charset="0"/>
              <a:buNone/>
              <a:defRPr sz="1200" b="0" kern="1200" baseline="0">
                <a:solidFill>
                  <a:schemeClr val="bg1"/>
                </a:solidFill>
                <a:latin typeface="+mn-lt"/>
                <a:ea typeface="+mn-ea"/>
                <a:cs typeface="+mn-cs"/>
              </a:defRPr>
            </a:lvl1pPr>
            <a:lvl2pPr marL="0" indent="0" algn="ctr" defTabSz="1221456" rtl="0" eaLnBrk="1" latinLnBrk="0" hangingPunct="1">
              <a:spcBef>
                <a:spcPts val="0"/>
              </a:spcBef>
              <a:spcAft>
                <a:spcPts val="0"/>
              </a:spcAft>
              <a:buClr>
                <a:schemeClr val="accent1"/>
              </a:buClr>
              <a:buSzPct val="110000"/>
              <a:buFont typeface="Arial" pitchFamily="34" charset="0"/>
              <a:buNone/>
              <a:defRPr sz="1200" b="0" kern="1200">
                <a:solidFill>
                  <a:schemeClr val="bg1"/>
                </a:solidFill>
                <a:latin typeface="+mn-lt"/>
                <a:ea typeface="+mn-ea"/>
                <a:cs typeface="+mn-cs"/>
              </a:defRPr>
            </a:lvl2pPr>
            <a:lvl3pPr marL="0" indent="0" algn="ctr" defTabSz="1221456" rtl="0" eaLnBrk="1" latinLnBrk="0" hangingPunct="1">
              <a:spcBef>
                <a:spcPts val="0"/>
              </a:spcBef>
              <a:spcAft>
                <a:spcPts val="0"/>
              </a:spcAft>
              <a:buClr>
                <a:srgbClr val="6BC200"/>
              </a:buClr>
              <a:buSzPct val="110000"/>
              <a:buFont typeface="Arial" pitchFamily="34" charset="0"/>
              <a:buNone/>
              <a:defRPr sz="1200" b="0" kern="1200">
                <a:solidFill>
                  <a:schemeClr val="bg1"/>
                </a:solidFill>
                <a:latin typeface="+mn-lt"/>
                <a:ea typeface="+mn-ea"/>
                <a:cs typeface="+mn-cs"/>
              </a:defRPr>
            </a:lvl3pPr>
            <a:lvl4pPr marL="0" indent="0" algn="ctr" defTabSz="1221456" rtl="0" eaLnBrk="1" latinLnBrk="0" hangingPunct="1">
              <a:spcBef>
                <a:spcPts val="0"/>
              </a:spcBef>
              <a:spcAft>
                <a:spcPts val="0"/>
              </a:spcAft>
              <a:buClr>
                <a:schemeClr val="accent5"/>
              </a:buClr>
              <a:buSzPct val="110000"/>
              <a:buFont typeface="Arial" pitchFamily="34" charset="0"/>
              <a:buNone/>
              <a:defRPr sz="1200" b="0" kern="1200">
                <a:solidFill>
                  <a:schemeClr val="bg1"/>
                </a:solidFill>
                <a:latin typeface="+mn-lt"/>
                <a:ea typeface="+mn-ea"/>
                <a:cs typeface="+mn-cs"/>
              </a:defRPr>
            </a:lvl4pPr>
            <a:lvl5pPr marL="0" indent="0" algn="ctr" defTabSz="1221456" rtl="0" eaLnBrk="1" latinLnBrk="0" hangingPunct="1">
              <a:spcBef>
                <a:spcPts val="0"/>
              </a:spcBef>
              <a:spcAft>
                <a:spcPts val="0"/>
              </a:spcAft>
              <a:buClr>
                <a:schemeClr val="accent6"/>
              </a:buClr>
              <a:buSzPct val="110000"/>
              <a:buFont typeface="Arial" pitchFamily="34" charset="0"/>
              <a:buNone/>
              <a:defRPr sz="1200" b="0" kern="1200">
                <a:solidFill>
                  <a:schemeClr val="bg1"/>
                </a:solidFill>
                <a:latin typeface="+mn-lt"/>
                <a:ea typeface="+mn-ea"/>
                <a:cs typeface="+mn-cs"/>
              </a:defRPr>
            </a:lvl5pPr>
            <a:lvl6pPr marL="0" indent="0" algn="ctr" defTabSz="1221456" rtl="0" eaLnBrk="1" latinLnBrk="0" hangingPunct="1">
              <a:spcBef>
                <a:spcPts val="0"/>
              </a:spcBef>
              <a:spcAft>
                <a:spcPts val="0"/>
              </a:spcAft>
              <a:buClr>
                <a:schemeClr val="accent6"/>
              </a:buClr>
              <a:buSzPct val="110000"/>
              <a:buFont typeface="Arial" pitchFamily="34" charset="0"/>
              <a:buNone/>
              <a:defRPr sz="1200" b="0" kern="1200">
                <a:solidFill>
                  <a:schemeClr val="bg1"/>
                </a:solidFill>
                <a:latin typeface="+mn-lt"/>
                <a:ea typeface="+mn-ea"/>
                <a:cs typeface="+mn-cs"/>
              </a:defRPr>
            </a:lvl6pPr>
            <a:lvl7pPr marL="0" indent="0" algn="ctr" defTabSz="1221456" rtl="0" eaLnBrk="1" latinLnBrk="0" hangingPunct="1">
              <a:spcBef>
                <a:spcPts val="0"/>
              </a:spcBef>
              <a:spcAft>
                <a:spcPts val="0"/>
              </a:spcAft>
              <a:buClr>
                <a:schemeClr val="accent6"/>
              </a:buClr>
              <a:buSzPct val="110000"/>
              <a:buFont typeface="Arial" pitchFamily="34" charset="0"/>
              <a:buNone/>
              <a:defRPr sz="1200" b="0" kern="1200">
                <a:solidFill>
                  <a:schemeClr val="bg1"/>
                </a:solidFill>
                <a:latin typeface="+mn-lt"/>
                <a:ea typeface="+mn-ea"/>
                <a:cs typeface="+mn-cs"/>
              </a:defRPr>
            </a:lvl7pPr>
            <a:lvl8pPr marL="0" indent="0" algn="ctr" defTabSz="1221456" rtl="0" eaLnBrk="1" latinLnBrk="0" hangingPunct="1">
              <a:spcBef>
                <a:spcPts val="0"/>
              </a:spcBef>
              <a:spcAft>
                <a:spcPts val="0"/>
              </a:spcAft>
              <a:buClr>
                <a:schemeClr val="accent6"/>
              </a:buClr>
              <a:buSzPct val="110000"/>
              <a:buFont typeface="Arial" pitchFamily="34" charset="0"/>
              <a:buNone/>
              <a:defRPr sz="1200" b="0" kern="1200">
                <a:solidFill>
                  <a:schemeClr val="bg1"/>
                </a:solidFill>
                <a:latin typeface="+mn-lt"/>
                <a:ea typeface="+mn-ea"/>
                <a:cs typeface="+mn-cs"/>
              </a:defRPr>
            </a:lvl8pPr>
            <a:lvl9pPr marL="0" indent="0" algn="ctr" defTabSz="1221456" rtl="0" eaLnBrk="1" latinLnBrk="0" hangingPunct="1">
              <a:spcBef>
                <a:spcPts val="0"/>
              </a:spcBef>
              <a:spcAft>
                <a:spcPts val="0"/>
              </a:spcAft>
              <a:buClr>
                <a:schemeClr val="accent6"/>
              </a:buClr>
              <a:buSzPct val="110000"/>
              <a:buFont typeface="Arial" pitchFamily="34" charset="0"/>
              <a:buNone/>
              <a:defRPr sz="1200" b="0" kern="1200">
                <a:solidFill>
                  <a:schemeClr val="bg1"/>
                </a:solidFill>
                <a:latin typeface="+mn-lt"/>
                <a:ea typeface="+mn-ea"/>
                <a:cs typeface="+mn-cs"/>
              </a:defRPr>
            </a:lvl9pPr>
          </a:lstStyle>
          <a:p>
            <a:r>
              <a:rPr lang="en-US" dirty="0"/>
              <a:t>Sites selection and feasibility </a:t>
            </a:r>
          </a:p>
        </p:txBody>
      </p:sp>
      <p:sp>
        <p:nvSpPr>
          <p:cNvPr id="8" name="Text Placeholder 17">
            <a:extLst>
              <a:ext uri="{FF2B5EF4-FFF2-40B4-BE49-F238E27FC236}">
                <a16:creationId xmlns:a16="http://schemas.microsoft.com/office/drawing/2014/main" id="{22B13AC1-FE89-4B7B-9BA2-E1A87AD8133D}"/>
              </a:ext>
            </a:extLst>
          </p:cNvPr>
          <p:cNvSpPr txBox="1">
            <a:spLocks/>
          </p:cNvSpPr>
          <p:nvPr/>
        </p:nvSpPr>
        <p:spPr bwMode="gray">
          <a:xfrm>
            <a:off x="812993" y="1481636"/>
            <a:ext cx="2363385" cy="750154"/>
          </a:xfrm>
          <a:prstGeom prst="homePlate">
            <a:avLst>
              <a:gd name="adj" fmla="val 38539"/>
            </a:avLst>
          </a:prstGeom>
          <a:solidFill>
            <a:schemeClr val="bg1">
              <a:lumMod val="50000"/>
            </a:schemeClr>
          </a:solidFill>
          <a:ln w="50800">
            <a:noFill/>
          </a:ln>
        </p:spPr>
        <p:txBody>
          <a:bodyPr lIns="108000" tIns="72000" rIns="108000" bIns="72000" anchor="ctr"/>
          <a:lstStyle>
            <a:lvl1pPr marL="0" indent="0" algn="ctr" defTabSz="1221456" rtl="0" eaLnBrk="1" latinLnBrk="0" hangingPunct="1">
              <a:spcBef>
                <a:spcPts val="0"/>
              </a:spcBef>
              <a:spcAft>
                <a:spcPts val="0"/>
              </a:spcAft>
              <a:buClr>
                <a:schemeClr val="accent2"/>
              </a:buClr>
              <a:buSzPct val="110000"/>
              <a:buFont typeface="Arial" panose="020B0604020202020204" pitchFamily="34" charset="0"/>
              <a:buNone/>
              <a:defRPr sz="1200" b="0" kern="1200" baseline="0">
                <a:solidFill>
                  <a:schemeClr val="bg1"/>
                </a:solidFill>
                <a:latin typeface="+mn-lt"/>
                <a:ea typeface="+mn-ea"/>
                <a:cs typeface="+mn-cs"/>
              </a:defRPr>
            </a:lvl1pPr>
            <a:lvl2pPr marL="0" indent="0" algn="ctr" defTabSz="1221456" rtl="0" eaLnBrk="1" latinLnBrk="0" hangingPunct="1">
              <a:spcBef>
                <a:spcPts val="0"/>
              </a:spcBef>
              <a:spcAft>
                <a:spcPts val="0"/>
              </a:spcAft>
              <a:buClr>
                <a:schemeClr val="accent1"/>
              </a:buClr>
              <a:buSzPct val="110000"/>
              <a:buFont typeface="Arial" pitchFamily="34" charset="0"/>
              <a:buNone/>
              <a:defRPr sz="1200" b="0" kern="1200">
                <a:solidFill>
                  <a:schemeClr val="bg1"/>
                </a:solidFill>
                <a:latin typeface="+mn-lt"/>
                <a:ea typeface="+mn-ea"/>
                <a:cs typeface="+mn-cs"/>
              </a:defRPr>
            </a:lvl2pPr>
            <a:lvl3pPr marL="0" indent="0" algn="ctr" defTabSz="1221456" rtl="0" eaLnBrk="1" latinLnBrk="0" hangingPunct="1">
              <a:spcBef>
                <a:spcPts val="0"/>
              </a:spcBef>
              <a:spcAft>
                <a:spcPts val="0"/>
              </a:spcAft>
              <a:buClr>
                <a:srgbClr val="6BC200"/>
              </a:buClr>
              <a:buSzPct val="110000"/>
              <a:buFont typeface="Arial" pitchFamily="34" charset="0"/>
              <a:buNone/>
              <a:defRPr sz="1200" b="0" kern="1200">
                <a:solidFill>
                  <a:schemeClr val="bg1"/>
                </a:solidFill>
                <a:latin typeface="+mn-lt"/>
                <a:ea typeface="+mn-ea"/>
                <a:cs typeface="+mn-cs"/>
              </a:defRPr>
            </a:lvl3pPr>
            <a:lvl4pPr marL="0" indent="0" algn="ctr" defTabSz="1221456" rtl="0" eaLnBrk="1" latinLnBrk="0" hangingPunct="1">
              <a:spcBef>
                <a:spcPts val="0"/>
              </a:spcBef>
              <a:spcAft>
                <a:spcPts val="0"/>
              </a:spcAft>
              <a:buClr>
                <a:schemeClr val="accent5"/>
              </a:buClr>
              <a:buSzPct val="110000"/>
              <a:buFont typeface="Arial" pitchFamily="34" charset="0"/>
              <a:buNone/>
              <a:defRPr sz="1200" b="0" kern="1200">
                <a:solidFill>
                  <a:schemeClr val="bg1"/>
                </a:solidFill>
                <a:latin typeface="+mn-lt"/>
                <a:ea typeface="+mn-ea"/>
                <a:cs typeface="+mn-cs"/>
              </a:defRPr>
            </a:lvl4pPr>
            <a:lvl5pPr marL="0" indent="0" algn="ctr" defTabSz="1221456" rtl="0" eaLnBrk="1" latinLnBrk="0" hangingPunct="1">
              <a:spcBef>
                <a:spcPts val="0"/>
              </a:spcBef>
              <a:spcAft>
                <a:spcPts val="0"/>
              </a:spcAft>
              <a:buClr>
                <a:schemeClr val="accent6"/>
              </a:buClr>
              <a:buSzPct val="110000"/>
              <a:buFont typeface="Arial" pitchFamily="34" charset="0"/>
              <a:buNone/>
              <a:defRPr sz="1200" b="0" kern="1200">
                <a:solidFill>
                  <a:schemeClr val="bg1"/>
                </a:solidFill>
                <a:latin typeface="+mn-lt"/>
                <a:ea typeface="+mn-ea"/>
                <a:cs typeface="+mn-cs"/>
              </a:defRPr>
            </a:lvl5pPr>
            <a:lvl6pPr marL="0" indent="0" algn="ctr" defTabSz="1221456" rtl="0" eaLnBrk="1" latinLnBrk="0" hangingPunct="1">
              <a:spcBef>
                <a:spcPts val="0"/>
              </a:spcBef>
              <a:spcAft>
                <a:spcPts val="0"/>
              </a:spcAft>
              <a:buClr>
                <a:schemeClr val="accent6"/>
              </a:buClr>
              <a:buSzPct val="110000"/>
              <a:buFont typeface="Arial" pitchFamily="34" charset="0"/>
              <a:buNone/>
              <a:defRPr sz="1200" b="0" kern="1200">
                <a:solidFill>
                  <a:schemeClr val="bg1"/>
                </a:solidFill>
                <a:latin typeface="+mn-lt"/>
                <a:ea typeface="+mn-ea"/>
                <a:cs typeface="+mn-cs"/>
              </a:defRPr>
            </a:lvl6pPr>
            <a:lvl7pPr marL="0" indent="0" algn="ctr" defTabSz="1221456" rtl="0" eaLnBrk="1" latinLnBrk="0" hangingPunct="1">
              <a:spcBef>
                <a:spcPts val="0"/>
              </a:spcBef>
              <a:spcAft>
                <a:spcPts val="0"/>
              </a:spcAft>
              <a:buClr>
                <a:schemeClr val="accent6"/>
              </a:buClr>
              <a:buSzPct val="110000"/>
              <a:buFont typeface="Arial" pitchFamily="34" charset="0"/>
              <a:buNone/>
              <a:defRPr sz="1200" b="0" kern="1200">
                <a:solidFill>
                  <a:schemeClr val="bg1"/>
                </a:solidFill>
                <a:latin typeface="+mn-lt"/>
                <a:ea typeface="+mn-ea"/>
                <a:cs typeface="+mn-cs"/>
              </a:defRPr>
            </a:lvl7pPr>
            <a:lvl8pPr marL="0" indent="0" algn="ctr" defTabSz="1221456" rtl="0" eaLnBrk="1" latinLnBrk="0" hangingPunct="1">
              <a:spcBef>
                <a:spcPts val="0"/>
              </a:spcBef>
              <a:spcAft>
                <a:spcPts val="0"/>
              </a:spcAft>
              <a:buClr>
                <a:schemeClr val="accent6"/>
              </a:buClr>
              <a:buSzPct val="110000"/>
              <a:buFont typeface="Arial" pitchFamily="34" charset="0"/>
              <a:buNone/>
              <a:defRPr sz="1200" b="0" kern="1200">
                <a:solidFill>
                  <a:schemeClr val="bg1"/>
                </a:solidFill>
                <a:latin typeface="+mn-lt"/>
                <a:ea typeface="+mn-ea"/>
                <a:cs typeface="+mn-cs"/>
              </a:defRPr>
            </a:lvl8pPr>
            <a:lvl9pPr marL="0" indent="0" algn="ctr" defTabSz="1221456" rtl="0" eaLnBrk="1" latinLnBrk="0" hangingPunct="1">
              <a:spcBef>
                <a:spcPts val="0"/>
              </a:spcBef>
              <a:spcAft>
                <a:spcPts val="0"/>
              </a:spcAft>
              <a:buClr>
                <a:schemeClr val="accent6"/>
              </a:buClr>
              <a:buSzPct val="110000"/>
              <a:buFont typeface="Arial" pitchFamily="34" charset="0"/>
              <a:buNone/>
              <a:defRPr sz="1200" b="0" kern="1200">
                <a:solidFill>
                  <a:schemeClr val="bg1"/>
                </a:solidFill>
                <a:latin typeface="+mn-lt"/>
                <a:ea typeface="+mn-ea"/>
                <a:cs typeface="+mn-cs"/>
              </a:defRPr>
            </a:lvl9pPr>
          </a:lstStyle>
          <a:p>
            <a:r>
              <a:rPr lang="en-US" dirty="0"/>
              <a:t>Global kick off and recommendation  </a:t>
            </a:r>
          </a:p>
        </p:txBody>
      </p:sp>
      <p:sp>
        <p:nvSpPr>
          <p:cNvPr id="9" name="Text Placeholder 17">
            <a:extLst>
              <a:ext uri="{FF2B5EF4-FFF2-40B4-BE49-F238E27FC236}">
                <a16:creationId xmlns:a16="http://schemas.microsoft.com/office/drawing/2014/main" id="{66144E56-BFB7-4D00-AA1D-929286CC1977}"/>
              </a:ext>
            </a:extLst>
          </p:cNvPr>
          <p:cNvSpPr txBox="1">
            <a:spLocks/>
          </p:cNvSpPr>
          <p:nvPr/>
        </p:nvSpPr>
        <p:spPr bwMode="gray">
          <a:xfrm>
            <a:off x="9247226" y="1481636"/>
            <a:ext cx="2363385" cy="750154"/>
          </a:xfrm>
          <a:prstGeom prst="chevron">
            <a:avLst>
              <a:gd name="adj" fmla="val 37645"/>
            </a:avLst>
          </a:prstGeom>
          <a:solidFill>
            <a:schemeClr val="bg1">
              <a:lumMod val="65000"/>
            </a:schemeClr>
          </a:solidFill>
          <a:ln w="50800">
            <a:noFill/>
          </a:ln>
        </p:spPr>
        <p:txBody>
          <a:bodyPr lIns="108000" tIns="72000" rIns="108000" bIns="72000" anchor="ctr"/>
          <a:lstStyle>
            <a:lvl1pPr marL="0" indent="0" algn="ctr" defTabSz="1221456" rtl="0" eaLnBrk="1" latinLnBrk="0" hangingPunct="1">
              <a:spcBef>
                <a:spcPts val="0"/>
              </a:spcBef>
              <a:spcAft>
                <a:spcPts val="0"/>
              </a:spcAft>
              <a:buClr>
                <a:schemeClr val="accent2"/>
              </a:buClr>
              <a:buSzPct val="110000"/>
              <a:buFont typeface="Arial" panose="020B0604020202020204" pitchFamily="34" charset="0"/>
              <a:buNone/>
              <a:defRPr sz="1200" b="0" kern="1200" baseline="0">
                <a:solidFill>
                  <a:schemeClr val="bg1"/>
                </a:solidFill>
                <a:latin typeface="+mn-lt"/>
                <a:ea typeface="+mn-ea"/>
                <a:cs typeface="+mn-cs"/>
              </a:defRPr>
            </a:lvl1pPr>
            <a:lvl2pPr marL="0" indent="0" algn="ctr" defTabSz="1221456" rtl="0" eaLnBrk="1" latinLnBrk="0" hangingPunct="1">
              <a:spcBef>
                <a:spcPts val="0"/>
              </a:spcBef>
              <a:spcAft>
                <a:spcPts val="0"/>
              </a:spcAft>
              <a:buClr>
                <a:schemeClr val="accent1"/>
              </a:buClr>
              <a:buSzPct val="110000"/>
              <a:buFont typeface="Arial" pitchFamily="34" charset="0"/>
              <a:buNone/>
              <a:defRPr sz="1200" b="0" kern="1200">
                <a:solidFill>
                  <a:schemeClr val="bg1"/>
                </a:solidFill>
                <a:latin typeface="+mn-lt"/>
                <a:ea typeface="+mn-ea"/>
                <a:cs typeface="+mn-cs"/>
              </a:defRPr>
            </a:lvl2pPr>
            <a:lvl3pPr marL="0" indent="0" algn="ctr" defTabSz="1221456" rtl="0" eaLnBrk="1" latinLnBrk="0" hangingPunct="1">
              <a:spcBef>
                <a:spcPts val="0"/>
              </a:spcBef>
              <a:spcAft>
                <a:spcPts val="0"/>
              </a:spcAft>
              <a:buClr>
                <a:srgbClr val="6BC200"/>
              </a:buClr>
              <a:buSzPct val="110000"/>
              <a:buFont typeface="Arial" pitchFamily="34" charset="0"/>
              <a:buNone/>
              <a:defRPr sz="1200" b="0" kern="1200">
                <a:solidFill>
                  <a:schemeClr val="bg1"/>
                </a:solidFill>
                <a:latin typeface="+mn-lt"/>
                <a:ea typeface="+mn-ea"/>
                <a:cs typeface="+mn-cs"/>
              </a:defRPr>
            </a:lvl3pPr>
            <a:lvl4pPr marL="0" indent="0" algn="ctr" defTabSz="1221456" rtl="0" eaLnBrk="1" latinLnBrk="0" hangingPunct="1">
              <a:spcBef>
                <a:spcPts val="0"/>
              </a:spcBef>
              <a:spcAft>
                <a:spcPts val="0"/>
              </a:spcAft>
              <a:buClr>
                <a:schemeClr val="accent5"/>
              </a:buClr>
              <a:buSzPct val="110000"/>
              <a:buFont typeface="Arial" pitchFamily="34" charset="0"/>
              <a:buNone/>
              <a:defRPr sz="1200" b="0" kern="1200">
                <a:solidFill>
                  <a:schemeClr val="bg1"/>
                </a:solidFill>
                <a:latin typeface="+mn-lt"/>
                <a:ea typeface="+mn-ea"/>
                <a:cs typeface="+mn-cs"/>
              </a:defRPr>
            </a:lvl4pPr>
            <a:lvl5pPr marL="0" indent="0" algn="ctr" defTabSz="1221456" rtl="0" eaLnBrk="1" latinLnBrk="0" hangingPunct="1">
              <a:spcBef>
                <a:spcPts val="0"/>
              </a:spcBef>
              <a:spcAft>
                <a:spcPts val="0"/>
              </a:spcAft>
              <a:buClr>
                <a:schemeClr val="accent6"/>
              </a:buClr>
              <a:buSzPct val="110000"/>
              <a:buFont typeface="Arial" pitchFamily="34" charset="0"/>
              <a:buNone/>
              <a:defRPr sz="1200" b="0" kern="1200">
                <a:solidFill>
                  <a:schemeClr val="bg1"/>
                </a:solidFill>
                <a:latin typeface="+mn-lt"/>
                <a:ea typeface="+mn-ea"/>
                <a:cs typeface="+mn-cs"/>
              </a:defRPr>
            </a:lvl5pPr>
            <a:lvl6pPr marL="0" indent="0" algn="ctr" defTabSz="1221456" rtl="0" eaLnBrk="1" latinLnBrk="0" hangingPunct="1">
              <a:spcBef>
                <a:spcPts val="0"/>
              </a:spcBef>
              <a:spcAft>
                <a:spcPts val="0"/>
              </a:spcAft>
              <a:buClr>
                <a:schemeClr val="accent6"/>
              </a:buClr>
              <a:buSzPct val="110000"/>
              <a:buFont typeface="Arial" pitchFamily="34" charset="0"/>
              <a:buNone/>
              <a:defRPr sz="1200" b="0" kern="1200">
                <a:solidFill>
                  <a:schemeClr val="bg1"/>
                </a:solidFill>
                <a:latin typeface="+mn-lt"/>
                <a:ea typeface="+mn-ea"/>
                <a:cs typeface="+mn-cs"/>
              </a:defRPr>
            </a:lvl6pPr>
            <a:lvl7pPr marL="0" indent="0" algn="ctr" defTabSz="1221456" rtl="0" eaLnBrk="1" latinLnBrk="0" hangingPunct="1">
              <a:spcBef>
                <a:spcPts val="0"/>
              </a:spcBef>
              <a:spcAft>
                <a:spcPts val="0"/>
              </a:spcAft>
              <a:buClr>
                <a:schemeClr val="accent6"/>
              </a:buClr>
              <a:buSzPct val="110000"/>
              <a:buFont typeface="Arial" pitchFamily="34" charset="0"/>
              <a:buNone/>
              <a:defRPr sz="1200" b="0" kern="1200">
                <a:solidFill>
                  <a:schemeClr val="bg1"/>
                </a:solidFill>
                <a:latin typeface="+mn-lt"/>
                <a:ea typeface="+mn-ea"/>
                <a:cs typeface="+mn-cs"/>
              </a:defRPr>
            </a:lvl7pPr>
            <a:lvl8pPr marL="0" indent="0" algn="ctr" defTabSz="1221456" rtl="0" eaLnBrk="1" latinLnBrk="0" hangingPunct="1">
              <a:spcBef>
                <a:spcPts val="0"/>
              </a:spcBef>
              <a:spcAft>
                <a:spcPts val="0"/>
              </a:spcAft>
              <a:buClr>
                <a:schemeClr val="accent6"/>
              </a:buClr>
              <a:buSzPct val="110000"/>
              <a:buFont typeface="Arial" pitchFamily="34" charset="0"/>
              <a:buNone/>
              <a:defRPr sz="1200" b="0" kern="1200">
                <a:solidFill>
                  <a:schemeClr val="bg1"/>
                </a:solidFill>
                <a:latin typeface="+mn-lt"/>
                <a:ea typeface="+mn-ea"/>
                <a:cs typeface="+mn-cs"/>
              </a:defRPr>
            </a:lvl8pPr>
            <a:lvl9pPr marL="0" indent="0" algn="ctr" defTabSz="1221456" rtl="0" eaLnBrk="1" latinLnBrk="0" hangingPunct="1">
              <a:spcBef>
                <a:spcPts val="0"/>
              </a:spcBef>
              <a:spcAft>
                <a:spcPts val="0"/>
              </a:spcAft>
              <a:buClr>
                <a:schemeClr val="accent6"/>
              </a:buClr>
              <a:buSzPct val="110000"/>
              <a:buFont typeface="Arial" pitchFamily="34" charset="0"/>
              <a:buNone/>
              <a:defRPr sz="1200" b="0" kern="1200">
                <a:solidFill>
                  <a:schemeClr val="bg1"/>
                </a:solidFill>
                <a:latin typeface="+mn-lt"/>
                <a:ea typeface="+mn-ea"/>
                <a:cs typeface="+mn-cs"/>
              </a:defRPr>
            </a:lvl9pPr>
          </a:lstStyle>
          <a:p>
            <a:r>
              <a:rPr lang="en-US" dirty="0"/>
              <a:t>Patient recruitment </a:t>
            </a:r>
          </a:p>
        </p:txBody>
      </p:sp>
      <p:sp>
        <p:nvSpPr>
          <p:cNvPr id="10" name="Text Placeholder 17">
            <a:extLst>
              <a:ext uri="{FF2B5EF4-FFF2-40B4-BE49-F238E27FC236}">
                <a16:creationId xmlns:a16="http://schemas.microsoft.com/office/drawing/2014/main" id="{35ED78AF-3180-40D2-9512-AF76A4622027}"/>
              </a:ext>
            </a:extLst>
          </p:cNvPr>
          <p:cNvSpPr txBox="1">
            <a:spLocks/>
          </p:cNvSpPr>
          <p:nvPr/>
        </p:nvSpPr>
        <p:spPr bwMode="gray">
          <a:xfrm>
            <a:off x="7138669" y="1481636"/>
            <a:ext cx="2363385" cy="750154"/>
          </a:xfrm>
          <a:prstGeom prst="chevron">
            <a:avLst>
              <a:gd name="adj" fmla="val 37645"/>
            </a:avLst>
          </a:prstGeom>
          <a:solidFill>
            <a:schemeClr val="bg1">
              <a:lumMod val="65000"/>
            </a:schemeClr>
          </a:solidFill>
          <a:ln w="50800">
            <a:noFill/>
          </a:ln>
        </p:spPr>
        <p:txBody>
          <a:bodyPr lIns="108000" tIns="72000" rIns="108000" bIns="72000" anchor="ctr"/>
          <a:lstStyle>
            <a:lvl1pPr marL="0" indent="0" algn="ctr" defTabSz="1221456" rtl="0" eaLnBrk="1" latinLnBrk="0" hangingPunct="1">
              <a:spcBef>
                <a:spcPts val="0"/>
              </a:spcBef>
              <a:spcAft>
                <a:spcPts val="0"/>
              </a:spcAft>
              <a:buClr>
                <a:schemeClr val="accent2"/>
              </a:buClr>
              <a:buSzPct val="110000"/>
              <a:buFont typeface="Arial" panose="020B0604020202020204" pitchFamily="34" charset="0"/>
              <a:buNone/>
              <a:defRPr sz="1200" b="0" kern="1200" baseline="0">
                <a:solidFill>
                  <a:schemeClr val="bg1"/>
                </a:solidFill>
                <a:latin typeface="+mn-lt"/>
                <a:ea typeface="+mn-ea"/>
                <a:cs typeface="+mn-cs"/>
              </a:defRPr>
            </a:lvl1pPr>
            <a:lvl2pPr marL="0" indent="0" algn="ctr" defTabSz="1221456" rtl="0" eaLnBrk="1" latinLnBrk="0" hangingPunct="1">
              <a:spcBef>
                <a:spcPts val="0"/>
              </a:spcBef>
              <a:spcAft>
                <a:spcPts val="0"/>
              </a:spcAft>
              <a:buClr>
                <a:schemeClr val="accent1"/>
              </a:buClr>
              <a:buSzPct val="110000"/>
              <a:buFont typeface="Arial" pitchFamily="34" charset="0"/>
              <a:buNone/>
              <a:defRPr sz="1200" b="0" kern="1200">
                <a:solidFill>
                  <a:schemeClr val="bg1"/>
                </a:solidFill>
                <a:latin typeface="+mn-lt"/>
                <a:ea typeface="+mn-ea"/>
                <a:cs typeface="+mn-cs"/>
              </a:defRPr>
            </a:lvl2pPr>
            <a:lvl3pPr marL="0" indent="0" algn="ctr" defTabSz="1221456" rtl="0" eaLnBrk="1" latinLnBrk="0" hangingPunct="1">
              <a:spcBef>
                <a:spcPts val="0"/>
              </a:spcBef>
              <a:spcAft>
                <a:spcPts val="0"/>
              </a:spcAft>
              <a:buClr>
                <a:srgbClr val="6BC200"/>
              </a:buClr>
              <a:buSzPct val="110000"/>
              <a:buFont typeface="Arial" pitchFamily="34" charset="0"/>
              <a:buNone/>
              <a:defRPr sz="1200" b="0" kern="1200">
                <a:solidFill>
                  <a:schemeClr val="bg1"/>
                </a:solidFill>
                <a:latin typeface="+mn-lt"/>
                <a:ea typeface="+mn-ea"/>
                <a:cs typeface="+mn-cs"/>
              </a:defRPr>
            </a:lvl3pPr>
            <a:lvl4pPr marL="0" indent="0" algn="ctr" defTabSz="1221456" rtl="0" eaLnBrk="1" latinLnBrk="0" hangingPunct="1">
              <a:spcBef>
                <a:spcPts val="0"/>
              </a:spcBef>
              <a:spcAft>
                <a:spcPts val="0"/>
              </a:spcAft>
              <a:buClr>
                <a:schemeClr val="accent5"/>
              </a:buClr>
              <a:buSzPct val="110000"/>
              <a:buFont typeface="Arial" pitchFamily="34" charset="0"/>
              <a:buNone/>
              <a:defRPr sz="1200" b="0" kern="1200">
                <a:solidFill>
                  <a:schemeClr val="bg1"/>
                </a:solidFill>
                <a:latin typeface="+mn-lt"/>
                <a:ea typeface="+mn-ea"/>
                <a:cs typeface="+mn-cs"/>
              </a:defRPr>
            </a:lvl4pPr>
            <a:lvl5pPr marL="0" indent="0" algn="ctr" defTabSz="1221456" rtl="0" eaLnBrk="1" latinLnBrk="0" hangingPunct="1">
              <a:spcBef>
                <a:spcPts val="0"/>
              </a:spcBef>
              <a:spcAft>
                <a:spcPts val="0"/>
              </a:spcAft>
              <a:buClr>
                <a:schemeClr val="accent6"/>
              </a:buClr>
              <a:buSzPct val="110000"/>
              <a:buFont typeface="Arial" pitchFamily="34" charset="0"/>
              <a:buNone/>
              <a:defRPr sz="1200" b="0" kern="1200">
                <a:solidFill>
                  <a:schemeClr val="bg1"/>
                </a:solidFill>
                <a:latin typeface="+mn-lt"/>
                <a:ea typeface="+mn-ea"/>
                <a:cs typeface="+mn-cs"/>
              </a:defRPr>
            </a:lvl5pPr>
            <a:lvl6pPr marL="0" indent="0" algn="ctr" defTabSz="1221456" rtl="0" eaLnBrk="1" latinLnBrk="0" hangingPunct="1">
              <a:spcBef>
                <a:spcPts val="0"/>
              </a:spcBef>
              <a:spcAft>
                <a:spcPts val="0"/>
              </a:spcAft>
              <a:buClr>
                <a:schemeClr val="accent6"/>
              </a:buClr>
              <a:buSzPct val="110000"/>
              <a:buFont typeface="Arial" pitchFamily="34" charset="0"/>
              <a:buNone/>
              <a:defRPr sz="1200" b="0" kern="1200">
                <a:solidFill>
                  <a:schemeClr val="bg1"/>
                </a:solidFill>
                <a:latin typeface="+mn-lt"/>
                <a:ea typeface="+mn-ea"/>
                <a:cs typeface="+mn-cs"/>
              </a:defRPr>
            </a:lvl6pPr>
            <a:lvl7pPr marL="0" indent="0" algn="ctr" defTabSz="1221456" rtl="0" eaLnBrk="1" latinLnBrk="0" hangingPunct="1">
              <a:spcBef>
                <a:spcPts val="0"/>
              </a:spcBef>
              <a:spcAft>
                <a:spcPts val="0"/>
              </a:spcAft>
              <a:buClr>
                <a:schemeClr val="accent6"/>
              </a:buClr>
              <a:buSzPct val="110000"/>
              <a:buFont typeface="Arial" pitchFamily="34" charset="0"/>
              <a:buNone/>
              <a:defRPr sz="1200" b="0" kern="1200">
                <a:solidFill>
                  <a:schemeClr val="bg1"/>
                </a:solidFill>
                <a:latin typeface="+mn-lt"/>
                <a:ea typeface="+mn-ea"/>
                <a:cs typeface="+mn-cs"/>
              </a:defRPr>
            </a:lvl7pPr>
            <a:lvl8pPr marL="0" indent="0" algn="ctr" defTabSz="1221456" rtl="0" eaLnBrk="1" latinLnBrk="0" hangingPunct="1">
              <a:spcBef>
                <a:spcPts val="0"/>
              </a:spcBef>
              <a:spcAft>
                <a:spcPts val="0"/>
              </a:spcAft>
              <a:buClr>
                <a:schemeClr val="accent6"/>
              </a:buClr>
              <a:buSzPct val="110000"/>
              <a:buFont typeface="Arial" pitchFamily="34" charset="0"/>
              <a:buNone/>
              <a:defRPr sz="1200" b="0" kern="1200">
                <a:solidFill>
                  <a:schemeClr val="bg1"/>
                </a:solidFill>
                <a:latin typeface="+mn-lt"/>
                <a:ea typeface="+mn-ea"/>
                <a:cs typeface="+mn-cs"/>
              </a:defRPr>
            </a:lvl8pPr>
            <a:lvl9pPr marL="0" indent="0" algn="ctr" defTabSz="1221456" rtl="0" eaLnBrk="1" latinLnBrk="0" hangingPunct="1">
              <a:spcBef>
                <a:spcPts val="0"/>
              </a:spcBef>
              <a:spcAft>
                <a:spcPts val="0"/>
              </a:spcAft>
              <a:buClr>
                <a:schemeClr val="accent6"/>
              </a:buClr>
              <a:buSzPct val="110000"/>
              <a:buFont typeface="Arial" pitchFamily="34" charset="0"/>
              <a:buNone/>
              <a:defRPr sz="1200" b="0" kern="1200">
                <a:solidFill>
                  <a:schemeClr val="bg1"/>
                </a:solidFill>
                <a:latin typeface="+mn-lt"/>
                <a:ea typeface="+mn-ea"/>
                <a:cs typeface="+mn-cs"/>
              </a:defRPr>
            </a:lvl9pPr>
          </a:lstStyle>
          <a:p>
            <a:r>
              <a:rPr lang="en-US" dirty="0"/>
              <a:t>Study initiation and CRA site visit on operation </a:t>
            </a:r>
          </a:p>
        </p:txBody>
      </p:sp>
      <p:sp>
        <p:nvSpPr>
          <p:cNvPr id="11" name="Oval 10">
            <a:extLst>
              <a:ext uri="{FF2B5EF4-FFF2-40B4-BE49-F238E27FC236}">
                <a16:creationId xmlns:a16="http://schemas.microsoft.com/office/drawing/2014/main" id="{BABE15B8-380E-438B-A4D6-9AC8B940C915}"/>
              </a:ext>
            </a:extLst>
          </p:cNvPr>
          <p:cNvSpPr/>
          <p:nvPr/>
        </p:nvSpPr>
        <p:spPr bwMode="gray">
          <a:xfrm>
            <a:off x="11660307" y="1681205"/>
            <a:ext cx="457200" cy="381078"/>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fontAlgn="auto" hangingPunct="1">
              <a:lnSpc>
                <a:spcPct val="100000"/>
              </a:lnSpc>
              <a:spcBef>
                <a:spcPts val="0"/>
              </a:spcBef>
              <a:spcAft>
                <a:spcPts val="0"/>
              </a:spcAft>
            </a:pPr>
            <a:r>
              <a:rPr lang="en-US" sz="1800" b="0" i="0" u="none" baseline="0" dirty="0">
                <a:solidFill>
                  <a:srgbClr val="FFFFFF"/>
                </a:solidFill>
                <a:latin typeface="Arial" panose="020B0604020202020204" pitchFamily="34" charset="0"/>
              </a:rPr>
              <a:t>…</a:t>
            </a:r>
          </a:p>
        </p:txBody>
      </p:sp>
      <p:sp>
        <p:nvSpPr>
          <p:cNvPr id="12" name="Rechteck 44">
            <a:extLst>
              <a:ext uri="{FF2B5EF4-FFF2-40B4-BE49-F238E27FC236}">
                <a16:creationId xmlns:a16="http://schemas.microsoft.com/office/drawing/2014/main" id="{89FD4E37-5400-4338-AF2A-4BA18B549641}"/>
              </a:ext>
            </a:extLst>
          </p:cNvPr>
          <p:cNvSpPr/>
          <p:nvPr/>
        </p:nvSpPr>
        <p:spPr>
          <a:xfrm>
            <a:off x="658915" y="2873448"/>
            <a:ext cx="72000" cy="72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Arial"/>
              <a:ea typeface="Arial Unicode MS"/>
              <a:cs typeface="Arial"/>
            </a:endParaRPr>
          </a:p>
        </p:txBody>
      </p:sp>
      <p:sp>
        <p:nvSpPr>
          <p:cNvPr id="13" name="Rechteck 47">
            <a:extLst>
              <a:ext uri="{FF2B5EF4-FFF2-40B4-BE49-F238E27FC236}">
                <a16:creationId xmlns:a16="http://schemas.microsoft.com/office/drawing/2014/main" id="{836941D4-B133-4100-8329-929E1BBB80EB}"/>
              </a:ext>
            </a:extLst>
          </p:cNvPr>
          <p:cNvSpPr/>
          <p:nvPr/>
        </p:nvSpPr>
        <p:spPr>
          <a:xfrm>
            <a:off x="734287" y="2873070"/>
            <a:ext cx="10806981" cy="720000"/>
          </a:xfrm>
          <a:prstGeom prst="rect">
            <a:avLst/>
          </a:prstGeom>
          <a:solidFill>
            <a:schemeClr val="accent1">
              <a:lumMod val="10000"/>
              <a:lumOff val="90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Arial"/>
              <a:ea typeface="Arial Unicode MS"/>
              <a:cs typeface="Arial"/>
            </a:endParaRPr>
          </a:p>
        </p:txBody>
      </p:sp>
      <p:sp>
        <p:nvSpPr>
          <p:cNvPr id="14" name="Textfeld 53">
            <a:extLst>
              <a:ext uri="{FF2B5EF4-FFF2-40B4-BE49-F238E27FC236}">
                <a16:creationId xmlns:a16="http://schemas.microsoft.com/office/drawing/2014/main" id="{C9DF83E5-2A3C-400D-AA56-E7BE7750AC9B}"/>
              </a:ext>
            </a:extLst>
          </p:cNvPr>
          <p:cNvSpPr txBox="1"/>
          <p:nvPr/>
        </p:nvSpPr>
        <p:spPr>
          <a:xfrm>
            <a:off x="734840" y="2877835"/>
            <a:ext cx="2732401" cy="720000"/>
          </a:xfrm>
          <a:prstGeom prst="rect">
            <a:avLst/>
          </a:prstGeom>
          <a:noFill/>
        </p:spPr>
        <p:txBody>
          <a:bodyPr wrap="square"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Arial"/>
                <a:ea typeface="Arial Unicode MS"/>
                <a:cs typeface="Arial"/>
              </a:rPr>
              <a:t>Task1 </a:t>
            </a:r>
          </a:p>
          <a:p>
            <a:pPr>
              <a:defRPr/>
            </a:pPr>
            <a:r>
              <a:rPr lang="en-US" sz="1100" dirty="0">
                <a:solidFill>
                  <a:srgbClr val="000000"/>
                </a:solidFill>
                <a:latin typeface="Arial"/>
                <a:cs typeface="Arial"/>
              </a:rPr>
              <a:t>R</a:t>
            </a:r>
            <a:r>
              <a:rPr lang="en-US" sz="1100" dirty="0"/>
              <a:t>aw data synchronization and rule- based reference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000000"/>
              </a:solidFill>
              <a:effectLst/>
              <a:uLnTx/>
              <a:uFillTx/>
              <a:latin typeface="Arial"/>
              <a:ea typeface="Arial Unicode MS"/>
              <a:cs typeface="Arial"/>
            </a:endParaRPr>
          </a:p>
        </p:txBody>
      </p:sp>
      <p:sp>
        <p:nvSpPr>
          <p:cNvPr id="15" name="Textfeld 56">
            <a:extLst>
              <a:ext uri="{FF2B5EF4-FFF2-40B4-BE49-F238E27FC236}">
                <a16:creationId xmlns:a16="http://schemas.microsoft.com/office/drawing/2014/main" id="{AAEC385E-5CB2-4C3F-B988-4E329021AC5B}"/>
              </a:ext>
            </a:extLst>
          </p:cNvPr>
          <p:cNvSpPr txBox="1"/>
          <p:nvPr/>
        </p:nvSpPr>
        <p:spPr>
          <a:xfrm>
            <a:off x="6848655" y="2867057"/>
            <a:ext cx="1920240" cy="720000"/>
          </a:xfrm>
          <a:prstGeom prst="rect">
            <a:avLst/>
          </a:prstGeom>
          <a:noFill/>
        </p:spPr>
        <p:txBody>
          <a:bodyPr wrap="square" tIns="0" bIns="0" rtlCol="0" anchor="ctr" anchorCtr="0">
            <a:noAutofit/>
          </a:bodyPr>
          <a:lstStyle/>
          <a:p>
            <a:pPr marL="108000" indent="-108000">
              <a:buFont typeface="Arial" panose="020B0604020202020204" pitchFamily="34" charset="0"/>
              <a:buChar char="•"/>
              <a:defRPr/>
            </a:pPr>
            <a:r>
              <a:rPr lang="en-US" sz="900" dirty="0"/>
              <a:t>data synchronization, </a:t>
            </a:r>
          </a:p>
          <a:p>
            <a:pPr marL="108000" indent="-108000">
              <a:buFont typeface="Arial" panose="020B0604020202020204" pitchFamily="34" charset="0"/>
              <a:buChar char="•"/>
              <a:defRPr/>
            </a:pPr>
            <a:r>
              <a:rPr lang="en-US" sz="900" dirty="0"/>
              <a:t>business case deep dive, </a:t>
            </a:r>
          </a:p>
          <a:p>
            <a:pPr marL="108000" indent="-108000">
              <a:buFont typeface="Arial" panose="020B0604020202020204" pitchFamily="34" charset="0"/>
              <a:buChar char="•"/>
              <a:defRPr/>
            </a:pPr>
            <a:r>
              <a:rPr lang="en-US" sz="900" dirty="0"/>
              <a:t>design the data rationale and dashboard. </a:t>
            </a:r>
            <a:endParaRPr kumimoji="0" lang="en-US" sz="900" b="0" i="0" u="none" strike="noStrike" kern="1200" cap="none" spc="0" normalizeH="0" baseline="0" noProof="0" dirty="0">
              <a:ln>
                <a:noFill/>
              </a:ln>
              <a:solidFill>
                <a:srgbClr val="000000"/>
              </a:solidFill>
              <a:effectLst/>
              <a:uLnTx/>
              <a:uFillTx/>
              <a:latin typeface="Arial"/>
              <a:ea typeface="Arial Unicode MS"/>
              <a:cs typeface="Arial"/>
            </a:endParaRPr>
          </a:p>
        </p:txBody>
      </p:sp>
      <p:sp>
        <p:nvSpPr>
          <p:cNvPr id="16" name="Textfeld 62">
            <a:extLst>
              <a:ext uri="{FF2B5EF4-FFF2-40B4-BE49-F238E27FC236}">
                <a16:creationId xmlns:a16="http://schemas.microsoft.com/office/drawing/2014/main" id="{6F61A05B-AE89-4ECB-B257-8A5CD834DF2F}"/>
              </a:ext>
            </a:extLst>
          </p:cNvPr>
          <p:cNvSpPr txBox="1"/>
          <p:nvPr/>
        </p:nvSpPr>
        <p:spPr>
          <a:xfrm>
            <a:off x="3467242" y="2867057"/>
            <a:ext cx="3291840" cy="720000"/>
          </a:xfrm>
          <a:prstGeom prst="rect">
            <a:avLst/>
          </a:prstGeom>
          <a:noFill/>
        </p:spPr>
        <p:txBody>
          <a:bodyPr wrap="square" tIns="0" bIns="0" rtlCol="0" anchor="ctr" anchorCtr="0">
            <a:noAutofit/>
          </a:bodyPr>
          <a:lstStyle>
            <a:defPPr>
              <a:defRPr lang="de-DE"/>
            </a:defPPr>
            <a:lvl1pPr marL="108000" indent="-108000">
              <a:buFont typeface="Arial" panose="020B0604020202020204" pitchFamily="34" charset="0"/>
              <a:buChar char="•"/>
              <a:defRPr sz="900"/>
            </a:lvl1pPr>
          </a:lstStyle>
          <a:p>
            <a:pPr marL="228600" indent="-228600"/>
            <a:r>
              <a:rPr lang="en-US" dirty="0"/>
              <a:t>Could be referred through whole process, including sites suggestion engine, review existing sites, quickly pick up new sites in case of any risk alert etc.</a:t>
            </a:r>
          </a:p>
          <a:p>
            <a:pPr marL="228600" indent="-228600"/>
            <a:r>
              <a:rPr lang="en-US" dirty="0"/>
              <a:t>Support decision making in a TIMELY manner </a:t>
            </a:r>
          </a:p>
          <a:p>
            <a:pPr marL="228600" indent="-228600"/>
            <a:r>
              <a:rPr lang="en-US" dirty="0"/>
              <a:t>Quick win</a:t>
            </a:r>
            <a:endParaRPr kumimoji="0" lang="en-US" sz="900" b="0" i="0" u="none" strike="noStrike" kern="1200" cap="none" spc="0" normalizeH="0" baseline="0" noProof="0" dirty="0">
              <a:ln>
                <a:noFill/>
              </a:ln>
              <a:solidFill>
                <a:srgbClr val="000000"/>
              </a:solidFill>
              <a:effectLst/>
              <a:uLnTx/>
              <a:uFillTx/>
              <a:latin typeface="Arial"/>
              <a:ea typeface="Arial Unicode MS"/>
              <a:cs typeface="Arial"/>
            </a:endParaRPr>
          </a:p>
        </p:txBody>
      </p:sp>
      <p:sp>
        <p:nvSpPr>
          <p:cNvPr id="24" name="Rechteck 44">
            <a:extLst>
              <a:ext uri="{FF2B5EF4-FFF2-40B4-BE49-F238E27FC236}">
                <a16:creationId xmlns:a16="http://schemas.microsoft.com/office/drawing/2014/main" id="{815F8ACA-0C6F-439B-9D0D-2C311842A22C}"/>
              </a:ext>
            </a:extLst>
          </p:cNvPr>
          <p:cNvSpPr/>
          <p:nvPr/>
        </p:nvSpPr>
        <p:spPr>
          <a:xfrm>
            <a:off x="658915" y="3637755"/>
            <a:ext cx="72000" cy="72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Arial"/>
              <a:ea typeface="Arial Unicode MS"/>
              <a:cs typeface="Arial"/>
            </a:endParaRPr>
          </a:p>
        </p:txBody>
      </p:sp>
      <p:sp>
        <p:nvSpPr>
          <p:cNvPr id="25" name="Rechteck 47">
            <a:extLst>
              <a:ext uri="{FF2B5EF4-FFF2-40B4-BE49-F238E27FC236}">
                <a16:creationId xmlns:a16="http://schemas.microsoft.com/office/drawing/2014/main" id="{D3A2ABBE-B686-4517-B194-869A22B6FE45}"/>
              </a:ext>
            </a:extLst>
          </p:cNvPr>
          <p:cNvSpPr/>
          <p:nvPr/>
        </p:nvSpPr>
        <p:spPr>
          <a:xfrm>
            <a:off x="730362" y="3637377"/>
            <a:ext cx="10806981" cy="720000"/>
          </a:xfrm>
          <a:prstGeom prst="rect">
            <a:avLst/>
          </a:prstGeom>
          <a:solidFill>
            <a:schemeClr val="accent1">
              <a:lumMod val="10000"/>
              <a:lumOff val="90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Arial"/>
              <a:ea typeface="Arial Unicode MS"/>
              <a:cs typeface="Arial"/>
            </a:endParaRPr>
          </a:p>
        </p:txBody>
      </p:sp>
      <p:sp>
        <p:nvSpPr>
          <p:cNvPr id="26" name="Textfeld 53">
            <a:extLst>
              <a:ext uri="{FF2B5EF4-FFF2-40B4-BE49-F238E27FC236}">
                <a16:creationId xmlns:a16="http://schemas.microsoft.com/office/drawing/2014/main" id="{A4CF3934-F9D5-4687-914A-8EA51CB18DBF}"/>
              </a:ext>
            </a:extLst>
          </p:cNvPr>
          <p:cNvSpPr txBox="1"/>
          <p:nvPr/>
        </p:nvSpPr>
        <p:spPr>
          <a:xfrm>
            <a:off x="730915" y="3642142"/>
            <a:ext cx="2732401" cy="720000"/>
          </a:xfrm>
          <a:prstGeom prst="rect">
            <a:avLst/>
          </a:prstGeom>
          <a:noFill/>
        </p:spPr>
        <p:txBody>
          <a:bodyPr wrap="square"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rgbClr val="000000"/>
                </a:solidFill>
                <a:latin typeface="Arial"/>
                <a:ea typeface="Arial Unicode MS"/>
                <a:cs typeface="Arial"/>
              </a:rPr>
              <a:t>Task</a:t>
            </a:r>
            <a:r>
              <a:rPr kumimoji="0" lang="en-US" sz="1200" b="1" i="0" u="none" strike="noStrike" kern="1200" cap="none" spc="0" normalizeH="0" baseline="0" noProof="0" dirty="0">
                <a:ln>
                  <a:noFill/>
                </a:ln>
                <a:solidFill>
                  <a:srgbClr val="000000"/>
                </a:solidFill>
                <a:effectLst/>
                <a:uLnTx/>
                <a:uFillTx/>
                <a:latin typeface="Arial"/>
                <a:ea typeface="Arial Unicode MS"/>
                <a:cs typeface="Arial"/>
              </a:rPr>
              <a:t>3</a:t>
            </a:r>
          </a:p>
          <a:p>
            <a:pPr>
              <a:defRPr/>
            </a:pPr>
            <a:r>
              <a:rPr lang="en-US" sz="1100" dirty="0"/>
              <a:t>Low</a:t>
            </a:r>
            <a:r>
              <a:rPr lang="zh-CN" altLang="en-US" sz="1100" dirty="0"/>
              <a:t> </a:t>
            </a:r>
            <a:r>
              <a:rPr lang="en-US" altLang="zh-CN" sz="1100" dirty="0"/>
              <a:t>performing</a:t>
            </a:r>
            <a:r>
              <a:rPr lang="zh-CN" altLang="en-US" sz="1100" dirty="0"/>
              <a:t> </a:t>
            </a:r>
            <a:r>
              <a:rPr lang="en-US" altLang="zh-CN" sz="1100" dirty="0"/>
              <a:t>sites</a:t>
            </a:r>
            <a:r>
              <a:rPr lang="zh-CN" altLang="en-US" sz="1100" dirty="0"/>
              <a:t> </a:t>
            </a:r>
            <a:r>
              <a:rPr lang="en-US" altLang="zh-CN" sz="1100" dirty="0"/>
              <a:t>prediction and intelligent sites recommendation </a:t>
            </a:r>
            <a:endParaRPr kumimoji="0" lang="en-US" sz="1100" b="0" i="0" u="none" strike="noStrike" kern="1200" cap="none" spc="0" normalizeH="0" baseline="0" noProof="0" dirty="0">
              <a:ln>
                <a:noFill/>
              </a:ln>
              <a:solidFill>
                <a:srgbClr val="000000"/>
              </a:solidFill>
              <a:effectLst/>
              <a:uLnTx/>
              <a:uFillTx/>
              <a:latin typeface="Arial"/>
              <a:ea typeface="Arial Unicode MS"/>
              <a:cs typeface="Arial"/>
            </a:endParaRPr>
          </a:p>
        </p:txBody>
      </p:sp>
      <p:sp>
        <p:nvSpPr>
          <p:cNvPr id="28" name="Textfeld 62">
            <a:extLst>
              <a:ext uri="{FF2B5EF4-FFF2-40B4-BE49-F238E27FC236}">
                <a16:creationId xmlns:a16="http://schemas.microsoft.com/office/drawing/2014/main" id="{EF895F14-683F-4D98-88A2-1C85F6CBE7E6}"/>
              </a:ext>
            </a:extLst>
          </p:cNvPr>
          <p:cNvSpPr txBox="1"/>
          <p:nvPr/>
        </p:nvSpPr>
        <p:spPr>
          <a:xfrm>
            <a:off x="3467242" y="3642142"/>
            <a:ext cx="3291840" cy="720000"/>
          </a:xfrm>
          <a:prstGeom prst="rect">
            <a:avLst/>
          </a:prstGeom>
          <a:noFill/>
        </p:spPr>
        <p:txBody>
          <a:bodyPr wrap="square" tIns="0" bIns="0" rtlCol="0" anchor="ctr" anchorCtr="0">
            <a:noAutofit/>
          </a:bodyPr>
          <a:lstStyle>
            <a:defPPr>
              <a:defRPr lang="de-DE"/>
            </a:defPPr>
            <a:lvl1pPr marL="108000" indent="-108000">
              <a:buFont typeface="Arial" panose="020B0604020202020204" pitchFamily="34" charset="0"/>
              <a:buChar char="•"/>
              <a:defRPr sz="900"/>
            </a:lvl1pPr>
          </a:lstStyle>
          <a:p>
            <a:pPr marL="228600" indent="-228600"/>
            <a:r>
              <a:rPr lang="en-US" dirty="0"/>
              <a:t>Could support more intelligent sites suggestions with rich data sources and AI models</a:t>
            </a:r>
          </a:p>
          <a:p>
            <a:pPr marL="228600" indent="-228600"/>
            <a:r>
              <a:rPr lang="en-US" dirty="0"/>
              <a:t>Could be taken as aligned measurement to support solid decision making</a:t>
            </a:r>
            <a:endParaRPr kumimoji="0" lang="en-US" sz="900" b="0" i="0" u="none" strike="noStrike" kern="1200" cap="none" spc="0" normalizeH="0" baseline="0" noProof="0" dirty="0">
              <a:ln>
                <a:noFill/>
              </a:ln>
              <a:solidFill>
                <a:srgbClr val="000000"/>
              </a:solidFill>
              <a:effectLst/>
              <a:uLnTx/>
              <a:uFillTx/>
              <a:latin typeface="Arial"/>
              <a:ea typeface="Arial Unicode MS"/>
              <a:cs typeface="Arial"/>
            </a:endParaRPr>
          </a:p>
        </p:txBody>
      </p:sp>
      <p:sp>
        <p:nvSpPr>
          <p:cNvPr id="30" name="Rechteck 57">
            <a:extLst>
              <a:ext uri="{FF2B5EF4-FFF2-40B4-BE49-F238E27FC236}">
                <a16:creationId xmlns:a16="http://schemas.microsoft.com/office/drawing/2014/main" id="{040F9BB7-7C0D-447E-8D59-D36AE186849E}"/>
              </a:ext>
            </a:extLst>
          </p:cNvPr>
          <p:cNvSpPr/>
          <p:nvPr/>
        </p:nvSpPr>
        <p:spPr>
          <a:xfrm>
            <a:off x="658915" y="4426677"/>
            <a:ext cx="72000" cy="720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Arial"/>
              <a:ea typeface="Arial Unicode MS"/>
              <a:cs typeface="Arial"/>
            </a:endParaRPr>
          </a:p>
        </p:txBody>
      </p:sp>
      <p:sp>
        <p:nvSpPr>
          <p:cNvPr id="31" name="Rechteck 58">
            <a:extLst>
              <a:ext uri="{FF2B5EF4-FFF2-40B4-BE49-F238E27FC236}">
                <a16:creationId xmlns:a16="http://schemas.microsoft.com/office/drawing/2014/main" id="{73C75961-D178-42A7-A0E1-F946815CE06F}"/>
              </a:ext>
            </a:extLst>
          </p:cNvPr>
          <p:cNvSpPr/>
          <p:nvPr/>
        </p:nvSpPr>
        <p:spPr>
          <a:xfrm>
            <a:off x="724427" y="4426677"/>
            <a:ext cx="10806981" cy="720000"/>
          </a:xfrm>
          <a:prstGeom prst="rect">
            <a:avLst/>
          </a:prstGeom>
          <a:solidFill>
            <a:schemeClr val="accent1">
              <a:lumMod val="10000"/>
              <a:lumOff val="90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Arial"/>
              <a:ea typeface="Arial Unicode MS"/>
              <a:cs typeface="Arial"/>
            </a:endParaRPr>
          </a:p>
        </p:txBody>
      </p:sp>
      <p:sp>
        <p:nvSpPr>
          <p:cNvPr id="34" name="Textfeld 63">
            <a:extLst>
              <a:ext uri="{FF2B5EF4-FFF2-40B4-BE49-F238E27FC236}">
                <a16:creationId xmlns:a16="http://schemas.microsoft.com/office/drawing/2014/main" id="{280DCC46-65E9-4BD0-8192-69E4CF1AE200}"/>
              </a:ext>
            </a:extLst>
          </p:cNvPr>
          <p:cNvSpPr txBox="1"/>
          <p:nvPr/>
        </p:nvSpPr>
        <p:spPr>
          <a:xfrm>
            <a:off x="3467242" y="4431347"/>
            <a:ext cx="3291840" cy="720000"/>
          </a:xfrm>
          <a:prstGeom prst="rect">
            <a:avLst/>
          </a:prstGeom>
          <a:noFill/>
        </p:spPr>
        <p:txBody>
          <a:bodyPr wrap="square" tIns="0" bIns="0" rtlCol="0" anchor="ctr" anchorCtr="0">
            <a:noAutofit/>
          </a:bodyPr>
          <a:lstStyle>
            <a:defPPr>
              <a:defRPr lang="de-DE"/>
            </a:defPPr>
            <a:lvl1pPr marL="108000" indent="-108000">
              <a:buFont typeface="Arial" panose="020B0604020202020204" pitchFamily="34" charset="0"/>
              <a:buChar char="•"/>
              <a:defRPr sz="900"/>
            </a:lvl1pPr>
          </a:lstStyle>
          <a:p>
            <a:pPr marL="228600" indent="-228600"/>
            <a:r>
              <a:rPr lang="en-US" dirty="0"/>
              <a:t>Could support scientific study duration planning </a:t>
            </a:r>
          </a:p>
          <a:p>
            <a:pPr marL="228600" indent="-228600"/>
            <a:r>
              <a:rPr lang="en-US" dirty="0"/>
              <a:t>Could be smarter alert on recruitment risk </a:t>
            </a:r>
          </a:p>
          <a:p>
            <a:pPr marL="108000" marR="0" lvl="0" indent="-108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900" b="0" i="0" u="none" strike="noStrike" kern="1200" cap="none" spc="0" normalizeH="0" baseline="0" noProof="0" dirty="0">
              <a:ln>
                <a:noFill/>
              </a:ln>
              <a:solidFill>
                <a:srgbClr val="000000"/>
              </a:solidFill>
              <a:effectLst/>
              <a:uLnTx/>
              <a:uFillTx/>
              <a:latin typeface="Arial"/>
              <a:ea typeface="Arial Unicode MS"/>
              <a:cs typeface="Arial"/>
            </a:endParaRPr>
          </a:p>
        </p:txBody>
      </p:sp>
      <p:sp>
        <p:nvSpPr>
          <p:cNvPr id="58" name="Text Placeholder 17">
            <a:extLst>
              <a:ext uri="{FF2B5EF4-FFF2-40B4-BE49-F238E27FC236}">
                <a16:creationId xmlns:a16="http://schemas.microsoft.com/office/drawing/2014/main" id="{BA045F41-755A-4B89-A3A5-5F21F6CC4955}"/>
              </a:ext>
            </a:extLst>
          </p:cNvPr>
          <p:cNvSpPr txBox="1">
            <a:spLocks/>
          </p:cNvSpPr>
          <p:nvPr/>
        </p:nvSpPr>
        <p:spPr bwMode="gray">
          <a:xfrm>
            <a:off x="2913555" y="1480294"/>
            <a:ext cx="2363385" cy="750154"/>
          </a:xfrm>
          <a:prstGeom prst="chevron">
            <a:avLst>
              <a:gd name="adj" fmla="val 37645"/>
            </a:avLst>
          </a:prstGeom>
          <a:solidFill>
            <a:schemeClr val="accent1"/>
          </a:solidFill>
          <a:ln w="50800">
            <a:noFill/>
          </a:ln>
        </p:spPr>
        <p:txBody>
          <a:bodyPr lIns="108000" tIns="72000" rIns="108000" bIns="72000" anchor="ctr"/>
          <a:lstStyle>
            <a:lvl1pPr marL="0" indent="0" algn="ctr" defTabSz="1221456" rtl="0" eaLnBrk="1" latinLnBrk="0" hangingPunct="1">
              <a:spcBef>
                <a:spcPts val="0"/>
              </a:spcBef>
              <a:spcAft>
                <a:spcPts val="0"/>
              </a:spcAft>
              <a:buClr>
                <a:schemeClr val="accent2"/>
              </a:buClr>
              <a:buSzPct val="110000"/>
              <a:buFont typeface="Arial" panose="020B0604020202020204" pitchFamily="34" charset="0"/>
              <a:buNone/>
              <a:defRPr sz="1200" b="0" kern="1200" baseline="0">
                <a:solidFill>
                  <a:schemeClr val="bg1"/>
                </a:solidFill>
                <a:latin typeface="+mn-lt"/>
                <a:ea typeface="+mn-ea"/>
                <a:cs typeface="+mn-cs"/>
              </a:defRPr>
            </a:lvl1pPr>
            <a:lvl2pPr marL="0" indent="0" algn="ctr" defTabSz="1221456" rtl="0" eaLnBrk="1" latinLnBrk="0" hangingPunct="1">
              <a:spcBef>
                <a:spcPts val="0"/>
              </a:spcBef>
              <a:spcAft>
                <a:spcPts val="0"/>
              </a:spcAft>
              <a:buClr>
                <a:schemeClr val="accent1"/>
              </a:buClr>
              <a:buSzPct val="110000"/>
              <a:buFont typeface="Arial" pitchFamily="34" charset="0"/>
              <a:buNone/>
              <a:defRPr sz="1200" b="0" kern="1200">
                <a:solidFill>
                  <a:schemeClr val="bg1"/>
                </a:solidFill>
                <a:latin typeface="+mn-lt"/>
                <a:ea typeface="+mn-ea"/>
                <a:cs typeface="+mn-cs"/>
              </a:defRPr>
            </a:lvl2pPr>
            <a:lvl3pPr marL="0" indent="0" algn="ctr" defTabSz="1221456" rtl="0" eaLnBrk="1" latinLnBrk="0" hangingPunct="1">
              <a:spcBef>
                <a:spcPts val="0"/>
              </a:spcBef>
              <a:spcAft>
                <a:spcPts val="0"/>
              </a:spcAft>
              <a:buClr>
                <a:srgbClr val="6BC200"/>
              </a:buClr>
              <a:buSzPct val="110000"/>
              <a:buFont typeface="Arial" pitchFamily="34" charset="0"/>
              <a:buNone/>
              <a:defRPr sz="1200" b="0" kern="1200">
                <a:solidFill>
                  <a:schemeClr val="bg1"/>
                </a:solidFill>
                <a:latin typeface="+mn-lt"/>
                <a:ea typeface="+mn-ea"/>
                <a:cs typeface="+mn-cs"/>
              </a:defRPr>
            </a:lvl3pPr>
            <a:lvl4pPr marL="0" indent="0" algn="ctr" defTabSz="1221456" rtl="0" eaLnBrk="1" latinLnBrk="0" hangingPunct="1">
              <a:spcBef>
                <a:spcPts val="0"/>
              </a:spcBef>
              <a:spcAft>
                <a:spcPts val="0"/>
              </a:spcAft>
              <a:buClr>
                <a:schemeClr val="accent5"/>
              </a:buClr>
              <a:buSzPct val="110000"/>
              <a:buFont typeface="Arial" pitchFamily="34" charset="0"/>
              <a:buNone/>
              <a:defRPr sz="1200" b="0" kern="1200">
                <a:solidFill>
                  <a:schemeClr val="bg1"/>
                </a:solidFill>
                <a:latin typeface="+mn-lt"/>
                <a:ea typeface="+mn-ea"/>
                <a:cs typeface="+mn-cs"/>
              </a:defRPr>
            </a:lvl4pPr>
            <a:lvl5pPr marL="0" indent="0" algn="ctr" defTabSz="1221456" rtl="0" eaLnBrk="1" latinLnBrk="0" hangingPunct="1">
              <a:spcBef>
                <a:spcPts val="0"/>
              </a:spcBef>
              <a:spcAft>
                <a:spcPts val="0"/>
              </a:spcAft>
              <a:buClr>
                <a:schemeClr val="accent6"/>
              </a:buClr>
              <a:buSzPct val="110000"/>
              <a:buFont typeface="Arial" pitchFamily="34" charset="0"/>
              <a:buNone/>
              <a:defRPr sz="1200" b="0" kern="1200">
                <a:solidFill>
                  <a:schemeClr val="bg1"/>
                </a:solidFill>
                <a:latin typeface="+mn-lt"/>
                <a:ea typeface="+mn-ea"/>
                <a:cs typeface="+mn-cs"/>
              </a:defRPr>
            </a:lvl5pPr>
            <a:lvl6pPr marL="0" indent="0" algn="ctr" defTabSz="1221456" rtl="0" eaLnBrk="1" latinLnBrk="0" hangingPunct="1">
              <a:spcBef>
                <a:spcPts val="0"/>
              </a:spcBef>
              <a:spcAft>
                <a:spcPts val="0"/>
              </a:spcAft>
              <a:buClr>
                <a:schemeClr val="accent6"/>
              </a:buClr>
              <a:buSzPct val="110000"/>
              <a:buFont typeface="Arial" pitchFamily="34" charset="0"/>
              <a:buNone/>
              <a:defRPr sz="1200" b="0" kern="1200">
                <a:solidFill>
                  <a:schemeClr val="bg1"/>
                </a:solidFill>
                <a:latin typeface="+mn-lt"/>
                <a:ea typeface="+mn-ea"/>
                <a:cs typeface="+mn-cs"/>
              </a:defRPr>
            </a:lvl6pPr>
            <a:lvl7pPr marL="0" indent="0" algn="ctr" defTabSz="1221456" rtl="0" eaLnBrk="1" latinLnBrk="0" hangingPunct="1">
              <a:spcBef>
                <a:spcPts val="0"/>
              </a:spcBef>
              <a:spcAft>
                <a:spcPts val="0"/>
              </a:spcAft>
              <a:buClr>
                <a:schemeClr val="accent6"/>
              </a:buClr>
              <a:buSzPct val="110000"/>
              <a:buFont typeface="Arial" pitchFamily="34" charset="0"/>
              <a:buNone/>
              <a:defRPr sz="1200" b="0" kern="1200">
                <a:solidFill>
                  <a:schemeClr val="bg1"/>
                </a:solidFill>
                <a:latin typeface="+mn-lt"/>
                <a:ea typeface="+mn-ea"/>
                <a:cs typeface="+mn-cs"/>
              </a:defRPr>
            </a:lvl7pPr>
            <a:lvl8pPr marL="0" indent="0" algn="ctr" defTabSz="1221456" rtl="0" eaLnBrk="1" latinLnBrk="0" hangingPunct="1">
              <a:spcBef>
                <a:spcPts val="0"/>
              </a:spcBef>
              <a:spcAft>
                <a:spcPts val="0"/>
              </a:spcAft>
              <a:buClr>
                <a:schemeClr val="accent6"/>
              </a:buClr>
              <a:buSzPct val="110000"/>
              <a:buFont typeface="Arial" pitchFamily="34" charset="0"/>
              <a:buNone/>
              <a:defRPr sz="1200" b="0" kern="1200">
                <a:solidFill>
                  <a:schemeClr val="bg1"/>
                </a:solidFill>
                <a:latin typeface="+mn-lt"/>
                <a:ea typeface="+mn-ea"/>
                <a:cs typeface="+mn-cs"/>
              </a:defRPr>
            </a:lvl8pPr>
            <a:lvl9pPr marL="0" indent="0" algn="ctr" defTabSz="1221456" rtl="0" eaLnBrk="1" latinLnBrk="0" hangingPunct="1">
              <a:spcBef>
                <a:spcPts val="0"/>
              </a:spcBef>
              <a:spcAft>
                <a:spcPts val="0"/>
              </a:spcAft>
              <a:buClr>
                <a:schemeClr val="accent6"/>
              </a:buClr>
              <a:buSzPct val="110000"/>
              <a:buFont typeface="Arial" pitchFamily="34" charset="0"/>
              <a:buNone/>
              <a:defRPr sz="1200" b="0" kern="1200">
                <a:solidFill>
                  <a:schemeClr val="bg1"/>
                </a:solidFill>
                <a:latin typeface="+mn-lt"/>
                <a:ea typeface="+mn-ea"/>
                <a:cs typeface="+mn-cs"/>
              </a:defRPr>
            </a:lvl9pPr>
          </a:lstStyle>
          <a:p>
            <a:r>
              <a:rPr lang="en-US" dirty="0"/>
              <a:t>CLM review the protocol and prepare the China sites feasibility </a:t>
            </a:r>
          </a:p>
        </p:txBody>
      </p:sp>
      <p:sp>
        <p:nvSpPr>
          <p:cNvPr id="59" name="Text Placeholder 17">
            <a:extLst>
              <a:ext uri="{FF2B5EF4-FFF2-40B4-BE49-F238E27FC236}">
                <a16:creationId xmlns:a16="http://schemas.microsoft.com/office/drawing/2014/main" id="{7655F155-4DEE-415C-9B52-B1A9F148D016}"/>
              </a:ext>
            </a:extLst>
          </p:cNvPr>
          <p:cNvSpPr txBox="1">
            <a:spLocks/>
          </p:cNvSpPr>
          <p:nvPr/>
        </p:nvSpPr>
        <p:spPr bwMode="gray">
          <a:xfrm>
            <a:off x="9247226" y="1471646"/>
            <a:ext cx="2363385" cy="750154"/>
          </a:xfrm>
          <a:prstGeom prst="chevron">
            <a:avLst>
              <a:gd name="adj" fmla="val 37645"/>
            </a:avLst>
          </a:prstGeom>
          <a:solidFill>
            <a:schemeClr val="accent1"/>
          </a:solidFill>
          <a:ln w="50800">
            <a:noFill/>
          </a:ln>
        </p:spPr>
        <p:txBody>
          <a:bodyPr lIns="108000" tIns="72000" rIns="108000" bIns="72000" anchor="ctr"/>
          <a:lstStyle>
            <a:lvl1pPr marL="0" indent="0" algn="ctr" defTabSz="1221456" rtl="0" eaLnBrk="1" latinLnBrk="0" hangingPunct="1">
              <a:spcBef>
                <a:spcPts val="0"/>
              </a:spcBef>
              <a:spcAft>
                <a:spcPts val="0"/>
              </a:spcAft>
              <a:buClr>
                <a:schemeClr val="accent2"/>
              </a:buClr>
              <a:buSzPct val="110000"/>
              <a:buFont typeface="Arial" panose="020B0604020202020204" pitchFamily="34" charset="0"/>
              <a:buNone/>
              <a:defRPr sz="1200" b="0" kern="1200" baseline="0">
                <a:solidFill>
                  <a:schemeClr val="bg1"/>
                </a:solidFill>
                <a:latin typeface="+mn-lt"/>
                <a:ea typeface="+mn-ea"/>
                <a:cs typeface="+mn-cs"/>
              </a:defRPr>
            </a:lvl1pPr>
            <a:lvl2pPr marL="0" indent="0" algn="ctr" defTabSz="1221456" rtl="0" eaLnBrk="1" latinLnBrk="0" hangingPunct="1">
              <a:spcBef>
                <a:spcPts val="0"/>
              </a:spcBef>
              <a:spcAft>
                <a:spcPts val="0"/>
              </a:spcAft>
              <a:buClr>
                <a:schemeClr val="accent1"/>
              </a:buClr>
              <a:buSzPct val="110000"/>
              <a:buFont typeface="Arial" pitchFamily="34" charset="0"/>
              <a:buNone/>
              <a:defRPr sz="1200" b="0" kern="1200">
                <a:solidFill>
                  <a:schemeClr val="bg1"/>
                </a:solidFill>
                <a:latin typeface="+mn-lt"/>
                <a:ea typeface="+mn-ea"/>
                <a:cs typeface="+mn-cs"/>
              </a:defRPr>
            </a:lvl2pPr>
            <a:lvl3pPr marL="0" indent="0" algn="ctr" defTabSz="1221456" rtl="0" eaLnBrk="1" latinLnBrk="0" hangingPunct="1">
              <a:spcBef>
                <a:spcPts val="0"/>
              </a:spcBef>
              <a:spcAft>
                <a:spcPts val="0"/>
              </a:spcAft>
              <a:buClr>
                <a:srgbClr val="6BC200"/>
              </a:buClr>
              <a:buSzPct val="110000"/>
              <a:buFont typeface="Arial" pitchFamily="34" charset="0"/>
              <a:buNone/>
              <a:defRPr sz="1200" b="0" kern="1200">
                <a:solidFill>
                  <a:schemeClr val="bg1"/>
                </a:solidFill>
                <a:latin typeface="+mn-lt"/>
                <a:ea typeface="+mn-ea"/>
                <a:cs typeface="+mn-cs"/>
              </a:defRPr>
            </a:lvl3pPr>
            <a:lvl4pPr marL="0" indent="0" algn="ctr" defTabSz="1221456" rtl="0" eaLnBrk="1" latinLnBrk="0" hangingPunct="1">
              <a:spcBef>
                <a:spcPts val="0"/>
              </a:spcBef>
              <a:spcAft>
                <a:spcPts val="0"/>
              </a:spcAft>
              <a:buClr>
                <a:schemeClr val="accent5"/>
              </a:buClr>
              <a:buSzPct val="110000"/>
              <a:buFont typeface="Arial" pitchFamily="34" charset="0"/>
              <a:buNone/>
              <a:defRPr sz="1200" b="0" kern="1200">
                <a:solidFill>
                  <a:schemeClr val="bg1"/>
                </a:solidFill>
                <a:latin typeface="+mn-lt"/>
                <a:ea typeface="+mn-ea"/>
                <a:cs typeface="+mn-cs"/>
              </a:defRPr>
            </a:lvl4pPr>
            <a:lvl5pPr marL="0" indent="0" algn="ctr" defTabSz="1221456" rtl="0" eaLnBrk="1" latinLnBrk="0" hangingPunct="1">
              <a:spcBef>
                <a:spcPts val="0"/>
              </a:spcBef>
              <a:spcAft>
                <a:spcPts val="0"/>
              </a:spcAft>
              <a:buClr>
                <a:schemeClr val="accent6"/>
              </a:buClr>
              <a:buSzPct val="110000"/>
              <a:buFont typeface="Arial" pitchFamily="34" charset="0"/>
              <a:buNone/>
              <a:defRPr sz="1200" b="0" kern="1200">
                <a:solidFill>
                  <a:schemeClr val="bg1"/>
                </a:solidFill>
                <a:latin typeface="+mn-lt"/>
                <a:ea typeface="+mn-ea"/>
                <a:cs typeface="+mn-cs"/>
              </a:defRPr>
            </a:lvl5pPr>
            <a:lvl6pPr marL="0" indent="0" algn="ctr" defTabSz="1221456" rtl="0" eaLnBrk="1" latinLnBrk="0" hangingPunct="1">
              <a:spcBef>
                <a:spcPts val="0"/>
              </a:spcBef>
              <a:spcAft>
                <a:spcPts val="0"/>
              </a:spcAft>
              <a:buClr>
                <a:schemeClr val="accent6"/>
              </a:buClr>
              <a:buSzPct val="110000"/>
              <a:buFont typeface="Arial" pitchFamily="34" charset="0"/>
              <a:buNone/>
              <a:defRPr sz="1200" b="0" kern="1200">
                <a:solidFill>
                  <a:schemeClr val="bg1"/>
                </a:solidFill>
                <a:latin typeface="+mn-lt"/>
                <a:ea typeface="+mn-ea"/>
                <a:cs typeface="+mn-cs"/>
              </a:defRPr>
            </a:lvl6pPr>
            <a:lvl7pPr marL="0" indent="0" algn="ctr" defTabSz="1221456" rtl="0" eaLnBrk="1" latinLnBrk="0" hangingPunct="1">
              <a:spcBef>
                <a:spcPts val="0"/>
              </a:spcBef>
              <a:spcAft>
                <a:spcPts val="0"/>
              </a:spcAft>
              <a:buClr>
                <a:schemeClr val="accent6"/>
              </a:buClr>
              <a:buSzPct val="110000"/>
              <a:buFont typeface="Arial" pitchFamily="34" charset="0"/>
              <a:buNone/>
              <a:defRPr sz="1200" b="0" kern="1200">
                <a:solidFill>
                  <a:schemeClr val="bg1"/>
                </a:solidFill>
                <a:latin typeface="+mn-lt"/>
                <a:ea typeface="+mn-ea"/>
                <a:cs typeface="+mn-cs"/>
              </a:defRPr>
            </a:lvl7pPr>
            <a:lvl8pPr marL="0" indent="0" algn="ctr" defTabSz="1221456" rtl="0" eaLnBrk="1" latinLnBrk="0" hangingPunct="1">
              <a:spcBef>
                <a:spcPts val="0"/>
              </a:spcBef>
              <a:spcAft>
                <a:spcPts val="0"/>
              </a:spcAft>
              <a:buClr>
                <a:schemeClr val="accent6"/>
              </a:buClr>
              <a:buSzPct val="110000"/>
              <a:buFont typeface="Arial" pitchFamily="34" charset="0"/>
              <a:buNone/>
              <a:defRPr sz="1200" b="0" kern="1200">
                <a:solidFill>
                  <a:schemeClr val="bg1"/>
                </a:solidFill>
                <a:latin typeface="+mn-lt"/>
                <a:ea typeface="+mn-ea"/>
                <a:cs typeface="+mn-cs"/>
              </a:defRPr>
            </a:lvl8pPr>
            <a:lvl9pPr marL="0" indent="0" algn="ctr" defTabSz="1221456" rtl="0" eaLnBrk="1" latinLnBrk="0" hangingPunct="1">
              <a:spcBef>
                <a:spcPts val="0"/>
              </a:spcBef>
              <a:spcAft>
                <a:spcPts val="0"/>
              </a:spcAft>
              <a:buClr>
                <a:schemeClr val="accent6"/>
              </a:buClr>
              <a:buSzPct val="110000"/>
              <a:buFont typeface="Arial" pitchFamily="34" charset="0"/>
              <a:buNone/>
              <a:defRPr sz="1200" b="0" kern="1200">
                <a:solidFill>
                  <a:schemeClr val="bg1"/>
                </a:solidFill>
                <a:latin typeface="+mn-lt"/>
                <a:ea typeface="+mn-ea"/>
                <a:cs typeface="+mn-cs"/>
              </a:defRPr>
            </a:lvl9pPr>
          </a:lstStyle>
          <a:p>
            <a:r>
              <a:rPr lang="en-US" dirty="0"/>
              <a:t>Patient recruitment </a:t>
            </a:r>
          </a:p>
        </p:txBody>
      </p:sp>
      <p:sp>
        <p:nvSpPr>
          <p:cNvPr id="60" name="Text Placeholder 17">
            <a:extLst>
              <a:ext uri="{FF2B5EF4-FFF2-40B4-BE49-F238E27FC236}">
                <a16:creationId xmlns:a16="http://schemas.microsoft.com/office/drawing/2014/main" id="{69591D11-8F29-43B7-A1C9-81959213A74D}"/>
              </a:ext>
            </a:extLst>
          </p:cNvPr>
          <p:cNvSpPr txBox="1">
            <a:spLocks/>
          </p:cNvSpPr>
          <p:nvPr/>
        </p:nvSpPr>
        <p:spPr bwMode="gray">
          <a:xfrm>
            <a:off x="7138669" y="1471646"/>
            <a:ext cx="2363385" cy="750154"/>
          </a:xfrm>
          <a:prstGeom prst="chevron">
            <a:avLst>
              <a:gd name="adj" fmla="val 37645"/>
            </a:avLst>
          </a:prstGeom>
          <a:solidFill>
            <a:schemeClr val="accent1"/>
          </a:solidFill>
          <a:ln w="50800">
            <a:noFill/>
          </a:ln>
        </p:spPr>
        <p:txBody>
          <a:bodyPr lIns="108000" tIns="72000" rIns="108000" bIns="72000" anchor="ctr"/>
          <a:lstStyle>
            <a:lvl1pPr marL="0" indent="0" algn="ctr" defTabSz="1221456" rtl="0" eaLnBrk="1" latinLnBrk="0" hangingPunct="1">
              <a:spcBef>
                <a:spcPts val="0"/>
              </a:spcBef>
              <a:spcAft>
                <a:spcPts val="0"/>
              </a:spcAft>
              <a:buClr>
                <a:schemeClr val="accent2"/>
              </a:buClr>
              <a:buSzPct val="110000"/>
              <a:buFont typeface="Arial" panose="020B0604020202020204" pitchFamily="34" charset="0"/>
              <a:buNone/>
              <a:defRPr sz="1200" b="0" kern="1200" baseline="0">
                <a:solidFill>
                  <a:schemeClr val="bg1"/>
                </a:solidFill>
                <a:latin typeface="+mn-lt"/>
                <a:ea typeface="+mn-ea"/>
                <a:cs typeface="+mn-cs"/>
              </a:defRPr>
            </a:lvl1pPr>
            <a:lvl2pPr marL="0" indent="0" algn="ctr" defTabSz="1221456" rtl="0" eaLnBrk="1" latinLnBrk="0" hangingPunct="1">
              <a:spcBef>
                <a:spcPts val="0"/>
              </a:spcBef>
              <a:spcAft>
                <a:spcPts val="0"/>
              </a:spcAft>
              <a:buClr>
                <a:schemeClr val="accent1"/>
              </a:buClr>
              <a:buSzPct val="110000"/>
              <a:buFont typeface="Arial" pitchFamily="34" charset="0"/>
              <a:buNone/>
              <a:defRPr sz="1200" b="0" kern="1200">
                <a:solidFill>
                  <a:schemeClr val="bg1"/>
                </a:solidFill>
                <a:latin typeface="+mn-lt"/>
                <a:ea typeface="+mn-ea"/>
                <a:cs typeface="+mn-cs"/>
              </a:defRPr>
            </a:lvl2pPr>
            <a:lvl3pPr marL="0" indent="0" algn="ctr" defTabSz="1221456" rtl="0" eaLnBrk="1" latinLnBrk="0" hangingPunct="1">
              <a:spcBef>
                <a:spcPts val="0"/>
              </a:spcBef>
              <a:spcAft>
                <a:spcPts val="0"/>
              </a:spcAft>
              <a:buClr>
                <a:srgbClr val="6BC200"/>
              </a:buClr>
              <a:buSzPct val="110000"/>
              <a:buFont typeface="Arial" pitchFamily="34" charset="0"/>
              <a:buNone/>
              <a:defRPr sz="1200" b="0" kern="1200">
                <a:solidFill>
                  <a:schemeClr val="bg1"/>
                </a:solidFill>
                <a:latin typeface="+mn-lt"/>
                <a:ea typeface="+mn-ea"/>
                <a:cs typeface="+mn-cs"/>
              </a:defRPr>
            </a:lvl3pPr>
            <a:lvl4pPr marL="0" indent="0" algn="ctr" defTabSz="1221456" rtl="0" eaLnBrk="1" latinLnBrk="0" hangingPunct="1">
              <a:spcBef>
                <a:spcPts val="0"/>
              </a:spcBef>
              <a:spcAft>
                <a:spcPts val="0"/>
              </a:spcAft>
              <a:buClr>
                <a:schemeClr val="accent5"/>
              </a:buClr>
              <a:buSzPct val="110000"/>
              <a:buFont typeface="Arial" pitchFamily="34" charset="0"/>
              <a:buNone/>
              <a:defRPr sz="1200" b="0" kern="1200">
                <a:solidFill>
                  <a:schemeClr val="bg1"/>
                </a:solidFill>
                <a:latin typeface="+mn-lt"/>
                <a:ea typeface="+mn-ea"/>
                <a:cs typeface="+mn-cs"/>
              </a:defRPr>
            </a:lvl4pPr>
            <a:lvl5pPr marL="0" indent="0" algn="ctr" defTabSz="1221456" rtl="0" eaLnBrk="1" latinLnBrk="0" hangingPunct="1">
              <a:spcBef>
                <a:spcPts val="0"/>
              </a:spcBef>
              <a:spcAft>
                <a:spcPts val="0"/>
              </a:spcAft>
              <a:buClr>
                <a:schemeClr val="accent6"/>
              </a:buClr>
              <a:buSzPct val="110000"/>
              <a:buFont typeface="Arial" pitchFamily="34" charset="0"/>
              <a:buNone/>
              <a:defRPr sz="1200" b="0" kern="1200">
                <a:solidFill>
                  <a:schemeClr val="bg1"/>
                </a:solidFill>
                <a:latin typeface="+mn-lt"/>
                <a:ea typeface="+mn-ea"/>
                <a:cs typeface="+mn-cs"/>
              </a:defRPr>
            </a:lvl5pPr>
            <a:lvl6pPr marL="0" indent="0" algn="ctr" defTabSz="1221456" rtl="0" eaLnBrk="1" latinLnBrk="0" hangingPunct="1">
              <a:spcBef>
                <a:spcPts val="0"/>
              </a:spcBef>
              <a:spcAft>
                <a:spcPts val="0"/>
              </a:spcAft>
              <a:buClr>
                <a:schemeClr val="accent6"/>
              </a:buClr>
              <a:buSzPct val="110000"/>
              <a:buFont typeface="Arial" pitchFamily="34" charset="0"/>
              <a:buNone/>
              <a:defRPr sz="1200" b="0" kern="1200">
                <a:solidFill>
                  <a:schemeClr val="bg1"/>
                </a:solidFill>
                <a:latin typeface="+mn-lt"/>
                <a:ea typeface="+mn-ea"/>
                <a:cs typeface="+mn-cs"/>
              </a:defRPr>
            </a:lvl6pPr>
            <a:lvl7pPr marL="0" indent="0" algn="ctr" defTabSz="1221456" rtl="0" eaLnBrk="1" latinLnBrk="0" hangingPunct="1">
              <a:spcBef>
                <a:spcPts val="0"/>
              </a:spcBef>
              <a:spcAft>
                <a:spcPts val="0"/>
              </a:spcAft>
              <a:buClr>
                <a:schemeClr val="accent6"/>
              </a:buClr>
              <a:buSzPct val="110000"/>
              <a:buFont typeface="Arial" pitchFamily="34" charset="0"/>
              <a:buNone/>
              <a:defRPr sz="1200" b="0" kern="1200">
                <a:solidFill>
                  <a:schemeClr val="bg1"/>
                </a:solidFill>
                <a:latin typeface="+mn-lt"/>
                <a:ea typeface="+mn-ea"/>
                <a:cs typeface="+mn-cs"/>
              </a:defRPr>
            </a:lvl7pPr>
            <a:lvl8pPr marL="0" indent="0" algn="ctr" defTabSz="1221456" rtl="0" eaLnBrk="1" latinLnBrk="0" hangingPunct="1">
              <a:spcBef>
                <a:spcPts val="0"/>
              </a:spcBef>
              <a:spcAft>
                <a:spcPts val="0"/>
              </a:spcAft>
              <a:buClr>
                <a:schemeClr val="accent6"/>
              </a:buClr>
              <a:buSzPct val="110000"/>
              <a:buFont typeface="Arial" pitchFamily="34" charset="0"/>
              <a:buNone/>
              <a:defRPr sz="1200" b="0" kern="1200">
                <a:solidFill>
                  <a:schemeClr val="bg1"/>
                </a:solidFill>
                <a:latin typeface="+mn-lt"/>
                <a:ea typeface="+mn-ea"/>
                <a:cs typeface="+mn-cs"/>
              </a:defRPr>
            </a:lvl8pPr>
            <a:lvl9pPr marL="0" indent="0" algn="ctr" defTabSz="1221456" rtl="0" eaLnBrk="1" latinLnBrk="0" hangingPunct="1">
              <a:spcBef>
                <a:spcPts val="0"/>
              </a:spcBef>
              <a:spcAft>
                <a:spcPts val="0"/>
              </a:spcAft>
              <a:buClr>
                <a:schemeClr val="accent6"/>
              </a:buClr>
              <a:buSzPct val="110000"/>
              <a:buFont typeface="Arial" pitchFamily="34" charset="0"/>
              <a:buNone/>
              <a:defRPr sz="1200" b="0" kern="1200">
                <a:solidFill>
                  <a:schemeClr val="bg1"/>
                </a:solidFill>
                <a:latin typeface="+mn-lt"/>
                <a:ea typeface="+mn-ea"/>
                <a:cs typeface="+mn-cs"/>
              </a:defRPr>
            </a:lvl9pPr>
          </a:lstStyle>
          <a:p>
            <a:r>
              <a:rPr lang="en-US" dirty="0"/>
              <a:t>Study initiation and CRA site visit on operation </a:t>
            </a:r>
          </a:p>
        </p:txBody>
      </p:sp>
      <p:sp>
        <p:nvSpPr>
          <p:cNvPr id="61" name="Oval 60">
            <a:extLst>
              <a:ext uri="{FF2B5EF4-FFF2-40B4-BE49-F238E27FC236}">
                <a16:creationId xmlns:a16="http://schemas.microsoft.com/office/drawing/2014/main" id="{5D534B75-D4F0-4099-B3B5-25DD5D642BDE}"/>
              </a:ext>
            </a:extLst>
          </p:cNvPr>
          <p:cNvSpPr/>
          <p:nvPr/>
        </p:nvSpPr>
        <p:spPr bwMode="gray">
          <a:xfrm>
            <a:off x="3176378" y="1506936"/>
            <a:ext cx="182880" cy="18288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fontAlgn="auto" hangingPunct="1">
              <a:lnSpc>
                <a:spcPct val="100000"/>
              </a:lnSpc>
              <a:spcBef>
                <a:spcPts val="0"/>
              </a:spcBef>
              <a:spcAft>
                <a:spcPts val="0"/>
              </a:spcAft>
            </a:pPr>
            <a:r>
              <a:rPr lang="en-US" sz="1100" b="0" i="0" u="none" baseline="0" dirty="0">
                <a:solidFill>
                  <a:srgbClr val="FFFFFF"/>
                </a:solidFill>
                <a:latin typeface="Arial" panose="020B0604020202020204" pitchFamily="34" charset="0"/>
              </a:rPr>
              <a:t>1</a:t>
            </a:r>
          </a:p>
        </p:txBody>
      </p:sp>
      <p:sp>
        <p:nvSpPr>
          <p:cNvPr id="65" name="Oval 64">
            <a:extLst>
              <a:ext uri="{FF2B5EF4-FFF2-40B4-BE49-F238E27FC236}">
                <a16:creationId xmlns:a16="http://schemas.microsoft.com/office/drawing/2014/main" id="{7FFEE086-8A26-4EDC-AC77-82DEA387E911}"/>
              </a:ext>
            </a:extLst>
          </p:cNvPr>
          <p:cNvSpPr/>
          <p:nvPr/>
        </p:nvSpPr>
        <p:spPr bwMode="gray">
          <a:xfrm>
            <a:off x="5316209" y="1500761"/>
            <a:ext cx="182880" cy="18288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fontAlgn="auto" hangingPunct="1">
              <a:lnSpc>
                <a:spcPct val="100000"/>
              </a:lnSpc>
              <a:spcBef>
                <a:spcPts val="0"/>
              </a:spcBef>
              <a:spcAft>
                <a:spcPts val="0"/>
              </a:spcAft>
            </a:pPr>
            <a:r>
              <a:rPr lang="en-US" sz="1100" b="0" i="0" u="none" baseline="0" dirty="0">
                <a:solidFill>
                  <a:srgbClr val="FFFFFF"/>
                </a:solidFill>
                <a:latin typeface="Arial" panose="020B0604020202020204" pitchFamily="34" charset="0"/>
              </a:rPr>
              <a:t>1</a:t>
            </a:r>
          </a:p>
        </p:txBody>
      </p:sp>
      <p:sp>
        <p:nvSpPr>
          <p:cNvPr id="66" name="Oval 65">
            <a:extLst>
              <a:ext uri="{FF2B5EF4-FFF2-40B4-BE49-F238E27FC236}">
                <a16:creationId xmlns:a16="http://schemas.microsoft.com/office/drawing/2014/main" id="{1CEC5757-8B74-444E-9DD6-E0D24186AF4C}"/>
              </a:ext>
            </a:extLst>
          </p:cNvPr>
          <p:cNvSpPr/>
          <p:nvPr/>
        </p:nvSpPr>
        <p:spPr bwMode="gray">
          <a:xfrm>
            <a:off x="5316209" y="1681419"/>
            <a:ext cx="182880" cy="18288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fontAlgn="auto" hangingPunct="1">
              <a:lnSpc>
                <a:spcPct val="100000"/>
              </a:lnSpc>
              <a:spcBef>
                <a:spcPts val="0"/>
              </a:spcBef>
              <a:spcAft>
                <a:spcPts val="0"/>
              </a:spcAft>
            </a:pPr>
            <a:r>
              <a:rPr lang="en-US" sz="1100" b="0" i="0" u="none" baseline="0" dirty="0">
                <a:solidFill>
                  <a:srgbClr val="FFFFFF"/>
                </a:solidFill>
                <a:latin typeface="Arial" panose="020B0604020202020204" pitchFamily="34" charset="0"/>
              </a:rPr>
              <a:t>2</a:t>
            </a:r>
          </a:p>
        </p:txBody>
      </p:sp>
      <p:sp>
        <p:nvSpPr>
          <p:cNvPr id="67" name="Oval 66">
            <a:extLst>
              <a:ext uri="{FF2B5EF4-FFF2-40B4-BE49-F238E27FC236}">
                <a16:creationId xmlns:a16="http://schemas.microsoft.com/office/drawing/2014/main" id="{B07F8F2B-F5BC-4C9A-87D8-85DB92A34F63}"/>
              </a:ext>
            </a:extLst>
          </p:cNvPr>
          <p:cNvSpPr/>
          <p:nvPr/>
        </p:nvSpPr>
        <p:spPr bwMode="gray">
          <a:xfrm>
            <a:off x="5316209" y="1862077"/>
            <a:ext cx="182880" cy="18288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fontAlgn="auto" hangingPunct="1">
              <a:lnSpc>
                <a:spcPct val="100000"/>
              </a:lnSpc>
              <a:spcBef>
                <a:spcPts val="0"/>
              </a:spcBef>
              <a:spcAft>
                <a:spcPts val="0"/>
              </a:spcAft>
            </a:pPr>
            <a:r>
              <a:rPr lang="en-US" sz="1100" b="0" i="0" u="none" baseline="0" dirty="0">
                <a:solidFill>
                  <a:srgbClr val="FFFFFF"/>
                </a:solidFill>
                <a:latin typeface="Arial" panose="020B0604020202020204" pitchFamily="34" charset="0"/>
              </a:rPr>
              <a:t>3</a:t>
            </a:r>
          </a:p>
        </p:txBody>
      </p:sp>
      <p:sp>
        <p:nvSpPr>
          <p:cNvPr id="68" name="Oval 67">
            <a:extLst>
              <a:ext uri="{FF2B5EF4-FFF2-40B4-BE49-F238E27FC236}">
                <a16:creationId xmlns:a16="http://schemas.microsoft.com/office/drawing/2014/main" id="{FC89F598-37E0-49E1-A75E-28DCCCC57B61}"/>
              </a:ext>
            </a:extLst>
          </p:cNvPr>
          <p:cNvSpPr/>
          <p:nvPr/>
        </p:nvSpPr>
        <p:spPr bwMode="gray">
          <a:xfrm>
            <a:off x="5316209" y="2042735"/>
            <a:ext cx="182880" cy="18288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fontAlgn="auto" hangingPunct="1">
              <a:lnSpc>
                <a:spcPct val="100000"/>
              </a:lnSpc>
              <a:spcBef>
                <a:spcPts val="0"/>
              </a:spcBef>
              <a:spcAft>
                <a:spcPts val="0"/>
              </a:spcAft>
            </a:pPr>
            <a:r>
              <a:rPr lang="en-US" sz="1100" b="0" i="0" u="none" baseline="0" dirty="0">
                <a:solidFill>
                  <a:srgbClr val="FFFFFF"/>
                </a:solidFill>
                <a:latin typeface="Arial" panose="020B0604020202020204" pitchFamily="34" charset="0"/>
              </a:rPr>
              <a:t>4</a:t>
            </a:r>
          </a:p>
        </p:txBody>
      </p:sp>
      <p:sp>
        <p:nvSpPr>
          <p:cNvPr id="73" name="Oval 72">
            <a:extLst>
              <a:ext uri="{FF2B5EF4-FFF2-40B4-BE49-F238E27FC236}">
                <a16:creationId xmlns:a16="http://schemas.microsoft.com/office/drawing/2014/main" id="{078EA53A-0989-421F-A78A-7BE0083DE8DC}"/>
              </a:ext>
            </a:extLst>
          </p:cNvPr>
          <p:cNvSpPr/>
          <p:nvPr/>
        </p:nvSpPr>
        <p:spPr bwMode="gray">
          <a:xfrm>
            <a:off x="9523232" y="1490572"/>
            <a:ext cx="182880" cy="18288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fontAlgn="auto" hangingPunct="1">
              <a:lnSpc>
                <a:spcPct val="100000"/>
              </a:lnSpc>
              <a:spcBef>
                <a:spcPts val="0"/>
              </a:spcBef>
              <a:spcAft>
                <a:spcPts val="0"/>
              </a:spcAft>
            </a:pPr>
            <a:r>
              <a:rPr lang="en-US" sz="1100" b="0" i="0" u="none" baseline="0" dirty="0">
                <a:solidFill>
                  <a:srgbClr val="FFFFFF"/>
                </a:solidFill>
                <a:latin typeface="Arial" panose="020B0604020202020204" pitchFamily="34" charset="0"/>
              </a:rPr>
              <a:t>1</a:t>
            </a:r>
          </a:p>
        </p:txBody>
      </p:sp>
      <p:sp>
        <p:nvSpPr>
          <p:cNvPr id="74" name="Oval 73">
            <a:extLst>
              <a:ext uri="{FF2B5EF4-FFF2-40B4-BE49-F238E27FC236}">
                <a16:creationId xmlns:a16="http://schemas.microsoft.com/office/drawing/2014/main" id="{2BED08E0-5C24-4600-854E-74C7671519F0}"/>
              </a:ext>
            </a:extLst>
          </p:cNvPr>
          <p:cNvSpPr/>
          <p:nvPr/>
        </p:nvSpPr>
        <p:spPr bwMode="gray">
          <a:xfrm>
            <a:off x="9523232" y="1671230"/>
            <a:ext cx="182880" cy="18288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fontAlgn="auto" hangingPunct="1">
              <a:lnSpc>
                <a:spcPct val="100000"/>
              </a:lnSpc>
              <a:spcBef>
                <a:spcPts val="0"/>
              </a:spcBef>
              <a:spcAft>
                <a:spcPts val="0"/>
              </a:spcAft>
            </a:pPr>
            <a:r>
              <a:rPr lang="en-US" sz="1100" b="0" i="0" u="none" baseline="0" dirty="0">
                <a:solidFill>
                  <a:srgbClr val="FFFFFF"/>
                </a:solidFill>
                <a:latin typeface="Arial" panose="020B0604020202020204" pitchFamily="34" charset="0"/>
              </a:rPr>
              <a:t>2</a:t>
            </a:r>
          </a:p>
        </p:txBody>
      </p:sp>
      <p:sp>
        <p:nvSpPr>
          <p:cNvPr id="76" name="Oval 75">
            <a:extLst>
              <a:ext uri="{FF2B5EF4-FFF2-40B4-BE49-F238E27FC236}">
                <a16:creationId xmlns:a16="http://schemas.microsoft.com/office/drawing/2014/main" id="{505A98C0-2871-459E-B576-57ED6AFF597D}"/>
              </a:ext>
            </a:extLst>
          </p:cNvPr>
          <p:cNvSpPr/>
          <p:nvPr/>
        </p:nvSpPr>
        <p:spPr bwMode="gray">
          <a:xfrm>
            <a:off x="9523232" y="2032546"/>
            <a:ext cx="182880" cy="18288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fontAlgn="auto" hangingPunct="1">
              <a:lnSpc>
                <a:spcPct val="100000"/>
              </a:lnSpc>
              <a:spcBef>
                <a:spcPts val="0"/>
              </a:spcBef>
              <a:spcAft>
                <a:spcPts val="0"/>
              </a:spcAft>
            </a:pPr>
            <a:r>
              <a:rPr lang="en-US" sz="1100" b="0" i="0" u="none" baseline="0" dirty="0">
                <a:solidFill>
                  <a:srgbClr val="FFFFFF"/>
                </a:solidFill>
                <a:latin typeface="Arial" panose="020B0604020202020204" pitchFamily="34" charset="0"/>
              </a:rPr>
              <a:t>4</a:t>
            </a:r>
          </a:p>
        </p:txBody>
      </p:sp>
      <p:sp>
        <p:nvSpPr>
          <p:cNvPr id="77" name="Oval 76">
            <a:extLst>
              <a:ext uri="{FF2B5EF4-FFF2-40B4-BE49-F238E27FC236}">
                <a16:creationId xmlns:a16="http://schemas.microsoft.com/office/drawing/2014/main" id="{05441583-C76D-47D0-8E15-42AB24FD7555}"/>
              </a:ext>
            </a:extLst>
          </p:cNvPr>
          <p:cNvSpPr/>
          <p:nvPr/>
        </p:nvSpPr>
        <p:spPr bwMode="gray">
          <a:xfrm>
            <a:off x="7435853" y="1493073"/>
            <a:ext cx="182880" cy="18288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fontAlgn="auto" hangingPunct="1">
              <a:lnSpc>
                <a:spcPct val="100000"/>
              </a:lnSpc>
              <a:spcBef>
                <a:spcPts val="0"/>
              </a:spcBef>
              <a:spcAft>
                <a:spcPts val="0"/>
              </a:spcAft>
            </a:pPr>
            <a:r>
              <a:rPr lang="en-US" sz="1100" b="0" i="0" u="none" baseline="0" dirty="0">
                <a:solidFill>
                  <a:srgbClr val="FFFFFF"/>
                </a:solidFill>
                <a:latin typeface="Arial" panose="020B0604020202020204" pitchFamily="34" charset="0"/>
              </a:rPr>
              <a:t>1</a:t>
            </a:r>
          </a:p>
        </p:txBody>
      </p:sp>
      <p:sp>
        <p:nvSpPr>
          <p:cNvPr id="78" name="Oval 77">
            <a:extLst>
              <a:ext uri="{FF2B5EF4-FFF2-40B4-BE49-F238E27FC236}">
                <a16:creationId xmlns:a16="http://schemas.microsoft.com/office/drawing/2014/main" id="{F6EE8421-ABA1-4BB8-85B8-7548E0A51BE6}"/>
              </a:ext>
            </a:extLst>
          </p:cNvPr>
          <p:cNvSpPr/>
          <p:nvPr/>
        </p:nvSpPr>
        <p:spPr bwMode="gray">
          <a:xfrm>
            <a:off x="7443191" y="1879403"/>
            <a:ext cx="182880" cy="18288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fontAlgn="auto" hangingPunct="1">
              <a:lnSpc>
                <a:spcPct val="100000"/>
              </a:lnSpc>
              <a:spcBef>
                <a:spcPts val="0"/>
              </a:spcBef>
              <a:spcAft>
                <a:spcPts val="0"/>
              </a:spcAft>
            </a:pPr>
            <a:r>
              <a:rPr lang="en-US" sz="1100" b="0" i="0" u="none" baseline="0" dirty="0">
                <a:solidFill>
                  <a:srgbClr val="FFFFFF"/>
                </a:solidFill>
                <a:latin typeface="Arial" panose="020B0604020202020204" pitchFamily="34" charset="0"/>
              </a:rPr>
              <a:t>3</a:t>
            </a:r>
          </a:p>
        </p:txBody>
      </p:sp>
      <p:sp>
        <p:nvSpPr>
          <p:cNvPr id="79" name="Textfeld 53">
            <a:extLst>
              <a:ext uri="{FF2B5EF4-FFF2-40B4-BE49-F238E27FC236}">
                <a16:creationId xmlns:a16="http://schemas.microsoft.com/office/drawing/2014/main" id="{611D5975-F6B3-42A8-B97E-06004371282E}"/>
              </a:ext>
            </a:extLst>
          </p:cNvPr>
          <p:cNvSpPr txBox="1"/>
          <p:nvPr/>
        </p:nvSpPr>
        <p:spPr>
          <a:xfrm>
            <a:off x="734287" y="4385294"/>
            <a:ext cx="2732401" cy="720000"/>
          </a:xfrm>
          <a:prstGeom prst="rect">
            <a:avLst/>
          </a:prstGeom>
          <a:noFill/>
        </p:spPr>
        <p:txBody>
          <a:bodyPr wrap="square"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rgbClr val="000000"/>
                </a:solidFill>
                <a:latin typeface="Arial"/>
                <a:ea typeface="Arial Unicode MS"/>
                <a:cs typeface="Arial"/>
              </a:rPr>
              <a:t>Task</a:t>
            </a:r>
            <a:r>
              <a:rPr kumimoji="0" lang="en-US" sz="1200" b="1" i="0" u="none" strike="noStrike" kern="1200" cap="none" spc="0" normalizeH="0" baseline="0" noProof="0" dirty="0">
                <a:ln>
                  <a:noFill/>
                </a:ln>
                <a:solidFill>
                  <a:srgbClr val="000000"/>
                </a:solidFill>
                <a:effectLst/>
                <a:uLnTx/>
                <a:uFillTx/>
                <a:latin typeface="Arial"/>
                <a:ea typeface="Arial Unicode MS"/>
                <a:cs typeface="Arial"/>
              </a:rPr>
              <a:t>4</a:t>
            </a:r>
          </a:p>
          <a:p>
            <a:pPr lvl="0">
              <a:defRPr/>
            </a:pPr>
            <a:r>
              <a:rPr lang="en-US" sz="1100" dirty="0"/>
              <a:t>model-based patient recruitment planning and recruitment risk alert</a:t>
            </a:r>
          </a:p>
        </p:txBody>
      </p:sp>
      <p:sp>
        <p:nvSpPr>
          <p:cNvPr id="84" name="Textfeld 56">
            <a:extLst>
              <a:ext uri="{FF2B5EF4-FFF2-40B4-BE49-F238E27FC236}">
                <a16:creationId xmlns:a16="http://schemas.microsoft.com/office/drawing/2014/main" id="{1988788D-F7CD-4796-83ED-D230650DB5FB}"/>
              </a:ext>
            </a:extLst>
          </p:cNvPr>
          <p:cNvSpPr txBox="1"/>
          <p:nvPr/>
        </p:nvSpPr>
        <p:spPr>
          <a:xfrm>
            <a:off x="8700153" y="2971798"/>
            <a:ext cx="1237256" cy="510518"/>
          </a:xfrm>
          <a:prstGeom prst="rect">
            <a:avLst/>
          </a:prstGeom>
          <a:noFill/>
        </p:spPr>
        <p:txBody>
          <a:bodyPr wrap="square" tIns="0" bIns="0" rtlCol="0" anchor="ctr" anchorCtr="0">
            <a:noAutofit/>
          </a:bodyPr>
          <a:lstStyle/>
          <a:p>
            <a:pPr marL="108000" marR="0" lvl="0" indent="-108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dirty="0">
                <a:solidFill>
                  <a:srgbClr val="000000"/>
                </a:solidFill>
                <a:latin typeface="Arial"/>
                <a:ea typeface="Arial Unicode MS"/>
                <a:cs typeface="Arial"/>
              </a:rPr>
              <a:t>Labor work in data cleansing </a:t>
            </a:r>
          </a:p>
          <a:p>
            <a:pPr marL="108000" marR="0" lvl="0" indent="-108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900" b="0" i="0" u="none" strike="noStrike" kern="1200" cap="none" spc="0" normalizeH="0" baseline="0" noProof="0" dirty="0">
              <a:ln>
                <a:noFill/>
              </a:ln>
              <a:solidFill>
                <a:srgbClr val="000000"/>
              </a:solidFill>
              <a:effectLst/>
              <a:uLnTx/>
              <a:uFillTx/>
              <a:latin typeface="Arial"/>
              <a:ea typeface="Arial Unicode MS"/>
              <a:cs typeface="Arial"/>
            </a:endParaRPr>
          </a:p>
        </p:txBody>
      </p:sp>
      <p:sp>
        <p:nvSpPr>
          <p:cNvPr id="85" name="Textfeld 56">
            <a:extLst>
              <a:ext uri="{FF2B5EF4-FFF2-40B4-BE49-F238E27FC236}">
                <a16:creationId xmlns:a16="http://schemas.microsoft.com/office/drawing/2014/main" id="{DBE8435D-F0B2-410B-9C69-C73688D06CC6}"/>
              </a:ext>
            </a:extLst>
          </p:cNvPr>
          <p:cNvSpPr txBox="1"/>
          <p:nvPr/>
        </p:nvSpPr>
        <p:spPr>
          <a:xfrm>
            <a:off x="10127363" y="2971798"/>
            <a:ext cx="1554480" cy="510518"/>
          </a:xfrm>
          <a:prstGeom prst="rect">
            <a:avLst/>
          </a:prstGeom>
          <a:noFill/>
        </p:spPr>
        <p:txBody>
          <a:bodyPr wrap="square" tIns="0" bIns="0" rtlCol="0" anchor="ctr" anchorCtr="0">
            <a:noAutofit/>
          </a:bodyPr>
          <a:lstStyle/>
          <a:p>
            <a:pPr marL="108000" lvl="0" indent="-108000">
              <a:buFont typeface="Arial" panose="020B0604020202020204" pitchFamily="34" charset="0"/>
              <a:buChar char="•"/>
              <a:defRPr/>
            </a:pPr>
            <a:r>
              <a:rPr lang="en-US" sz="900" dirty="0">
                <a:solidFill>
                  <a:srgbClr val="000000"/>
                </a:solidFill>
              </a:rPr>
              <a:t>PD: 20 days</a:t>
            </a:r>
          </a:p>
          <a:p>
            <a:pPr marL="108000" lvl="0" indent="-108000">
              <a:buFont typeface="Arial" panose="020B0604020202020204" pitchFamily="34" charset="0"/>
              <a:buChar char="•"/>
              <a:defRPr/>
            </a:pPr>
            <a:r>
              <a:rPr lang="en-US" sz="900" dirty="0">
                <a:solidFill>
                  <a:srgbClr val="000000"/>
                </a:solidFill>
              </a:rPr>
              <a:t>In-Costs: 9,280 euro</a:t>
            </a:r>
          </a:p>
          <a:p>
            <a:pPr marL="108000" marR="0" lvl="0" indent="-108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dirty="0">
                <a:solidFill>
                  <a:srgbClr val="000000"/>
                </a:solidFill>
                <a:latin typeface="Arial"/>
                <a:ea typeface="Arial Unicode MS"/>
                <a:cs typeface="Arial"/>
              </a:rPr>
              <a:t>Ex-Costs:10,000 euro</a:t>
            </a:r>
          </a:p>
        </p:txBody>
      </p:sp>
      <p:sp>
        <p:nvSpPr>
          <p:cNvPr id="89" name="Textfeld 56">
            <a:extLst>
              <a:ext uri="{FF2B5EF4-FFF2-40B4-BE49-F238E27FC236}">
                <a16:creationId xmlns:a16="http://schemas.microsoft.com/office/drawing/2014/main" id="{9BECCCF3-CC23-453D-86CB-AF605011808E}"/>
              </a:ext>
            </a:extLst>
          </p:cNvPr>
          <p:cNvSpPr txBox="1"/>
          <p:nvPr/>
        </p:nvSpPr>
        <p:spPr>
          <a:xfrm>
            <a:off x="6867662" y="3676044"/>
            <a:ext cx="1920240" cy="720000"/>
          </a:xfrm>
          <a:prstGeom prst="rect">
            <a:avLst/>
          </a:prstGeom>
          <a:noFill/>
        </p:spPr>
        <p:txBody>
          <a:bodyPr wrap="square" tIns="0" bIns="0" rtlCol="0" anchor="ctr" anchorCtr="0">
            <a:noAutofit/>
          </a:bodyPr>
          <a:lstStyle/>
          <a:p>
            <a:pPr marL="108000" indent="-108000">
              <a:buFont typeface="Arial" panose="020B0604020202020204" pitchFamily="34" charset="0"/>
              <a:buChar char="•"/>
              <a:defRPr/>
            </a:pPr>
            <a:r>
              <a:rPr lang="en-US" sz="900" dirty="0"/>
              <a:t>Data modeling </a:t>
            </a:r>
            <a:endParaRPr kumimoji="0" lang="en-US" sz="900" b="0" i="0" u="none" strike="noStrike" kern="1200" cap="none" spc="0" normalizeH="0" baseline="0" noProof="0" dirty="0">
              <a:ln>
                <a:noFill/>
              </a:ln>
              <a:solidFill>
                <a:srgbClr val="000000"/>
              </a:solidFill>
              <a:effectLst/>
              <a:uLnTx/>
              <a:uFillTx/>
              <a:latin typeface="Arial"/>
              <a:ea typeface="Arial Unicode MS"/>
              <a:cs typeface="Arial"/>
            </a:endParaRPr>
          </a:p>
        </p:txBody>
      </p:sp>
      <p:sp>
        <p:nvSpPr>
          <p:cNvPr id="90" name="Textfeld 56">
            <a:extLst>
              <a:ext uri="{FF2B5EF4-FFF2-40B4-BE49-F238E27FC236}">
                <a16:creationId xmlns:a16="http://schemas.microsoft.com/office/drawing/2014/main" id="{EA12F84A-8A93-40F5-B326-779C296DEA5C}"/>
              </a:ext>
            </a:extLst>
          </p:cNvPr>
          <p:cNvSpPr txBox="1"/>
          <p:nvPr/>
        </p:nvSpPr>
        <p:spPr>
          <a:xfrm>
            <a:off x="8719160" y="3780785"/>
            <a:ext cx="1237256" cy="510518"/>
          </a:xfrm>
          <a:prstGeom prst="rect">
            <a:avLst/>
          </a:prstGeom>
          <a:noFill/>
        </p:spPr>
        <p:txBody>
          <a:bodyPr wrap="square" tIns="0" bIns="0" rtlCol="0" anchor="ctr" anchorCtr="0">
            <a:noAutofit/>
          </a:bodyPr>
          <a:lstStyle/>
          <a:p>
            <a:pPr marL="108000" marR="0" lvl="0" indent="-108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dirty="0">
                <a:solidFill>
                  <a:srgbClr val="000000"/>
                </a:solidFill>
                <a:latin typeface="Arial"/>
                <a:ea typeface="Arial Unicode MS"/>
                <a:cs typeface="Arial"/>
              </a:rPr>
              <a:t>External site performance data from SMO (nice to have)</a:t>
            </a:r>
            <a:endParaRPr kumimoji="0" lang="en-US" sz="900" b="0" i="0" u="none" strike="noStrike" kern="1200" cap="none" spc="0" normalizeH="0" baseline="0" noProof="0" dirty="0">
              <a:ln>
                <a:noFill/>
              </a:ln>
              <a:solidFill>
                <a:srgbClr val="000000"/>
              </a:solidFill>
              <a:effectLst/>
              <a:uLnTx/>
              <a:uFillTx/>
              <a:latin typeface="Arial"/>
              <a:ea typeface="Arial Unicode MS"/>
              <a:cs typeface="Arial"/>
            </a:endParaRPr>
          </a:p>
        </p:txBody>
      </p:sp>
      <p:sp>
        <p:nvSpPr>
          <p:cNvPr id="91" name="Textfeld 56">
            <a:extLst>
              <a:ext uri="{FF2B5EF4-FFF2-40B4-BE49-F238E27FC236}">
                <a16:creationId xmlns:a16="http://schemas.microsoft.com/office/drawing/2014/main" id="{B0C8AAD0-D79B-4CDF-9143-E80289AFF8B5}"/>
              </a:ext>
            </a:extLst>
          </p:cNvPr>
          <p:cNvSpPr txBox="1"/>
          <p:nvPr/>
        </p:nvSpPr>
        <p:spPr>
          <a:xfrm>
            <a:off x="10146371" y="3780785"/>
            <a:ext cx="1554480" cy="510518"/>
          </a:xfrm>
          <a:prstGeom prst="rect">
            <a:avLst/>
          </a:prstGeom>
          <a:noFill/>
        </p:spPr>
        <p:txBody>
          <a:bodyPr wrap="square" tIns="0" bIns="0" rtlCol="0" anchor="ctr" anchorCtr="0">
            <a:noAutofit/>
          </a:bodyPr>
          <a:lstStyle/>
          <a:p>
            <a:pPr marL="108000" lvl="0" indent="-108000">
              <a:buFont typeface="Arial" panose="020B0604020202020204" pitchFamily="34" charset="0"/>
              <a:buChar char="•"/>
              <a:defRPr/>
            </a:pPr>
            <a:r>
              <a:rPr lang="en-US" sz="900" dirty="0">
                <a:solidFill>
                  <a:srgbClr val="000000"/>
                </a:solidFill>
              </a:rPr>
              <a:t>PD: 20 days</a:t>
            </a:r>
          </a:p>
          <a:p>
            <a:pPr marL="108000" lvl="0" indent="-108000">
              <a:buFont typeface="Arial" panose="020B0604020202020204" pitchFamily="34" charset="0"/>
              <a:buChar char="•"/>
              <a:defRPr/>
            </a:pPr>
            <a:r>
              <a:rPr lang="en-US" sz="900" dirty="0">
                <a:solidFill>
                  <a:srgbClr val="000000"/>
                </a:solidFill>
              </a:rPr>
              <a:t>In-Costs: 9,280 euro</a:t>
            </a:r>
          </a:p>
          <a:p>
            <a:pPr marL="108000" lvl="0" indent="-108000">
              <a:buFont typeface="Arial" panose="020B0604020202020204" pitchFamily="34" charset="0"/>
              <a:buChar char="•"/>
              <a:defRPr/>
            </a:pPr>
            <a:r>
              <a:rPr lang="en-US" sz="900" dirty="0">
                <a:solidFill>
                  <a:srgbClr val="000000"/>
                </a:solidFill>
              </a:rPr>
              <a:t>Ex-Costs: 6,000 euro</a:t>
            </a:r>
          </a:p>
        </p:txBody>
      </p:sp>
      <p:sp>
        <p:nvSpPr>
          <p:cNvPr id="92" name="Textfeld 56">
            <a:extLst>
              <a:ext uri="{FF2B5EF4-FFF2-40B4-BE49-F238E27FC236}">
                <a16:creationId xmlns:a16="http://schemas.microsoft.com/office/drawing/2014/main" id="{69D2765F-DC94-4828-A102-A9F23ACC7E21}"/>
              </a:ext>
            </a:extLst>
          </p:cNvPr>
          <p:cNvSpPr txBox="1"/>
          <p:nvPr/>
        </p:nvSpPr>
        <p:spPr>
          <a:xfrm>
            <a:off x="6883670" y="4488949"/>
            <a:ext cx="1920240" cy="720000"/>
          </a:xfrm>
          <a:prstGeom prst="rect">
            <a:avLst/>
          </a:prstGeom>
          <a:noFill/>
        </p:spPr>
        <p:txBody>
          <a:bodyPr wrap="square" tIns="0" bIns="0" rtlCol="0" anchor="ctr" anchorCtr="0">
            <a:noAutofit/>
          </a:bodyPr>
          <a:lstStyle/>
          <a:p>
            <a:pPr marL="108000" indent="-108000">
              <a:buFont typeface="Arial" panose="020B0604020202020204" pitchFamily="34" charset="0"/>
              <a:buChar char="•"/>
              <a:defRPr/>
            </a:pPr>
            <a:r>
              <a:rPr lang="en-US" sz="900" dirty="0"/>
              <a:t>Data modeling </a:t>
            </a:r>
            <a:endParaRPr kumimoji="0" lang="en-US" sz="900" b="0" i="0" u="none" strike="noStrike" kern="1200" cap="none" spc="0" normalizeH="0" baseline="0" noProof="0" dirty="0">
              <a:ln>
                <a:noFill/>
              </a:ln>
              <a:solidFill>
                <a:srgbClr val="000000"/>
              </a:solidFill>
              <a:effectLst/>
              <a:uLnTx/>
              <a:uFillTx/>
              <a:latin typeface="Arial"/>
              <a:ea typeface="Arial Unicode MS"/>
              <a:cs typeface="Arial"/>
            </a:endParaRPr>
          </a:p>
        </p:txBody>
      </p:sp>
      <p:sp>
        <p:nvSpPr>
          <p:cNvPr id="93" name="Textfeld 56">
            <a:extLst>
              <a:ext uri="{FF2B5EF4-FFF2-40B4-BE49-F238E27FC236}">
                <a16:creationId xmlns:a16="http://schemas.microsoft.com/office/drawing/2014/main" id="{5D7DC228-C06F-42AC-84C0-7CA1B67E1339}"/>
              </a:ext>
            </a:extLst>
          </p:cNvPr>
          <p:cNvSpPr txBox="1"/>
          <p:nvPr/>
        </p:nvSpPr>
        <p:spPr>
          <a:xfrm>
            <a:off x="8735168" y="4593690"/>
            <a:ext cx="1237256" cy="510518"/>
          </a:xfrm>
          <a:prstGeom prst="rect">
            <a:avLst/>
          </a:prstGeom>
          <a:noFill/>
        </p:spPr>
        <p:txBody>
          <a:bodyPr wrap="square" tIns="0" bIns="0" rtlCol="0" anchor="ctr" anchorCtr="0">
            <a:noAutofit/>
          </a:bodyPr>
          <a:lstStyle/>
          <a:p>
            <a:pPr marL="108000" marR="0" lvl="0" indent="-108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dirty="0">
                <a:solidFill>
                  <a:srgbClr val="000000"/>
                </a:solidFill>
                <a:latin typeface="Arial"/>
                <a:ea typeface="Arial Unicode MS"/>
                <a:cs typeface="Arial"/>
              </a:rPr>
              <a:t>As above </a:t>
            </a:r>
          </a:p>
          <a:p>
            <a:pPr marL="108000" marR="0" lvl="0" indent="-108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900" b="0" i="0" u="none" strike="noStrike" kern="1200" cap="none" spc="0" normalizeH="0" baseline="0" noProof="0" dirty="0">
              <a:ln>
                <a:noFill/>
              </a:ln>
              <a:solidFill>
                <a:srgbClr val="000000"/>
              </a:solidFill>
              <a:effectLst/>
              <a:uLnTx/>
              <a:uFillTx/>
              <a:latin typeface="Arial"/>
              <a:ea typeface="Arial Unicode MS"/>
              <a:cs typeface="Arial"/>
            </a:endParaRPr>
          </a:p>
        </p:txBody>
      </p:sp>
      <p:sp>
        <p:nvSpPr>
          <p:cNvPr id="94" name="Textfeld 56">
            <a:extLst>
              <a:ext uri="{FF2B5EF4-FFF2-40B4-BE49-F238E27FC236}">
                <a16:creationId xmlns:a16="http://schemas.microsoft.com/office/drawing/2014/main" id="{CAB9215C-3B2B-42D0-B8E0-264870E2FA32}"/>
              </a:ext>
            </a:extLst>
          </p:cNvPr>
          <p:cNvSpPr txBox="1"/>
          <p:nvPr/>
        </p:nvSpPr>
        <p:spPr>
          <a:xfrm>
            <a:off x="10162379" y="4500785"/>
            <a:ext cx="1554480" cy="510518"/>
          </a:xfrm>
          <a:prstGeom prst="rect">
            <a:avLst/>
          </a:prstGeom>
          <a:noFill/>
        </p:spPr>
        <p:txBody>
          <a:bodyPr wrap="square" tIns="0" bIns="0" rtlCol="0" anchor="ctr" anchorCtr="0">
            <a:noAutofit/>
          </a:bodyPr>
          <a:lstStyle/>
          <a:p>
            <a:pPr marL="108000" lvl="0" indent="-108000">
              <a:buFont typeface="Arial" panose="020B0604020202020204" pitchFamily="34" charset="0"/>
              <a:buChar char="•"/>
              <a:defRPr/>
            </a:pPr>
            <a:r>
              <a:rPr lang="en-US" sz="900" dirty="0">
                <a:solidFill>
                  <a:srgbClr val="000000"/>
                </a:solidFill>
              </a:rPr>
              <a:t>PD: 20 days</a:t>
            </a:r>
          </a:p>
          <a:p>
            <a:pPr marL="108000" lvl="0" indent="-108000">
              <a:buFont typeface="Arial" panose="020B0604020202020204" pitchFamily="34" charset="0"/>
              <a:buChar char="•"/>
              <a:defRPr/>
            </a:pPr>
            <a:r>
              <a:rPr lang="en-US" sz="900" dirty="0">
                <a:solidFill>
                  <a:srgbClr val="000000"/>
                </a:solidFill>
              </a:rPr>
              <a:t>In-Costs: 9,280 euro</a:t>
            </a:r>
          </a:p>
        </p:txBody>
      </p:sp>
      <p:sp>
        <p:nvSpPr>
          <p:cNvPr id="62" name="Rechteck 57">
            <a:extLst>
              <a:ext uri="{FF2B5EF4-FFF2-40B4-BE49-F238E27FC236}">
                <a16:creationId xmlns:a16="http://schemas.microsoft.com/office/drawing/2014/main" id="{075E5A57-144A-4DEF-AAA0-FF95C2A67429}"/>
              </a:ext>
            </a:extLst>
          </p:cNvPr>
          <p:cNvSpPr/>
          <p:nvPr/>
        </p:nvSpPr>
        <p:spPr>
          <a:xfrm>
            <a:off x="654990" y="5227146"/>
            <a:ext cx="72000" cy="720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Arial"/>
              <a:ea typeface="Arial Unicode MS"/>
              <a:cs typeface="Arial"/>
            </a:endParaRPr>
          </a:p>
        </p:txBody>
      </p:sp>
      <p:sp>
        <p:nvSpPr>
          <p:cNvPr id="63" name="Rechteck 58">
            <a:extLst>
              <a:ext uri="{FF2B5EF4-FFF2-40B4-BE49-F238E27FC236}">
                <a16:creationId xmlns:a16="http://schemas.microsoft.com/office/drawing/2014/main" id="{495B66BA-FF03-407E-9766-3A82251A67A1}"/>
              </a:ext>
            </a:extLst>
          </p:cNvPr>
          <p:cNvSpPr/>
          <p:nvPr/>
        </p:nvSpPr>
        <p:spPr>
          <a:xfrm>
            <a:off x="724427" y="5227146"/>
            <a:ext cx="10806981" cy="720000"/>
          </a:xfrm>
          <a:prstGeom prst="rect">
            <a:avLst/>
          </a:prstGeom>
          <a:solidFill>
            <a:schemeClr val="accent1">
              <a:lumMod val="10000"/>
              <a:lumOff val="90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Arial"/>
              <a:ea typeface="Arial Unicode MS"/>
              <a:cs typeface="Arial"/>
            </a:endParaRPr>
          </a:p>
        </p:txBody>
      </p:sp>
      <p:sp>
        <p:nvSpPr>
          <p:cNvPr id="64" name="Textfeld 60">
            <a:extLst>
              <a:ext uri="{FF2B5EF4-FFF2-40B4-BE49-F238E27FC236}">
                <a16:creationId xmlns:a16="http://schemas.microsoft.com/office/drawing/2014/main" id="{1A09EFBC-87F9-4A47-ACE9-994BAE0F3A56}"/>
              </a:ext>
            </a:extLst>
          </p:cNvPr>
          <p:cNvSpPr txBox="1"/>
          <p:nvPr/>
        </p:nvSpPr>
        <p:spPr>
          <a:xfrm>
            <a:off x="730915" y="5225804"/>
            <a:ext cx="2732401" cy="720000"/>
          </a:xfrm>
          <a:prstGeom prst="rect">
            <a:avLst/>
          </a:prstGeom>
          <a:noFill/>
        </p:spPr>
        <p:txBody>
          <a:bodyPr wrap="none"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rgbClr val="000000"/>
                </a:solidFill>
                <a:latin typeface="Arial"/>
                <a:ea typeface="Arial Unicode MS"/>
                <a:cs typeface="Arial"/>
              </a:rPr>
              <a:t>Task</a:t>
            </a:r>
            <a:r>
              <a:rPr kumimoji="0" lang="en-US" sz="1200" b="1" i="0" u="none" strike="noStrike" kern="1200" cap="none" spc="0" normalizeH="0" baseline="0" noProof="0" dirty="0">
                <a:ln>
                  <a:noFill/>
                </a:ln>
                <a:solidFill>
                  <a:srgbClr val="000000"/>
                </a:solidFill>
                <a:effectLst/>
                <a:uLnTx/>
                <a:uFillTx/>
                <a:latin typeface="Arial"/>
                <a:ea typeface="Arial Unicode MS"/>
                <a:cs typeface="Arial"/>
              </a:rPr>
              <a:t>2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100" dirty="0"/>
              <a:t>PI referring and site-less sites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100" dirty="0"/>
              <a:t>recommendation </a:t>
            </a:r>
            <a:endParaRPr kumimoji="0" lang="en-US" sz="1100" b="0" i="0" u="none" strike="noStrike" kern="1200" cap="none" spc="0" normalizeH="0" baseline="0" noProof="0" dirty="0">
              <a:ln>
                <a:noFill/>
              </a:ln>
              <a:solidFill>
                <a:srgbClr val="000000"/>
              </a:solidFill>
              <a:effectLst/>
              <a:uLnTx/>
              <a:uFillTx/>
              <a:latin typeface="Arial"/>
              <a:ea typeface="Arial Unicode MS"/>
              <a:cs typeface="Arial"/>
            </a:endParaRPr>
          </a:p>
        </p:txBody>
      </p:sp>
      <p:sp>
        <p:nvSpPr>
          <p:cNvPr id="69" name="Textfeld 63">
            <a:extLst>
              <a:ext uri="{FF2B5EF4-FFF2-40B4-BE49-F238E27FC236}">
                <a16:creationId xmlns:a16="http://schemas.microsoft.com/office/drawing/2014/main" id="{A483DB0C-CC1D-4F2C-AE2F-DA01CE0BF5AB}"/>
              </a:ext>
            </a:extLst>
          </p:cNvPr>
          <p:cNvSpPr txBox="1"/>
          <p:nvPr/>
        </p:nvSpPr>
        <p:spPr>
          <a:xfrm>
            <a:off x="3463317" y="5231816"/>
            <a:ext cx="3291840" cy="720000"/>
          </a:xfrm>
          <a:prstGeom prst="rect">
            <a:avLst/>
          </a:prstGeom>
          <a:noFill/>
        </p:spPr>
        <p:txBody>
          <a:bodyPr wrap="square" tIns="0" bIns="0" rtlCol="0" anchor="ctr" anchorCtr="0">
            <a:noAutofit/>
          </a:bodyPr>
          <a:lstStyle>
            <a:defPPr>
              <a:defRPr lang="de-DE"/>
            </a:defPPr>
            <a:lvl1pPr marL="108000" indent="-108000">
              <a:buFont typeface="Arial" panose="020B0604020202020204" pitchFamily="34" charset="0"/>
              <a:buChar char="•"/>
              <a:defRPr sz="900"/>
            </a:lvl1pPr>
          </a:lstStyle>
          <a:p>
            <a:pPr marL="228600" indent="-228600"/>
            <a:r>
              <a:rPr lang="en-US" dirty="0"/>
              <a:t>Could support the diversity of patient recruitment, mitigating the risk of recruitment failure on sites </a:t>
            </a:r>
          </a:p>
          <a:p>
            <a:pPr marL="228600" indent="-228600"/>
            <a:r>
              <a:rPr lang="en-US" dirty="0"/>
              <a:t>Could support the precise list for CRA to work on the patient recruitment and better collaboration with PRO</a:t>
            </a:r>
          </a:p>
        </p:txBody>
      </p:sp>
      <p:sp>
        <p:nvSpPr>
          <p:cNvPr id="70" name="Textfeld 56">
            <a:extLst>
              <a:ext uri="{FF2B5EF4-FFF2-40B4-BE49-F238E27FC236}">
                <a16:creationId xmlns:a16="http://schemas.microsoft.com/office/drawing/2014/main" id="{29E8E725-C950-471A-A1AF-E19F261ABA5A}"/>
              </a:ext>
            </a:extLst>
          </p:cNvPr>
          <p:cNvSpPr txBox="1"/>
          <p:nvPr/>
        </p:nvSpPr>
        <p:spPr>
          <a:xfrm>
            <a:off x="6863737" y="5254620"/>
            <a:ext cx="1920240" cy="720000"/>
          </a:xfrm>
          <a:prstGeom prst="rect">
            <a:avLst/>
          </a:prstGeom>
          <a:noFill/>
        </p:spPr>
        <p:txBody>
          <a:bodyPr wrap="square" tIns="0" bIns="0" rtlCol="0" anchor="ctr" anchorCtr="0">
            <a:noAutofit/>
          </a:bodyPr>
          <a:lstStyle/>
          <a:p>
            <a:pPr marL="108000" indent="-108000">
              <a:buFont typeface="Arial" panose="020B0604020202020204" pitchFamily="34" charset="0"/>
              <a:buChar char="•"/>
              <a:defRPr/>
            </a:pPr>
            <a:r>
              <a:rPr lang="en-US" sz="900" dirty="0"/>
              <a:t>Data analysis </a:t>
            </a:r>
            <a:endParaRPr kumimoji="0" lang="en-US" sz="900" b="0" i="0" u="none" strike="noStrike" kern="1200" cap="none" spc="0" normalizeH="0" baseline="0" noProof="0" dirty="0">
              <a:ln>
                <a:noFill/>
              </a:ln>
              <a:solidFill>
                <a:srgbClr val="000000"/>
              </a:solidFill>
              <a:effectLst/>
              <a:uLnTx/>
              <a:uFillTx/>
              <a:latin typeface="Arial"/>
              <a:ea typeface="Arial Unicode MS"/>
              <a:cs typeface="Arial"/>
            </a:endParaRPr>
          </a:p>
        </p:txBody>
      </p:sp>
      <p:sp>
        <p:nvSpPr>
          <p:cNvPr id="71" name="Textfeld 56">
            <a:extLst>
              <a:ext uri="{FF2B5EF4-FFF2-40B4-BE49-F238E27FC236}">
                <a16:creationId xmlns:a16="http://schemas.microsoft.com/office/drawing/2014/main" id="{05DFB8B4-AC7D-40B1-BB7E-342201D88161}"/>
              </a:ext>
            </a:extLst>
          </p:cNvPr>
          <p:cNvSpPr txBox="1"/>
          <p:nvPr/>
        </p:nvSpPr>
        <p:spPr>
          <a:xfrm>
            <a:off x="8715235" y="5359361"/>
            <a:ext cx="1237256" cy="510518"/>
          </a:xfrm>
          <a:prstGeom prst="rect">
            <a:avLst/>
          </a:prstGeom>
          <a:noFill/>
        </p:spPr>
        <p:txBody>
          <a:bodyPr wrap="square" tIns="0" bIns="0" rtlCol="0" anchor="ctr" anchorCtr="0">
            <a:noAutofit/>
          </a:bodyPr>
          <a:lstStyle/>
          <a:p>
            <a:pPr marL="108000" marR="0" lvl="0" indent="-108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000000"/>
                </a:solidFill>
                <a:effectLst/>
                <a:uLnTx/>
                <a:uFillTx/>
                <a:latin typeface="Arial"/>
                <a:ea typeface="Arial Unicode MS"/>
                <a:cs typeface="Arial"/>
              </a:rPr>
              <a:t>None </a:t>
            </a:r>
          </a:p>
        </p:txBody>
      </p:sp>
      <p:sp>
        <p:nvSpPr>
          <p:cNvPr id="72" name="Textfeld 56">
            <a:extLst>
              <a:ext uri="{FF2B5EF4-FFF2-40B4-BE49-F238E27FC236}">
                <a16:creationId xmlns:a16="http://schemas.microsoft.com/office/drawing/2014/main" id="{C7F73BB4-8BBA-4C2F-A36D-A9DE0C95DAD6}"/>
              </a:ext>
            </a:extLst>
          </p:cNvPr>
          <p:cNvSpPr txBox="1"/>
          <p:nvPr/>
        </p:nvSpPr>
        <p:spPr>
          <a:xfrm>
            <a:off x="10142446" y="5359361"/>
            <a:ext cx="1554480" cy="510518"/>
          </a:xfrm>
          <a:prstGeom prst="rect">
            <a:avLst/>
          </a:prstGeom>
          <a:noFill/>
        </p:spPr>
        <p:txBody>
          <a:bodyPr wrap="square" tIns="0" bIns="0" rtlCol="0" anchor="ctr" anchorCtr="0">
            <a:noAutofit/>
          </a:bodyPr>
          <a:lstStyle/>
          <a:p>
            <a:pPr marL="108000" lvl="0" indent="-108000">
              <a:buFont typeface="Arial" panose="020B0604020202020204" pitchFamily="34" charset="0"/>
              <a:buChar char="•"/>
              <a:defRPr/>
            </a:pPr>
            <a:r>
              <a:rPr lang="en-US" sz="900" dirty="0">
                <a:solidFill>
                  <a:srgbClr val="000000"/>
                </a:solidFill>
              </a:rPr>
              <a:t>PD: 10 days</a:t>
            </a:r>
          </a:p>
          <a:p>
            <a:pPr marL="108000" lvl="0" indent="-108000">
              <a:buFont typeface="Arial" panose="020B0604020202020204" pitchFamily="34" charset="0"/>
              <a:buChar char="•"/>
              <a:defRPr/>
            </a:pPr>
            <a:r>
              <a:rPr lang="en-US" sz="900" dirty="0">
                <a:solidFill>
                  <a:srgbClr val="000000"/>
                </a:solidFill>
              </a:rPr>
              <a:t>In-Costs: 4,640 euro</a:t>
            </a:r>
          </a:p>
        </p:txBody>
      </p:sp>
      <p:sp>
        <p:nvSpPr>
          <p:cNvPr id="7" name="Oval 6">
            <a:extLst>
              <a:ext uri="{FF2B5EF4-FFF2-40B4-BE49-F238E27FC236}">
                <a16:creationId xmlns:a16="http://schemas.microsoft.com/office/drawing/2014/main" id="{933AF35F-B7A9-4EC0-ADF2-20AE2BDAA054}"/>
              </a:ext>
            </a:extLst>
          </p:cNvPr>
          <p:cNvSpPr/>
          <p:nvPr/>
        </p:nvSpPr>
        <p:spPr bwMode="gray">
          <a:xfrm>
            <a:off x="316864" y="3402373"/>
            <a:ext cx="457200" cy="4572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fontAlgn="auto" hangingPunct="1">
              <a:lnSpc>
                <a:spcPct val="100000"/>
              </a:lnSpc>
              <a:spcBef>
                <a:spcPts val="0"/>
              </a:spcBef>
              <a:spcAft>
                <a:spcPts val="0"/>
              </a:spcAft>
            </a:pPr>
            <a:r>
              <a:rPr lang="en-US" sz="1800" b="0" i="0" u="none" baseline="0" dirty="0">
                <a:solidFill>
                  <a:srgbClr val="FFFFFF"/>
                </a:solidFill>
                <a:latin typeface="Arial" panose="020B0604020202020204" pitchFamily="34" charset="0"/>
              </a:rPr>
              <a:t>1</a:t>
            </a:r>
          </a:p>
        </p:txBody>
      </p:sp>
      <p:sp>
        <p:nvSpPr>
          <p:cNvPr id="75" name="Oval 74">
            <a:extLst>
              <a:ext uri="{FF2B5EF4-FFF2-40B4-BE49-F238E27FC236}">
                <a16:creationId xmlns:a16="http://schemas.microsoft.com/office/drawing/2014/main" id="{8D720F3B-090E-4AD4-A1D1-ED1F27590D2E}"/>
              </a:ext>
            </a:extLst>
          </p:cNvPr>
          <p:cNvSpPr/>
          <p:nvPr/>
        </p:nvSpPr>
        <p:spPr bwMode="gray">
          <a:xfrm>
            <a:off x="316864" y="4936274"/>
            <a:ext cx="457200" cy="4572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fontAlgn="auto" hangingPunct="1">
              <a:lnSpc>
                <a:spcPct val="100000"/>
              </a:lnSpc>
              <a:spcBef>
                <a:spcPts val="0"/>
              </a:spcBef>
              <a:spcAft>
                <a:spcPts val="0"/>
              </a:spcAft>
            </a:pPr>
            <a:r>
              <a:rPr lang="en-US" sz="1800" b="0" i="0" u="none" baseline="0" dirty="0">
                <a:solidFill>
                  <a:srgbClr val="FFFFFF"/>
                </a:solidFill>
                <a:latin typeface="Arial" panose="020B0604020202020204" pitchFamily="34" charset="0"/>
              </a:rPr>
              <a:t>2</a:t>
            </a:r>
          </a:p>
        </p:txBody>
      </p:sp>
      <p:sp>
        <p:nvSpPr>
          <p:cNvPr id="95" name="Textfeld 56">
            <a:extLst>
              <a:ext uri="{FF2B5EF4-FFF2-40B4-BE49-F238E27FC236}">
                <a16:creationId xmlns:a16="http://schemas.microsoft.com/office/drawing/2014/main" id="{67C04B7C-AE45-4300-B09F-A76F74A629DC}"/>
              </a:ext>
            </a:extLst>
          </p:cNvPr>
          <p:cNvSpPr txBox="1"/>
          <p:nvPr/>
        </p:nvSpPr>
        <p:spPr>
          <a:xfrm>
            <a:off x="9445351" y="565266"/>
            <a:ext cx="3924538" cy="864000"/>
          </a:xfrm>
          <a:prstGeom prst="rect">
            <a:avLst/>
          </a:prstGeom>
          <a:noFill/>
        </p:spPr>
        <p:txBody>
          <a:bodyPr wrap="square" tIns="0" bIns="0" rtlCol="0" anchor="ctr" anchorCtr="0">
            <a:noAutofit/>
          </a:bodyPr>
          <a:lstStyle/>
          <a:p>
            <a:pPr lvl="0">
              <a:defRPr/>
            </a:pPr>
            <a:r>
              <a:rPr lang="en-US" sz="1400" u="sng" dirty="0">
                <a:solidFill>
                  <a:srgbClr val="000000"/>
                </a:solidFill>
              </a:rPr>
              <a:t>Total cost : </a:t>
            </a:r>
          </a:p>
          <a:p>
            <a:pPr lvl="0">
              <a:defRPr/>
            </a:pPr>
            <a:r>
              <a:rPr lang="en-US" i="1" dirty="0">
                <a:solidFill>
                  <a:srgbClr val="000000"/>
                </a:solidFill>
              </a:rPr>
              <a:t>35k euros phase 1</a:t>
            </a:r>
          </a:p>
          <a:p>
            <a:pPr lvl="0">
              <a:defRPr/>
            </a:pPr>
            <a:r>
              <a:rPr lang="en-US" i="1" dirty="0">
                <a:solidFill>
                  <a:srgbClr val="000000"/>
                </a:solidFill>
                <a:latin typeface="Arial"/>
                <a:ea typeface="Arial Unicode MS"/>
                <a:cs typeface="Arial"/>
              </a:rPr>
              <a:t>15k euros phase 2</a:t>
            </a:r>
            <a:endParaRPr lang="en-US" sz="800" i="1" dirty="0">
              <a:solidFill>
                <a:srgbClr val="000000"/>
              </a:solidFill>
              <a:latin typeface="Arial"/>
              <a:ea typeface="Arial Unicode MS"/>
              <a:cs typeface="Arial"/>
            </a:endParaRPr>
          </a:p>
        </p:txBody>
      </p:sp>
    </p:spTree>
    <p:extLst>
      <p:ext uri="{BB962C8B-B14F-4D97-AF65-F5344CB8AC3E}">
        <p14:creationId xmlns:p14="http://schemas.microsoft.com/office/powerpoint/2010/main" val="274871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2" name="Object 61" hidden="1"/>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8608" name="think-cell Slide" r:id="rId6" imgW="395" imgH="394" progId="TCLayout.ActiveDocument.1">
                  <p:embed/>
                </p:oleObj>
              </mc:Choice>
              <mc:Fallback>
                <p:oleObj name="think-cell Slide" r:id="rId6" imgW="395" imgH="394" progId="TCLayout.ActiveDocument.1">
                  <p:embed/>
                  <p:pic>
                    <p:nvPicPr>
                      <p:cNvPr id="62" name="Object 61" hidden="1"/>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63" name="Rectangle 62" hidden="1"/>
          <p:cNvSpPr/>
          <p:nvPr>
            <p:custDataLst>
              <p:tags r:id="rId3"/>
            </p:custDataLst>
          </p:nvPr>
        </p:nvSpPr>
        <p:spPr bwMode="gray">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n-US" sz="2800" u="none" dirty="0">
              <a:solidFill>
                <a:srgbClr val="FFFFFF"/>
              </a:solidFill>
              <a:latin typeface="Arial" panose="020B0604020202020204" pitchFamily="34" charset="0"/>
              <a:ea typeface="Arial Unicode MS" panose="020B0604020202020204" pitchFamily="34" charset="-128"/>
              <a:cs typeface="Arial" panose="020B0604020202020204" pitchFamily="34" charset="0"/>
              <a:sym typeface="Arial" panose="020B0604020202020204" pitchFamily="34" charset="0"/>
            </a:endParaRPr>
          </a:p>
        </p:txBody>
      </p:sp>
      <p:sp>
        <p:nvSpPr>
          <p:cNvPr id="3" name="Title 2"/>
          <p:cNvSpPr>
            <a:spLocks noGrp="1"/>
          </p:cNvSpPr>
          <p:nvPr>
            <p:ph type="title"/>
          </p:nvPr>
        </p:nvSpPr>
        <p:spPr/>
        <p:txBody>
          <a:bodyPr/>
          <a:lstStyle/>
          <a:p>
            <a:r>
              <a:rPr lang="en-US" dirty="0"/>
              <a:t>To achieve the success measured by </a:t>
            </a:r>
          </a:p>
        </p:txBody>
      </p:sp>
      <p:sp>
        <p:nvSpPr>
          <p:cNvPr id="5" name="Slide Number Placeholder 4"/>
          <p:cNvSpPr>
            <a:spLocks noGrp="1"/>
          </p:cNvSpPr>
          <p:nvPr>
            <p:ph type="sldNum" sz="quarter" idx="12"/>
          </p:nvPr>
        </p:nvSpPr>
        <p:spPr/>
        <p:txBody>
          <a:bodyPr/>
          <a:lstStyle/>
          <a:p>
            <a:fld id="{EEAD9179-7A6B-4268-BEB2-F3B8EB06115B}" type="slidenum">
              <a:rPr lang="en-US" smtClean="0"/>
              <a:t>23</a:t>
            </a:fld>
            <a:endParaRPr lang="en-US" dirty="0"/>
          </a:p>
        </p:txBody>
      </p:sp>
      <p:sp>
        <p:nvSpPr>
          <p:cNvPr id="9" name="Text Placeholder 3"/>
          <p:cNvSpPr txBox="1">
            <a:spLocks/>
          </p:cNvSpPr>
          <p:nvPr/>
        </p:nvSpPr>
        <p:spPr bwMode="gray">
          <a:xfrm>
            <a:off x="3666445" y="2842476"/>
            <a:ext cx="1912361" cy="1326609"/>
          </a:xfrm>
          <a:prstGeom prst="rect">
            <a:avLst/>
          </a:prstGeom>
          <a:ln>
            <a:noFill/>
          </a:ln>
        </p:spPr>
        <p:txBody>
          <a:bodyPr vert="horz" lIns="35995" tIns="0" rIns="35995" bIns="0" rtlCol="0" anchor="t">
            <a:noAutofit/>
          </a:bodyPr>
          <a:lstStyle>
            <a:defPPr>
              <a:defRPr lang="en-US"/>
            </a:defPPr>
            <a:lvl2pPr marL="0" lvl="1" algn="ctr" defTabSz="914418">
              <a:buSzPct val="100000"/>
              <a:defRPr sz="1600" b="1"/>
            </a:lvl2pPr>
          </a:lstStyle>
          <a:p>
            <a:pPr lvl="1" defTabSz="914327"/>
            <a:r>
              <a:rPr lang="en-US" dirty="0">
                <a:solidFill>
                  <a:srgbClr val="000000"/>
                </a:solidFill>
                <a:latin typeface="Arial" panose="020B0604020202020204" pitchFamily="34" charset="0"/>
                <a:cs typeface="Arial" panose="020B0604020202020204" pitchFamily="34" charset="0"/>
              </a:rPr>
              <a:t>The time to make informed decisions </a:t>
            </a:r>
          </a:p>
          <a:p>
            <a:pPr lvl="1" defTabSz="914327"/>
            <a:endParaRPr lang="en-US" dirty="0">
              <a:solidFill>
                <a:srgbClr val="000000"/>
              </a:solidFill>
              <a:latin typeface="Arial" panose="020B0604020202020204" pitchFamily="34" charset="0"/>
              <a:cs typeface="Arial" panose="020B0604020202020204" pitchFamily="34" charset="0"/>
            </a:endParaRPr>
          </a:p>
          <a:p>
            <a:pPr lvl="1" defTabSz="914327"/>
            <a:r>
              <a:rPr lang="en-US" sz="3600" dirty="0">
                <a:solidFill>
                  <a:schemeClr val="accent2"/>
                </a:solidFill>
                <a:latin typeface="Arial" panose="020B0604020202020204" pitchFamily="34" charset="0"/>
                <a:cs typeface="Arial" panose="020B0604020202020204" pitchFamily="34" charset="0"/>
              </a:rPr>
              <a:t>30%</a:t>
            </a:r>
          </a:p>
          <a:p>
            <a:pPr lvl="1" defTabSz="914327"/>
            <a:endParaRPr lang="en-US" dirty="0">
              <a:solidFill>
                <a:srgbClr val="000000"/>
              </a:solidFill>
              <a:latin typeface="Arial" panose="020B0604020202020204" pitchFamily="34" charset="0"/>
              <a:cs typeface="Arial" panose="020B0604020202020204" pitchFamily="34" charset="0"/>
            </a:endParaRPr>
          </a:p>
          <a:p>
            <a:pPr lvl="1" defTabSz="914327"/>
            <a:endParaRPr lang="en-US" dirty="0">
              <a:solidFill>
                <a:srgbClr val="000000"/>
              </a:solidFill>
              <a:latin typeface="Arial" panose="020B0604020202020204" pitchFamily="34" charset="0"/>
              <a:cs typeface="Arial" panose="020B0604020202020204" pitchFamily="34" charset="0"/>
            </a:endParaRPr>
          </a:p>
        </p:txBody>
      </p:sp>
      <p:sp>
        <p:nvSpPr>
          <p:cNvPr id="14" name="Text Placeholder 3"/>
          <p:cNvSpPr txBox="1">
            <a:spLocks/>
          </p:cNvSpPr>
          <p:nvPr/>
        </p:nvSpPr>
        <p:spPr bwMode="gray">
          <a:xfrm>
            <a:off x="1591802" y="2842476"/>
            <a:ext cx="1799766" cy="1309368"/>
          </a:xfrm>
          <a:prstGeom prst="rect">
            <a:avLst/>
          </a:prstGeom>
          <a:ln>
            <a:noFill/>
          </a:ln>
        </p:spPr>
        <p:txBody>
          <a:bodyPr vert="horz" lIns="35995" tIns="0" rIns="35995" bIns="0" rtlCol="0" anchor="t">
            <a:noAutofit/>
          </a:bodyPr>
          <a:lstStyle/>
          <a:p>
            <a:pPr algn="ctr" defTabSz="914309"/>
            <a:r>
              <a:rPr lang="en-US" sz="1600" b="1" dirty="0">
                <a:solidFill>
                  <a:srgbClr val="000000"/>
                </a:solidFill>
                <a:latin typeface="Arial" panose="020B0604020202020204" pitchFamily="34" charset="0"/>
                <a:cs typeface="Arial" panose="020B0604020202020204" pitchFamily="34" charset="0"/>
              </a:rPr>
              <a:t>Avoid low performance sites </a:t>
            </a:r>
          </a:p>
          <a:p>
            <a:pPr algn="ctr" defTabSz="914309"/>
            <a:endParaRPr lang="en-US" sz="1600" b="1" dirty="0">
              <a:solidFill>
                <a:srgbClr val="000000"/>
              </a:solidFill>
              <a:latin typeface="Arial" panose="020B0604020202020204" pitchFamily="34" charset="0"/>
              <a:cs typeface="Arial" panose="020B0604020202020204" pitchFamily="34" charset="0"/>
            </a:endParaRPr>
          </a:p>
          <a:p>
            <a:pPr algn="ctr" defTabSz="914309"/>
            <a:r>
              <a:rPr lang="en-US" sz="3600" b="1" dirty="0">
                <a:solidFill>
                  <a:schemeClr val="accent2"/>
                </a:solidFill>
                <a:latin typeface="Arial" panose="020B0604020202020204" pitchFamily="34" charset="0"/>
                <a:cs typeface="Arial" panose="020B0604020202020204" pitchFamily="34" charset="0"/>
              </a:rPr>
              <a:t>20%</a:t>
            </a:r>
          </a:p>
          <a:p>
            <a:pPr algn="ctr" defTabSz="914309"/>
            <a:endParaRPr lang="en-US" sz="1600" dirty="0">
              <a:solidFill>
                <a:srgbClr val="000000"/>
              </a:solidFill>
              <a:latin typeface="Arial" panose="020B0604020202020204" pitchFamily="34" charset="0"/>
              <a:cs typeface="Arial" panose="020B0604020202020204" pitchFamily="34" charset="0"/>
            </a:endParaRPr>
          </a:p>
        </p:txBody>
      </p:sp>
      <p:sp>
        <p:nvSpPr>
          <p:cNvPr id="16" name="Text Placeholder 3"/>
          <p:cNvSpPr txBox="1">
            <a:spLocks/>
          </p:cNvSpPr>
          <p:nvPr/>
        </p:nvSpPr>
        <p:spPr bwMode="gray">
          <a:xfrm>
            <a:off x="5867971" y="2842476"/>
            <a:ext cx="1799766" cy="1313384"/>
          </a:xfrm>
          <a:prstGeom prst="rect">
            <a:avLst/>
          </a:prstGeom>
          <a:ln>
            <a:noFill/>
          </a:ln>
        </p:spPr>
        <p:txBody>
          <a:bodyPr vert="horz" lIns="35995" tIns="0" rIns="35995" bIns="0" rtlCol="0" anchor="t">
            <a:noAutofit/>
          </a:bodyPr>
          <a:lstStyle>
            <a:defPPr>
              <a:defRPr lang="en-US"/>
            </a:defPPr>
            <a:lvl2pPr marL="0" lvl="1" algn="ctr" defTabSz="914418">
              <a:buSzPct val="100000"/>
              <a:defRPr sz="1600" b="1"/>
            </a:lvl2pPr>
          </a:lstStyle>
          <a:p>
            <a:pPr lvl="1" defTabSz="914327"/>
            <a:r>
              <a:rPr lang="en-US" dirty="0">
                <a:solidFill>
                  <a:srgbClr val="000000"/>
                </a:solidFill>
                <a:latin typeface="Arial" panose="020B0604020202020204" pitchFamily="34" charset="0"/>
                <a:cs typeface="Arial" panose="020B0604020202020204" pitchFamily="34" charset="0"/>
              </a:rPr>
              <a:t>The internal and external cost saving</a:t>
            </a:r>
          </a:p>
          <a:p>
            <a:pPr lvl="1" defTabSz="914327"/>
            <a:endParaRPr lang="en-US" dirty="0">
              <a:solidFill>
                <a:srgbClr val="000000"/>
              </a:solidFill>
              <a:latin typeface="Arial" panose="020B0604020202020204" pitchFamily="34" charset="0"/>
              <a:cs typeface="Arial" panose="020B0604020202020204" pitchFamily="34" charset="0"/>
            </a:endParaRPr>
          </a:p>
          <a:p>
            <a:pPr lvl="1" defTabSz="914327"/>
            <a:r>
              <a:rPr lang="en-US" sz="3600" dirty="0">
                <a:solidFill>
                  <a:schemeClr val="accent2"/>
                </a:solidFill>
                <a:latin typeface="Arial" panose="020B0604020202020204" pitchFamily="34" charset="0"/>
                <a:cs typeface="Arial" panose="020B0604020202020204" pitchFamily="34" charset="0"/>
              </a:rPr>
              <a:t>$</a:t>
            </a:r>
            <a:r>
              <a:rPr lang="en-US" dirty="0">
                <a:solidFill>
                  <a:schemeClr val="accent2"/>
                </a:solidFill>
                <a:latin typeface="Arial" panose="020B0604020202020204" pitchFamily="34" charset="0"/>
                <a:cs typeface="Arial" panose="020B0604020202020204" pitchFamily="34" charset="0"/>
              </a:rPr>
              <a:t>XXX</a:t>
            </a:r>
            <a:endParaRPr lang="en-US" sz="3600" dirty="0">
              <a:solidFill>
                <a:schemeClr val="accent2"/>
              </a:solidFill>
              <a:latin typeface="Arial" panose="020B0604020202020204" pitchFamily="34" charset="0"/>
              <a:cs typeface="Arial" panose="020B0604020202020204" pitchFamily="34" charset="0"/>
            </a:endParaRPr>
          </a:p>
          <a:p>
            <a:pPr lvl="1" defTabSz="914327"/>
            <a:endParaRPr lang="en-US" dirty="0">
              <a:solidFill>
                <a:srgbClr val="000000"/>
              </a:solidFill>
              <a:latin typeface="Arial" panose="020B0604020202020204" pitchFamily="34" charset="0"/>
              <a:cs typeface="Arial" panose="020B0604020202020204" pitchFamily="34" charset="0"/>
            </a:endParaRPr>
          </a:p>
          <a:p>
            <a:pPr lvl="1" defTabSz="914327"/>
            <a:r>
              <a:rPr lang="en-US" dirty="0">
                <a:solidFill>
                  <a:srgbClr val="000000"/>
                </a:solidFill>
                <a:latin typeface="Arial" panose="020B0604020202020204" pitchFamily="34" charset="0"/>
                <a:cs typeface="Arial" panose="020B0604020202020204" pitchFamily="34" charset="0"/>
              </a:rPr>
              <a:t> </a:t>
            </a:r>
          </a:p>
        </p:txBody>
      </p:sp>
      <p:sp>
        <p:nvSpPr>
          <p:cNvPr id="18" name="Text Placeholder 3"/>
          <p:cNvSpPr txBox="1">
            <a:spLocks/>
          </p:cNvSpPr>
          <p:nvPr/>
        </p:nvSpPr>
        <p:spPr bwMode="gray">
          <a:xfrm>
            <a:off x="8006056" y="2842476"/>
            <a:ext cx="1799766" cy="1313384"/>
          </a:xfrm>
          <a:prstGeom prst="rect">
            <a:avLst/>
          </a:prstGeom>
          <a:ln>
            <a:noFill/>
          </a:ln>
        </p:spPr>
        <p:txBody>
          <a:bodyPr vert="horz" lIns="35995" tIns="0" rIns="35995" bIns="0" rtlCol="0" anchor="t">
            <a:noAutofit/>
          </a:bodyPr>
          <a:lstStyle>
            <a:defPPr>
              <a:defRPr lang="en-US"/>
            </a:defPPr>
            <a:lvl2pPr marL="0" lvl="1" algn="ctr" defTabSz="914418">
              <a:buSzPct val="100000"/>
              <a:defRPr sz="1600" b="1"/>
            </a:lvl2pPr>
          </a:lstStyle>
          <a:p>
            <a:pPr lvl="1" defTabSz="914327"/>
            <a:r>
              <a:rPr lang="en-US" dirty="0">
                <a:solidFill>
                  <a:srgbClr val="000000"/>
                </a:solidFill>
                <a:latin typeface="Arial" panose="020B0604020202020204" pitchFamily="34" charset="0"/>
                <a:cs typeface="Arial" panose="020B0604020202020204" pitchFamily="34" charset="0"/>
              </a:rPr>
              <a:t>The adoption of </a:t>
            </a:r>
            <a:r>
              <a:rPr lang="en-US" dirty="0" err="1">
                <a:solidFill>
                  <a:srgbClr val="000000"/>
                </a:solidFill>
                <a:latin typeface="Arial" panose="020B0604020202020204" pitchFamily="34" charset="0"/>
                <a:cs typeface="Arial" panose="020B0604020202020204" pitchFamily="34" charset="0"/>
              </a:rPr>
              <a:t>PoC</a:t>
            </a:r>
            <a:r>
              <a:rPr lang="en-US" dirty="0">
                <a:solidFill>
                  <a:srgbClr val="000000"/>
                </a:solidFill>
                <a:latin typeface="Arial" panose="020B0604020202020204" pitchFamily="34" charset="0"/>
                <a:cs typeface="Arial" panose="020B0604020202020204" pitchFamily="34" charset="0"/>
              </a:rPr>
              <a:t> for the new studies</a:t>
            </a:r>
          </a:p>
          <a:p>
            <a:pPr lvl="1" defTabSz="914327"/>
            <a:endParaRPr lang="en-US" dirty="0">
              <a:solidFill>
                <a:srgbClr val="000000"/>
              </a:solidFill>
              <a:latin typeface="Arial" panose="020B0604020202020204" pitchFamily="34" charset="0"/>
              <a:cs typeface="Arial" panose="020B0604020202020204" pitchFamily="34" charset="0"/>
            </a:endParaRPr>
          </a:p>
          <a:p>
            <a:pPr lvl="1" defTabSz="914327"/>
            <a:r>
              <a:rPr lang="en-US" sz="3600" dirty="0">
                <a:solidFill>
                  <a:schemeClr val="accent2"/>
                </a:solidFill>
                <a:latin typeface="Arial" panose="020B0604020202020204" pitchFamily="34" charset="0"/>
                <a:cs typeface="Arial" panose="020B0604020202020204" pitchFamily="34" charset="0"/>
              </a:rPr>
              <a:t>100% </a:t>
            </a:r>
            <a:endParaRPr lang="en-US" sz="3600" b="0" dirty="0">
              <a:solidFill>
                <a:schemeClr val="accent2"/>
              </a:solidFill>
              <a:latin typeface="Arial" panose="020B0604020202020204" pitchFamily="34" charset="0"/>
              <a:cs typeface="Arial" panose="020B0604020202020204" pitchFamily="34" charset="0"/>
            </a:endParaRPr>
          </a:p>
        </p:txBody>
      </p:sp>
      <p:grpSp>
        <p:nvGrpSpPr>
          <p:cNvPr id="67" name="myP_Money">
            <a:extLst>
              <a:ext uri="{FF2B5EF4-FFF2-40B4-BE49-F238E27FC236}">
                <a16:creationId xmlns:a16="http://schemas.microsoft.com/office/drawing/2014/main" id="{D0D40451-B4D6-4DB8-BF00-CBAA8AC7D6DE}"/>
              </a:ext>
            </a:extLst>
          </p:cNvPr>
          <p:cNvGrpSpPr>
            <a:grpSpLocks noChangeAspect="1"/>
          </p:cNvGrpSpPr>
          <p:nvPr/>
        </p:nvGrpSpPr>
        <p:grpSpPr>
          <a:xfrm>
            <a:off x="6401447" y="1806783"/>
            <a:ext cx="929742" cy="731520"/>
            <a:chOff x="7975454" y="2785688"/>
            <a:chExt cx="2062209" cy="1622562"/>
          </a:xfrm>
          <a:solidFill>
            <a:schemeClr val="accent2"/>
          </a:solidFill>
        </p:grpSpPr>
        <p:grpSp>
          <p:nvGrpSpPr>
            <p:cNvPr id="68" name="Group 67">
              <a:extLst>
                <a:ext uri="{FF2B5EF4-FFF2-40B4-BE49-F238E27FC236}">
                  <a16:creationId xmlns:a16="http://schemas.microsoft.com/office/drawing/2014/main" id="{35CFF724-DEDB-48A8-9B76-11C4DC72B909}"/>
                </a:ext>
              </a:extLst>
            </p:cNvPr>
            <p:cNvGrpSpPr/>
            <p:nvPr/>
          </p:nvGrpSpPr>
          <p:grpSpPr>
            <a:xfrm>
              <a:off x="8452010" y="3894290"/>
              <a:ext cx="424180" cy="513960"/>
              <a:chOff x="8423117" y="3929718"/>
              <a:chExt cx="424180" cy="513960"/>
            </a:xfrm>
            <a:grpFill/>
          </p:grpSpPr>
          <p:grpSp>
            <p:nvGrpSpPr>
              <p:cNvPr id="82" name="Group 81">
                <a:extLst>
                  <a:ext uri="{FF2B5EF4-FFF2-40B4-BE49-F238E27FC236}">
                    <a16:creationId xmlns:a16="http://schemas.microsoft.com/office/drawing/2014/main" id="{CDD1CD8B-B813-43A7-90EC-5B1B18520F96}"/>
                  </a:ext>
                </a:extLst>
              </p:cNvPr>
              <p:cNvGrpSpPr/>
              <p:nvPr/>
            </p:nvGrpSpPr>
            <p:grpSpPr>
              <a:xfrm>
                <a:off x="8423117" y="4060599"/>
                <a:ext cx="424180" cy="383079"/>
                <a:chOff x="8608695" y="3608812"/>
                <a:chExt cx="306705" cy="218182"/>
              </a:xfrm>
              <a:grpFill/>
            </p:grpSpPr>
            <p:sp>
              <p:nvSpPr>
                <p:cNvPr id="84" name="Oval 11346">
                  <a:extLst>
                    <a:ext uri="{FF2B5EF4-FFF2-40B4-BE49-F238E27FC236}">
                      <a16:creationId xmlns:a16="http://schemas.microsoft.com/office/drawing/2014/main" id="{021A5322-17D9-4133-9E7D-F26AB3496ADF}"/>
                    </a:ext>
                  </a:extLst>
                </p:cNvPr>
                <p:cNvSpPr/>
                <p:nvPr/>
              </p:nvSpPr>
              <p:spPr bwMode="gray">
                <a:xfrm>
                  <a:off x="8608695" y="3737970"/>
                  <a:ext cx="306705" cy="89024"/>
                </a:xfrm>
                <a:custGeom>
                  <a:avLst/>
                  <a:gdLst/>
                  <a:ahLst/>
                  <a:cxnLst/>
                  <a:rect l="l" t="t" r="r" b="b"/>
                  <a:pathLst>
                    <a:path w="1070610" h="310755">
                      <a:moveTo>
                        <a:pt x="0" y="0"/>
                      </a:moveTo>
                      <a:lnTo>
                        <a:pt x="4238" y="0"/>
                      </a:lnTo>
                      <a:cubicBezTo>
                        <a:pt x="24003" y="95629"/>
                        <a:pt x="254383" y="170369"/>
                        <a:pt x="535305" y="170369"/>
                      </a:cubicBezTo>
                      <a:cubicBezTo>
                        <a:pt x="816227" y="170369"/>
                        <a:pt x="1046607" y="95629"/>
                        <a:pt x="1066372" y="0"/>
                      </a:cubicBezTo>
                      <a:lnTo>
                        <a:pt x="1070610" y="0"/>
                      </a:lnTo>
                      <a:lnTo>
                        <a:pt x="1070610" y="125866"/>
                      </a:lnTo>
                      <a:cubicBezTo>
                        <a:pt x="1070610" y="227977"/>
                        <a:pt x="830946" y="310755"/>
                        <a:pt x="535305" y="310755"/>
                      </a:cubicBezTo>
                      <a:cubicBezTo>
                        <a:pt x="239664" y="310755"/>
                        <a:pt x="0" y="227977"/>
                        <a:pt x="0" y="12586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5" name="Oval 11346">
                  <a:extLst>
                    <a:ext uri="{FF2B5EF4-FFF2-40B4-BE49-F238E27FC236}">
                      <a16:creationId xmlns:a16="http://schemas.microsoft.com/office/drawing/2014/main" id="{14E2A5FF-B1CF-4157-8B91-9B1901D85453}"/>
                    </a:ext>
                  </a:extLst>
                </p:cNvPr>
                <p:cNvSpPr/>
                <p:nvPr/>
              </p:nvSpPr>
              <p:spPr bwMode="gray">
                <a:xfrm>
                  <a:off x="8608695" y="3673391"/>
                  <a:ext cx="306705" cy="89024"/>
                </a:xfrm>
                <a:custGeom>
                  <a:avLst/>
                  <a:gdLst/>
                  <a:ahLst/>
                  <a:cxnLst/>
                  <a:rect l="l" t="t" r="r" b="b"/>
                  <a:pathLst>
                    <a:path w="1070610" h="310755">
                      <a:moveTo>
                        <a:pt x="0" y="0"/>
                      </a:moveTo>
                      <a:lnTo>
                        <a:pt x="4238" y="0"/>
                      </a:lnTo>
                      <a:cubicBezTo>
                        <a:pt x="24003" y="95629"/>
                        <a:pt x="254383" y="170369"/>
                        <a:pt x="535305" y="170369"/>
                      </a:cubicBezTo>
                      <a:cubicBezTo>
                        <a:pt x="816227" y="170369"/>
                        <a:pt x="1046607" y="95629"/>
                        <a:pt x="1066372" y="0"/>
                      </a:cubicBezTo>
                      <a:lnTo>
                        <a:pt x="1070610" y="0"/>
                      </a:lnTo>
                      <a:lnTo>
                        <a:pt x="1070610" y="125866"/>
                      </a:lnTo>
                      <a:cubicBezTo>
                        <a:pt x="1070610" y="227977"/>
                        <a:pt x="830946" y="310755"/>
                        <a:pt x="535305" y="310755"/>
                      </a:cubicBezTo>
                      <a:cubicBezTo>
                        <a:pt x="239664" y="310755"/>
                        <a:pt x="0" y="227977"/>
                        <a:pt x="0" y="12586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Oval 11346">
                  <a:extLst>
                    <a:ext uri="{FF2B5EF4-FFF2-40B4-BE49-F238E27FC236}">
                      <a16:creationId xmlns:a16="http://schemas.microsoft.com/office/drawing/2014/main" id="{BB92225B-EB29-4472-93CE-86407505707C}"/>
                    </a:ext>
                  </a:extLst>
                </p:cNvPr>
                <p:cNvSpPr/>
                <p:nvPr/>
              </p:nvSpPr>
              <p:spPr bwMode="gray">
                <a:xfrm>
                  <a:off x="8608695" y="3608812"/>
                  <a:ext cx="306705" cy="89024"/>
                </a:xfrm>
                <a:custGeom>
                  <a:avLst/>
                  <a:gdLst/>
                  <a:ahLst/>
                  <a:cxnLst/>
                  <a:rect l="l" t="t" r="r" b="b"/>
                  <a:pathLst>
                    <a:path w="1070610" h="310755">
                      <a:moveTo>
                        <a:pt x="0" y="0"/>
                      </a:moveTo>
                      <a:lnTo>
                        <a:pt x="4238" y="0"/>
                      </a:lnTo>
                      <a:cubicBezTo>
                        <a:pt x="24003" y="95629"/>
                        <a:pt x="254383" y="170369"/>
                        <a:pt x="535305" y="170369"/>
                      </a:cubicBezTo>
                      <a:cubicBezTo>
                        <a:pt x="816227" y="170369"/>
                        <a:pt x="1046607" y="95629"/>
                        <a:pt x="1066372" y="0"/>
                      </a:cubicBezTo>
                      <a:lnTo>
                        <a:pt x="1070610" y="0"/>
                      </a:lnTo>
                      <a:lnTo>
                        <a:pt x="1070610" y="125866"/>
                      </a:lnTo>
                      <a:cubicBezTo>
                        <a:pt x="1070610" y="227977"/>
                        <a:pt x="830946" y="310755"/>
                        <a:pt x="535305" y="310755"/>
                      </a:cubicBezTo>
                      <a:cubicBezTo>
                        <a:pt x="239664" y="310755"/>
                        <a:pt x="0" y="227977"/>
                        <a:pt x="0" y="12586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3" name="Oval 82">
                <a:extLst>
                  <a:ext uri="{FF2B5EF4-FFF2-40B4-BE49-F238E27FC236}">
                    <a16:creationId xmlns:a16="http://schemas.microsoft.com/office/drawing/2014/main" id="{EA34E98E-C5DE-4EDB-AE5F-C10E5E6B1F4F}"/>
                  </a:ext>
                </a:extLst>
              </p:cNvPr>
              <p:cNvSpPr/>
              <p:nvPr/>
            </p:nvSpPr>
            <p:spPr bwMode="gray">
              <a:xfrm>
                <a:off x="8423118" y="3929718"/>
                <a:ext cx="424178" cy="19569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69" name="Group 68">
              <a:extLst>
                <a:ext uri="{FF2B5EF4-FFF2-40B4-BE49-F238E27FC236}">
                  <a16:creationId xmlns:a16="http://schemas.microsoft.com/office/drawing/2014/main" id="{26E918EB-1ED8-4239-AF48-5357BBA81D93}"/>
                </a:ext>
              </a:extLst>
            </p:cNvPr>
            <p:cNvGrpSpPr/>
            <p:nvPr/>
          </p:nvGrpSpPr>
          <p:grpSpPr>
            <a:xfrm>
              <a:off x="7975454" y="3584576"/>
              <a:ext cx="424180" cy="627337"/>
              <a:chOff x="8608696" y="3477937"/>
              <a:chExt cx="424180" cy="627337"/>
            </a:xfrm>
            <a:grpFill/>
          </p:grpSpPr>
          <p:grpSp>
            <p:nvGrpSpPr>
              <p:cNvPr id="76" name="Group 75">
                <a:extLst>
                  <a:ext uri="{FF2B5EF4-FFF2-40B4-BE49-F238E27FC236}">
                    <a16:creationId xmlns:a16="http://schemas.microsoft.com/office/drawing/2014/main" id="{31045145-AF41-47AB-8CDB-ADBD64AE4B71}"/>
                  </a:ext>
                </a:extLst>
              </p:cNvPr>
              <p:cNvGrpSpPr/>
              <p:nvPr/>
            </p:nvGrpSpPr>
            <p:grpSpPr>
              <a:xfrm>
                <a:off x="8608696" y="3608811"/>
                <a:ext cx="424180" cy="496463"/>
                <a:chOff x="8608695" y="3608812"/>
                <a:chExt cx="306705" cy="282760"/>
              </a:xfrm>
              <a:grpFill/>
            </p:grpSpPr>
            <p:sp>
              <p:nvSpPr>
                <p:cNvPr id="78" name="Oval 11346">
                  <a:extLst>
                    <a:ext uri="{FF2B5EF4-FFF2-40B4-BE49-F238E27FC236}">
                      <a16:creationId xmlns:a16="http://schemas.microsoft.com/office/drawing/2014/main" id="{2AECB956-591A-4DC7-A2AF-25E06B59C9BC}"/>
                    </a:ext>
                  </a:extLst>
                </p:cNvPr>
                <p:cNvSpPr/>
                <p:nvPr/>
              </p:nvSpPr>
              <p:spPr bwMode="gray">
                <a:xfrm>
                  <a:off x="8608695" y="3802548"/>
                  <a:ext cx="306705" cy="89024"/>
                </a:xfrm>
                <a:custGeom>
                  <a:avLst/>
                  <a:gdLst/>
                  <a:ahLst/>
                  <a:cxnLst/>
                  <a:rect l="l" t="t" r="r" b="b"/>
                  <a:pathLst>
                    <a:path w="1070610" h="310755">
                      <a:moveTo>
                        <a:pt x="0" y="0"/>
                      </a:moveTo>
                      <a:lnTo>
                        <a:pt x="4238" y="0"/>
                      </a:lnTo>
                      <a:cubicBezTo>
                        <a:pt x="24003" y="95629"/>
                        <a:pt x="254383" y="170369"/>
                        <a:pt x="535305" y="170369"/>
                      </a:cubicBezTo>
                      <a:cubicBezTo>
                        <a:pt x="816227" y="170369"/>
                        <a:pt x="1046607" y="95629"/>
                        <a:pt x="1066372" y="0"/>
                      </a:cubicBezTo>
                      <a:lnTo>
                        <a:pt x="1070610" y="0"/>
                      </a:lnTo>
                      <a:lnTo>
                        <a:pt x="1070610" y="125866"/>
                      </a:lnTo>
                      <a:cubicBezTo>
                        <a:pt x="1070610" y="227977"/>
                        <a:pt x="830946" y="310755"/>
                        <a:pt x="535305" y="310755"/>
                      </a:cubicBezTo>
                      <a:cubicBezTo>
                        <a:pt x="239664" y="310755"/>
                        <a:pt x="0" y="227977"/>
                        <a:pt x="0" y="12586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Oval 11346">
                  <a:extLst>
                    <a:ext uri="{FF2B5EF4-FFF2-40B4-BE49-F238E27FC236}">
                      <a16:creationId xmlns:a16="http://schemas.microsoft.com/office/drawing/2014/main" id="{96D3FE05-A400-40FF-A61C-2470D8367B19}"/>
                    </a:ext>
                  </a:extLst>
                </p:cNvPr>
                <p:cNvSpPr/>
                <p:nvPr/>
              </p:nvSpPr>
              <p:spPr bwMode="gray">
                <a:xfrm>
                  <a:off x="8608695" y="3737970"/>
                  <a:ext cx="306705" cy="89024"/>
                </a:xfrm>
                <a:custGeom>
                  <a:avLst/>
                  <a:gdLst/>
                  <a:ahLst/>
                  <a:cxnLst/>
                  <a:rect l="l" t="t" r="r" b="b"/>
                  <a:pathLst>
                    <a:path w="1070610" h="310755">
                      <a:moveTo>
                        <a:pt x="0" y="0"/>
                      </a:moveTo>
                      <a:lnTo>
                        <a:pt x="4238" y="0"/>
                      </a:lnTo>
                      <a:cubicBezTo>
                        <a:pt x="24003" y="95629"/>
                        <a:pt x="254383" y="170369"/>
                        <a:pt x="535305" y="170369"/>
                      </a:cubicBezTo>
                      <a:cubicBezTo>
                        <a:pt x="816227" y="170369"/>
                        <a:pt x="1046607" y="95629"/>
                        <a:pt x="1066372" y="0"/>
                      </a:cubicBezTo>
                      <a:lnTo>
                        <a:pt x="1070610" y="0"/>
                      </a:lnTo>
                      <a:lnTo>
                        <a:pt x="1070610" y="125866"/>
                      </a:lnTo>
                      <a:cubicBezTo>
                        <a:pt x="1070610" y="227977"/>
                        <a:pt x="830946" y="310755"/>
                        <a:pt x="535305" y="310755"/>
                      </a:cubicBezTo>
                      <a:cubicBezTo>
                        <a:pt x="239664" y="310755"/>
                        <a:pt x="0" y="227977"/>
                        <a:pt x="0" y="12586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 name="Oval 11346">
                  <a:extLst>
                    <a:ext uri="{FF2B5EF4-FFF2-40B4-BE49-F238E27FC236}">
                      <a16:creationId xmlns:a16="http://schemas.microsoft.com/office/drawing/2014/main" id="{E5BC366B-A86E-43C5-9204-C8F528458C81}"/>
                    </a:ext>
                  </a:extLst>
                </p:cNvPr>
                <p:cNvSpPr/>
                <p:nvPr/>
              </p:nvSpPr>
              <p:spPr bwMode="gray">
                <a:xfrm>
                  <a:off x="8608695" y="3673391"/>
                  <a:ext cx="306705" cy="89024"/>
                </a:xfrm>
                <a:custGeom>
                  <a:avLst/>
                  <a:gdLst/>
                  <a:ahLst/>
                  <a:cxnLst/>
                  <a:rect l="l" t="t" r="r" b="b"/>
                  <a:pathLst>
                    <a:path w="1070610" h="310755">
                      <a:moveTo>
                        <a:pt x="0" y="0"/>
                      </a:moveTo>
                      <a:lnTo>
                        <a:pt x="4238" y="0"/>
                      </a:lnTo>
                      <a:cubicBezTo>
                        <a:pt x="24003" y="95629"/>
                        <a:pt x="254383" y="170369"/>
                        <a:pt x="535305" y="170369"/>
                      </a:cubicBezTo>
                      <a:cubicBezTo>
                        <a:pt x="816227" y="170369"/>
                        <a:pt x="1046607" y="95629"/>
                        <a:pt x="1066372" y="0"/>
                      </a:cubicBezTo>
                      <a:lnTo>
                        <a:pt x="1070610" y="0"/>
                      </a:lnTo>
                      <a:lnTo>
                        <a:pt x="1070610" y="125866"/>
                      </a:lnTo>
                      <a:cubicBezTo>
                        <a:pt x="1070610" y="227977"/>
                        <a:pt x="830946" y="310755"/>
                        <a:pt x="535305" y="310755"/>
                      </a:cubicBezTo>
                      <a:cubicBezTo>
                        <a:pt x="239664" y="310755"/>
                        <a:pt x="0" y="227977"/>
                        <a:pt x="0" y="12586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1" name="Oval 11346">
                  <a:extLst>
                    <a:ext uri="{FF2B5EF4-FFF2-40B4-BE49-F238E27FC236}">
                      <a16:creationId xmlns:a16="http://schemas.microsoft.com/office/drawing/2014/main" id="{7DCD61B8-B423-41D8-A9F9-BFF8B4612E55}"/>
                    </a:ext>
                  </a:extLst>
                </p:cNvPr>
                <p:cNvSpPr/>
                <p:nvPr/>
              </p:nvSpPr>
              <p:spPr bwMode="gray">
                <a:xfrm>
                  <a:off x="8608695" y="3608812"/>
                  <a:ext cx="306705" cy="89024"/>
                </a:xfrm>
                <a:custGeom>
                  <a:avLst/>
                  <a:gdLst/>
                  <a:ahLst/>
                  <a:cxnLst/>
                  <a:rect l="l" t="t" r="r" b="b"/>
                  <a:pathLst>
                    <a:path w="1070610" h="310755">
                      <a:moveTo>
                        <a:pt x="0" y="0"/>
                      </a:moveTo>
                      <a:lnTo>
                        <a:pt x="4238" y="0"/>
                      </a:lnTo>
                      <a:cubicBezTo>
                        <a:pt x="24003" y="95629"/>
                        <a:pt x="254383" y="170369"/>
                        <a:pt x="535305" y="170369"/>
                      </a:cubicBezTo>
                      <a:cubicBezTo>
                        <a:pt x="816227" y="170369"/>
                        <a:pt x="1046607" y="95629"/>
                        <a:pt x="1066372" y="0"/>
                      </a:cubicBezTo>
                      <a:lnTo>
                        <a:pt x="1070610" y="0"/>
                      </a:lnTo>
                      <a:lnTo>
                        <a:pt x="1070610" y="125866"/>
                      </a:lnTo>
                      <a:cubicBezTo>
                        <a:pt x="1070610" y="227977"/>
                        <a:pt x="830946" y="310755"/>
                        <a:pt x="535305" y="310755"/>
                      </a:cubicBezTo>
                      <a:cubicBezTo>
                        <a:pt x="239664" y="310755"/>
                        <a:pt x="0" y="227977"/>
                        <a:pt x="0" y="12586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77" name="Oval 76">
                <a:extLst>
                  <a:ext uri="{FF2B5EF4-FFF2-40B4-BE49-F238E27FC236}">
                    <a16:creationId xmlns:a16="http://schemas.microsoft.com/office/drawing/2014/main" id="{98B2878C-121E-4156-9BD5-74F560305A47}"/>
                  </a:ext>
                </a:extLst>
              </p:cNvPr>
              <p:cNvSpPr/>
              <p:nvPr/>
            </p:nvSpPr>
            <p:spPr bwMode="gray">
              <a:xfrm>
                <a:off x="8608697" y="3477937"/>
                <a:ext cx="424178" cy="19569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70" name="Group 69">
              <a:extLst>
                <a:ext uri="{FF2B5EF4-FFF2-40B4-BE49-F238E27FC236}">
                  <a16:creationId xmlns:a16="http://schemas.microsoft.com/office/drawing/2014/main" id="{368E984C-59E3-4F99-8159-330BACFA1B6D}"/>
                </a:ext>
              </a:extLst>
            </p:cNvPr>
            <p:cNvGrpSpPr/>
            <p:nvPr/>
          </p:nvGrpSpPr>
          <p:grpSpPr>
            <a:xfrm>
              <a:off x="8940800" y="3926202"/>
              <a:ext cx="424180" cy="400582"/>
              <a:chOff x="8423117" y="3929718"/>
              <a:chExt cx="424180" cy="400582"/>
            </a:xfrm>
            <a:grpFill/>
          </p:grpSpPr>
          <p:grpSp>
            <p:nvGrpSpPr>
              <p:cNvPr id="72" name="Group 71">
                <a:extLst>
                  <a:ext uri="{FF2B5EF4-FFF2-40B4-BE49-F238E27FC236}">
                    <a16:creationId xmlns:a16="http://schemas.microsoft.com/office/drawing/2014/main" id="{745AA522-98F1-40CA-A2D7-F5F49CDF1E61}"/>
                  </a:ext>
                </a:extLst>
              </p:cNvPr>
              <p:cNvGrpSpPr/>
              <p:nvPr/>
            </p:nvGrpSpPr>
            <p:grpSpPr>
              <a:xfrm>
                <a:off x="8423117" y="4060607"/>
                <a:ext cx="424180" cy="269693"/>
                <a:chOff x="8608695" y="3608812"/>
                <a:chExt cx="306705" cy="153603"/>
              </a:xfrm>
              <a:grpFill/>
            </p:grpSpPr>
            <p:sp>
              <p:nvSpPr>
                <p:cNvPr id="74" name="Oval 11346">
                  <a:extLst>
                    <a:ext uri="{FF2B5EF4-FFF2-40B4-BE49-F238E27FC236}">
                      <a16:creationId xmlns:a16="http://schemas.microsoft.com/office/drawing/2014/main" id="{506A49A0-B6FC-4144-9622-A5226BF51EA6}"/>
                    </a:ext>
                  </a:extLst>
                </p:cNvPr>
                <p:cNvSpPr/>
                <p:nvPr/>
              </p:nvSpPr>
              <p:spPr bwMode="gray">
                <a:xfrm>
                  <a:off x="8608695" y="3673391"/>
                  <a:ext cx="306705" cy="89024"/>
                </a:xfrm>
                <a:custGeom>
                  <a:avLst/>
                  <a:gdLst/>
                  <a:ahLst/>
                  <a:cxnLst/>
                  <a:rect l="l" t="t" r="r" b="b"/>
                  <a:pathLst>
                    <a:path w="1070610" h="310755">
                      <a:moveTo>
                        <a:pt x="0" y="0"/>
                      </a:moveTo>
                      <a:lnTo>
                        <a:pt x="4238" y="0"/>
                      </a:lnTo>
                      <a:cubicBezTo>
                        <a:pt x="24003" y="95629"/>
                        <a:pt x="254383" y="170369"/>
                        <a:pt x="535305" y="170369"/>
                      </a:cubicBezTo>
                      <a:cubicBezTo>
                        <a:pt x="816227" y="170369"/>
                        <a:pt x="1046607" y="95629"/>
                        <a:pt x="1066372" y="0"/>
                      </a:cubicBezTo>
                      <a:lnTo>
                        <a:pt x="1070610" y="0"/>
                      </a:lnTo>
                      <a:lnTo>
                        <a:pt x="1070610" y="125866"/>
                      </a:lnTo>
                      <a:cubicBezTo>
                        <a:pt x="1070610" y="227977"/>
                        <a:pt x="830946" y="310755"/>
                        <a:pt x="535305" y="310755"/>
                      </a:cubicBezTo>
                      <a:cubicBezTo>
                        <a:pt x="239664" y="310755"/>
                        <a:pt x="0" y="227977"/>
                        <a:pt x="0" y="12586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Oval 11346">
                  <a:extLst>
                    <a:ext uri="{FF2B5EF4-FFF2-40B4-BE49-F238E27FC236}">
                      <a16:creationId xmlns:a16="http://schemas.microsoft.com/office/drawing/2014/main" id="{B90A0662-C5C5-447A-94EA-6D66F7A20590}"/>
                    </a:ext>
                  </a:extLst>
                </p:cNvPr>
                <p:cNvSpPr/>
                <p:nvPr/>
              </p:nvSpPr>
              <p:spPr bwMode="gray">
                <a:xfrm>
                  <a:off x="8608695" y="3608812"/>
                  <a:ext cx="306705" cy="89024"/>
                </a:xfrm>
                <a:custGeom>
                  <a:avLst/>
                  <a:gdLst/>
                  <a:ahLst/>
                  <a:cxnLst/>
                  <a:rect l="l" t="t" r="r" b="b"/>
                  <a:pathLst>
                    <a:path w="1070610" h="310755">
                      <a:moveTo>
                        <a:pt x="0" y="0"/>
                      </a:moveTo>
                      <a:lnTo>
                        <a:pt x="4238" y="0"/>
                      </a:lnTo>
                      <a:cubicBezTo>
                        <a:pt x="24003" y="95629"/>
                        <a:pt x="254383" y="170369"/>
                        <a:pt x="535305" y="170369"/>
                      </a:cubicBezTo>
                      <a:cubicBezTo>
                        <a:pt x="816227" y="170369"/>
                        <a:pt x="1046607" y="95629"/>
                        <a:pt x="1066372" y="0"/>
                      </a:cubicBezTo>
                      <a:lnTo>
                        <a:pt x="1070610" y="0"/>
                      </a:lnTo>
                      <a:lnTo>
                        <a:pt x="1070610" y="125866"/>
                      </a:lnTo>
                      <a:cubicBezTo>
                        <a:pt x="1070610" y="227977"/>
                        <a:pt x="830946" y="310755"/>
                        <a:pt x="535305" y="310755"/>
                      </a:cubicBezTo>
                      <a:cubicBezTo>
                        <a:pt x="239664" y="310755"/>
                        <a:pt x="0" y="227977"/>
                        <a:pt x="0" y="12586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73" name="Oval 72">
                <a:extLst>
                  <a:ext uri="{FF2B5EF4-FFF2-40B4-BE49-F238E27FC236}">
                    <a16:creationId xmlns:a16="http://schemas.microsoft.com/office/drawing/2014/main" id="{E42CAAE9-DB97-41C2-9A72-05254894BE05}"/>
                  </a:ext>
                </a:extLst>
              </p:cNvPr>
              <p:cNvSpPr/>
              <p:nvPr/>
            </p:nvSpPr>
            <p:spPr bwMode="gray">
              <a:xfrm>
                <a:off x="8423118" y="3929718"/>
                <a:ext cx="424178" cy="19569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71" name="Oval 461">
              <a:extLst>
                <a:ext uri="{FF2B5EF4-FFF2-40B4-BE49-F238E27FC236}">
                  <a16:creationId xmlns:a16="http://schemas.microsoft.com/office/drawing/2014/main" id="{C349922A-5EC3-4D03-998E-EEB6CE533E52}"/>
                </a:ext>
              </a:extLst>
            </p:cNvPr>
            <p:cNvSpPr/>
            <p:nvPr/>
          </p:nvSpPr>
          <p:spPr bwMode="gray">
            <a:xfrm rot="21194813">
              <a:off x="8399011" y="2785688"/>
              <a:ext cx="1638652" cy="1155542"/>
            </a:xfrm>
            <a:custGeom>
              <a:avLst/>
              <a:gdLst/>
              <a:ahLst/>
              <a:cxnLst/>
              <a:rect l="l" t="t" r="r" b="b"/>
              <a:pathLst>
                <a:path w="1638652" h="1155542">
                  <a:moveTo>
                    <a:pt x="1112148" y="647019"/>
                  </a:moveTo>
                  <a:cubicBezTo>
                    <a:pt x="1143541" y="650736"/>
                    <a:pt x="1165978" y="679200"/>
                    <a:pt x="1162260" y="710594"/>
                  </a:cubicBezTo>
                  <a:cubicBezTo>
                    <a:pt x="1158543" y="741988"/>
                    <a:pt x="1130079" y="764424"/>
                    <a:pt x="1098686" y="760707"/>
                  </a:cubicBezTo>
                  <a:cubicBezTo>
                    <a:pt x="1067292" y="756989"/>
                    <a:pt x="1044855" y="728525"/>
                    <a:pt x="1048573" y="697132"/>
                  </a:cubicBezTo>
                  <a:cubicBezTo>
                    <a:pt x="1052290" y="665738"/>
                    <a:pt x="1080754" y="643302"/>
                    <a:pt x="1112148" y="647019"/>
                  </a:cubicBezTo>
                  <a:close/>
                  <a:moveTo>
                    <a:pt x="423673" y="551025"/>
                  </a:moveTo>
                  <a:cubicBezTo>
                    <a:pt x="455067" y="554743"/>
                    <a:pt x="477503" y="583206"/>
                    <a:pt x="473786" y="614600"/>
                  </a:cubicBezTo>
                  <a:cubicBezTo>
                    <a:pt x="470068" y="645994"/>
                    <a:pt x="441605" y="668430"/>
                    <a:pt x="410211" y="664713"/>
                  </a:cubicBezTo>
                  <a:cubicBezTo>
                    <a:pt x="378817" y="660996"/>
                    <a:pt x="356381" y="632532"/>
                    <a:pt x="360098" y="601138"/>
                  </a:cubicBezTo>
                  <a:cubicBezTo>
                    <a:pt x="363816" y="569744"/>
                    <a:pt x="392279" y="547308"/>
                    <a:pt x="423673" y="551025"/>
                  </a:cubicBezTo>
                  <a:close/>
                  <a:moveTo>
                    <a:pt x="781808" y="491951"/>
                  </a:moveTo>
                  <a:cubicBezTo>
                    <a:pt x="695142" y="481689"/>
                    <a:pt x="616565" y="543626"/>
                    <a:pt x="606303" y="630293"/>
                  </a:cubicBezTo>
                  <a:cubicBezTo>
                    <a:pt x="596041" y="716959"/>
                    <a:pt x="657978" y="795536"/>
                    <a:pt x="744645" y="805798"/>
                  </a:cubicBezTo>
                  <a:cubicBezTo>
                    <a:pt x="831311" y="816061"/>
                    <a:pt x="909888" y="754123"/>
                    <a:pt x="920150" y="667456"/>
                  </a:cubicBezTo>
                  <a:cubicBezTo>
                    <a:pt x="930413" y="580790"/>
                    <a:pt x="868475" y="502213"/>
                    <a:pt x="781808" y="491951"/>
                  </a:cubicBezTo>
                  <a:close/>
                  <a:moveTo>
                    <a:pt x="788457" y="435792"/>
                  </a:moveTo>
                  <a:cubicBezTo>
                    <a:pt x="906139" y="449727"/>
                    <a:pt x="990242" y="556423"/>
                    <a:pt x="976307" y="674105"/>
                  </a:cubicBezTo>
                  <a:cubicBezTo>
                    <a:pt x="962372" y="791787"/>
                    <a:pt x="855676" y="875890"/>
                    <a:pt x="737994" y="861955"/>
                  </a:cubicBezTo>
                  <a:cubicBezTo>
                    <a:pt x="620312" y="848020"/>
                    <a:pt x="536209" y="741324"/>
                    <a:pt x="550144" y="623642"/>
                  </a:cubicBezTo>
                  <a:cubicBezTo>
                    <a:pt x="564079" y="505960"/>
                    <a:pt x="670776" y="421857"/>
                    <a:pt x="788457" y="435792"/>
                  </a:cubicBezTo>
                  <a:close/>
                  <a:moveTo>
                    <a:pt x="352848" y="273563"/>
                  </a:moveTo>
                  <a:cubicBezTo>
                    <a:pt x="357070" y="285228"/>
                    <a:pt x="357353" y="297709"/>
                    <a:pt x="355851" y="310390"/>
                  </a:cubicBezTo>
                  <a:cubicBezTo>
                    <a:pt x="346958" y="385491"/>
                    <a:pt x="278869" y="439162"/>
                    <a:pt x="203768" y="430270"/>
                  </a:cubicBezTo>
                  <a:lnTo>
                    <a:pt x="157792" y="415182"/>
                  </a:lnTo>
                  <a:lnTo>
                    <a:pt x="119957" y="734702"/>
                  </a:lnTo>
                  <a:cubicBezTo>
                    <a:pt x="135135" y="729909"/>
                    <a:pt x="151487" y="728793"/>
                    <a:pt x="168185" y="730770"/>
                  </a:cubicBezTo>
                  <a:cubicBezTo>
                    <a:pt x="243285" y="739663"/>
                    <a:pt x="296957" y="807753"/>
                    <a:pt x="288064" y="882853"/>
                  </a:cubicBezTo>
                  <a:cubicBezTo>
                    <a:pt x="285343" y="905835"/>
                    <a:pt x="277078" y="926810"/>
                    <a:pt x="263300" y="943585"/>
                  </a:cubicBezTo>
                  <a:lnTo>
                    <a:pt x="1180497" y="1052193"/>
                  </a:lnTo>
                  <a:cubicBezTo>
                    <a:pt x="1171018" y="1032664"/>
                    <a:pt x="1167880" y="1010339"/>
                    <a:pt x="1170601" y="987357"/>
                  </a:cubicBezTo>
                  <a:cubicBezTo>
                    <a:pt x="1179494" y="912257"/>
                    <a:pt x="1247584" y="858585"/>
                    <a:pt x="1322684" y="867478"/>
                  </a:cubicBezTo>
                  <a:lnTo>
                    <a:pt x="1368659" y="882565"/>
                  </a:lnTo>
                  <a:lnTo>
                    <a:pt x="1406494" y="563045"/>
                  </a:lnTo>
                  <a:cubicBezTo>
                    <a:pt x="1391316" y="567839"/>
                    <a:pt x="1374965" y="568954"/>
                    <a:pt x="1358267" y="566977"/>
                  </a:cubicBezTo>
                  <a:cubicBezTo>
                    <a:pt x="1283167" y="558084"/>
                    <a:pt x="1229496" y="489995"/>
                    <a:pt x="1238388" y="414894"/>
                  </a:cubicBezTo>
                  <a:lnTo>
                    <a:pt x="1249910" y="379787"/>
                  </a:lnTo>
                  <a:close/>
                  <a:moveTo>
                    <a:pt x="1372101" y="100712"/>
                  </a:moveTo>
                  <a:lnTo>
                    <a:pt x="468774" y="100712"/>
                  </a:lnTo>
                  <a:cubicBezTo>
                    <a:pt x="474339" y="111800"/>
                    <a:pt x="476085" y="124161"/>
                    <a:pt x="476087" y="136931"/>
                  </a:cubicBezTo>
                  <a:cubicBezTo>
                    <a:pt x="476087" y="154181"/>
                    <a:pt x="472897" y="170686"/>
                    <a:pt x="466610" y="185618"/>
                  </a:cubicBezTo>
                  <a:lnTo>
                    <a:pt x="837265" y="229508"/>
                  </a:lnTo>
                  <a:cubicBezTo>
                    <a:pt x="862149" y="216690"/>
                    <a:pt x="890580" y="210592"/>
                    <a:pt x="920438" y="210592"/>
                  </a:cubicBezTo>
                  <a:cubicBezTo>
                    <a:pt x="935249" y="210592"/>
                    <a:pt x="949712" y="212093"/>
                    <a:pt x="963680" y="214951"/>
                  </a:cubicBezTo>
                  <a:cubicBezTo>
                    <a:pt x="994385" y="221235"/>
                    <a:pt x="1022702" y="234076"/>
                    <a:pt x="1045167" y="254127"/>
                  </a:cubicBezTo>
                  <a:lnTo>
                    <a:pt x="1390471" y="295015"/>
                  </a:lnTo>
                  <a:lnTo>
                    <a:pt x="1526452" y="311117"/>
                  </a:lnTo>
                  <a:lnTo>
                    <a:pt x="1510350" y="447098"/>
                  </a:lnTo>
                  <a:lnTo>
                    <a:pt x="1494868" y="577845"/>
                  </a:lnTo>
                  <a:cubicBezTo>
                    <a:pt x="1497098" y="576520"/>
                    <a:pt x="1499401" y="576462"/>
                    <a:pt x="1501719" y="576462"/>
                  </a:cubicBezTo>
                  <a:lnTo>
                    <a:pt x="1549149" y="586038"/>
                  </a:lnTo>
                  <a:lnTo>
                    <a:pt x="1549151" y="264286"/>
                  </a:lnTo>
                  <a:cubicBezTo>
                    <a:pt x="1534640" y="270832"/>
                    <a:pt x="1518533" y="273862"/>
                    <a:pt x="1501721" y="273862"/>
                  </a:cubicBezTo>
                  <a:cubicBezTo>
                    <a:pt x="1426096" y="273862"/>
                    <a:pt x="1364790" y="212556"/>
                    <a:pt x="1364788" y="136931"/>
                  </a:cubicBezTo>
                  <a:close/>
                  <a:moveTo>
                    <a:pt x="1638650" y="0"/>
                  </a:moveTo>
                  <a:lnTo>
                    <a:pt x="1638650" y="136931"/>
                  </a:lnTo>
                  <a:lnTo>
                    <a:pt x="1638652" y="713393"/>
                  </a:lnTo>
                  <a:lnTo>
                    <a:pt x="1638652" y="850324"/>
                  </a:lnTo>
                  <a:lnTo>
                    <a:pt x="1501721" y="850324"/>
                  </a:lnTo>
                  <a:lnTo>
                    <a:pt x="1462603" y="850324"/>
                  </a:lnTo>
                  <a:lnTo>
                    <a:pt x="1442563" y="1019561"/>
                  </a:lnTo>
                  <a:lnTo>
                    <a:pt x="1426461" y="1155542"/>
                  </a:lnTo>
                  <a:lnTo>
                    <a:pt x="1290481" y="1139440"/>
                  </a:lnTo>
                  <a:lnTo>
                    <a:pt x="135981" y="1002732"/>
                  </a:lnTo>
                  <a:lnTo>
                    <a:pt x="0" y="986630"/>
                  </a:lnTo>
                  <a:lnTo>
                    <a:pt x="16102" y="850649"/>
                  </a:lnTo>
                  <a:lnTo>
                    <a:pt x="83889" y="278187"/>
                  </a:lnTo>
                  <a:lnTo>
                    <a:pt x="99991" y="142206"/>
                  </a:lnTo>
                  <a:lnTo>
                    <a:pt x="202225" y="154311"/>
                  </a:lnTo>
                  <a:lnTo>
                    <a:pt x="202225" y="136931"/>
                  </a:lnTo>
                  <a:lnTo>
                    <a:pt x="202223" y="0"/>
                  </a:lnTo>
                  <a:lnTo>
                    <a:pt x="339156" y="0"/>
                  </a:lnTo>
                  <a:lnTo>
                    <a:pt x="1501719"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26" name="myP_People">
            <a:extLst>
              <a:ext uri="{FF2B5EF4-FFF2-40B4-BE49-F238E27FC236}">
                <a16:creationId xmlns:a16="http://schemas.microsoft.com/office/drawing/2014/main" id="{97D7C904-D2C7-451E-8517-2E956B9E664F}"/>
              </a:ext>
            </a:extLst>
          </p:cNvPr>
          <p:cNvGrpSpPr>
            <a:grpSpLocks noChangeAspect="1"/>
          </p:cNvGrpSpPr>
          <p:nvPr/>
        </p:nvGrpSpPr>
        <p:grpSpPr>
          <a:xfrm>
            <a:off x="8674427" y="1800446"/>
            <a:ext cx="762968" cy="731520"/>
            <a:chOff x="12639675" y="5376863"/>
            <a:chExt cx="731838" cy="701675"/>
          </a:xfrm>
          <a:solidFill>
            <a:schemeClr val="accent2"/>
          </a:solidFill>
        </p:grpSpPr>
        <p:sp>
          <p:nvSpPr>
            <p:cNvPr id="127" name="Freeform 118">
              <a:extLst>
                <a:ext uri="{FF2B5EF4-FFF2-40B4-BE49-F238E27FC236}">
                  <a16:creationId xmlns:a16="http://schemas.microsoft.com/office/drawing/2014/main" id="{F226CB19-7C4C-4152-A191-3E3FA7266E64}"/>
                </a:ext>
              </a:extLst>
            </p:cNvPr>
            <p:cNvSpPr>
              <a:spLocks noEditPoints="1"/>
            </p:cNvSpPr>
            <p:nvPr/>
          </p:nvSpPr>
          <p:spPr bwMode="auto">
            <a:xfrm>
              <a:off x="12647613" y="5411788"/>
              <a:ext cx="325438" cy="474662"/>
            </a:xfrm>
            <a:custGeom>
              <a:avLst/>
              <a:gdLst>
                <a:gd name="T0" fmla="*/ 16 w 261"/>
                <a:gd name="T1" fmla="*/ 0 h 381"/>
                <a:gd name="T2" fmla="*/ 0 w 261"/>
                <a:gd name="T3" fmla="*/ 16 h 381"/>
                <a:gd name="T4" fmla="*/ 0 w 261"/>
                <a:gd name="T5" fmla="*/ 333 h 381"/>
                <a:gd name="T6" fmla="*/ 16 w 261"/>
                <a:gd name="T7" fmla="*/ 349 h 381"/>
                <a:gd name="T8" fmla="*/ 63 w 261"/>
                <a:gd name="T9" fmla="*/ 349 h 381"/>
                <a:gd name="T10" fmla="*/ 110 w 261"/>
                <a:gd name="T11" fmla="*/ 381 h 381"/>
                <a:gd name="T12" fmla="*/ 157 w 261"/>
                <a:gd name="T13" fmla="*/ 349 h 381"/>
                <a:gd name="T14" fmla="*/ 245 w 261"/>
                <a:gd name="T15" fmla="*/ 349 h 381"/>
                <a:gd name="T16" fmla="*/ 261 w 261"/>
                <a:gd name="T17" fmla="*/ 333 h 381"/>
                <a:gd name="T18" fmla="*/ 261 w 261"/>
                <a:gd name="T19" fmla="*/ 16 h 381"/>
                <a:gd name="T20" fmla="*/ 245 w 261"/>
                <a:gd name="T21" fmla="*/ 0 h 381"/>
                <a:gd name="T22" fmla="*/ 16 w 261"/>
                <a:gd name="T23" fmla="*/ 0 h 381"/>
                <a:gd name="T24" fmla="*/ 229 w 261"/>
                <a:gd name="T25" fmla="*/ 317 h 381"/>
                <a:gd name="T26" fmla="*/ 158 w 261"/>
                <a:gd name="T27" fmla="*/ 317 h 381"/>
                <a:gd name="T28" fmla="*/ 110 w 261"/>
                <a:gd name="T29" fmla="*/ 280 h 381"/>
                <a:gd name="T30" fmla="*/ 61 w 261"/>
                <a:gd name="T31" fmla="*/ 317 h 381"/>
                <a:gd name="T32" fmla="*/ 32 w 261"/>
                <a:gd name="T33" fmla="*/ 317 h 381"/>
                <a:gd name="T34" fmla="*/ 32 w 261"/>
                <a:gd name="T35" fmla="*/ 32 h 381"/>
                <a:gd name="T36" fmla="*/ 229 w 261"/>
                <a:gd name="T37" fmla="*/ 32 h 381"/>
                <a:gd name="T38" fmla="*/ 229 w 261"/>
                <a:gd name="T39" fmla="*/ 317 h 381"/>
                <a:gd name="T40" fmla="*/ 111 w 261"/>
                <a:gd name="T41" fmla="*/ 349 h 381"/>
                <a:gd name="T42" fmla="*/ 110 w 261"/>
                <a:gd name="T43" fmla="*/ 349 h 381"/>
                <a:gd name="T44" fmla="*/ 108 w 261"/>
                <a:gd name="T45" fmla="*/ 349 h 381"/>
                <a:gd name="T46" fmla="*/ 92 w 261"/>
                <a:gd name="T47" fmla="*/ 333 h 381"/>
                <a:gd name="T48" fmla="*/ 91 w 261"/>
                <a:gd name="T49" fmla="*/ 331 h 381"/>
                <a:gd name="T50" fmla="*/ 97 w 261"/>
                <a:gd name="T51" fmla="*/ 317 h 381"/>
                <a:gd name="T52" fmla="*/ 110 w 261"/>
                <a:gd name="T53" fmla="*/ 312 h 381"/>
                <a:gd name="T54" fmla="*/ 122 w 261"/>
                <a:gd name="T55" fmla="*/ 317 h 381"/>
                <a:gd name="T56" fmla="*/ 128 w 261"/>
                <a:gd name="T57" fmla="*/ 331 h 381"/>
                <a:gd name="T58" fmla="*/ 128 w 261"/>
                <a:gd name="T59" fmla="*/ 333 h 381"/>
                <a:gd name="T60" fmla="*/ 111 w 261"/>
                <a:gd name="T61" fmla="*/ 349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61" h="381">
                  <a:moveTo>
                    <a:pt x="16" y="0"/>
                  </a:moveTo>
                  <a:cubicBezTo>
                    <a:pt x="7" y="0"/>
                    <a:pt x="0" y="7"/>
                    <a:pt x="0" y="16"/>
                  </a:cubicBezTo>
                  <a:cubicBezTo>
                    <a:pt x="0" y="333"/>
                    <a:pt x="0" y="333"/>
                    <a:pt x="0" y="333"/>
                  </a:cubicBezTo>
                  <a:cubicBezTo>
                    <a:pt x="0" y="342"/>
                    <a:pt x="7" y="349"/>
                    <a:pt x="16" y="349"/>
                  </a:cubicBezTo>
                  <a:cubicBezTo>
                    <a:pt x="63" y="349"/>
                    <a:pt x="63" y="349"/>
                    <a:pt x="63" y="349"/>
                  </a:cubicBezTo>
                  <a:cubicBezTo>
                    <a:pt x="70" y="368"/>
                    <a:pt x="88" y="381"/>
                    <a:pt x="110" y="381"/>
                  </a:cubicBezTo>
                  <a:cubicBezTo>
                    <a:pt x="131" y="381"/>
                    <a:pt x="149" y="368"/>
                    <a:pt x="157" y="349"/>
                  </a:cubicBezTo>
                  <a:cubicBezTo>
                    <a:pt x="245" y="349"/>
                    <a:pt x="245" y="349"/>
                    <a:pt x="245" y="349"/>
                  </a:cubicBezTo>
                  <a:cubicBezTo>
                    <a:pt x="254" y="349"/>
                    <a:pt x="261" y="342"/>
                    <a:pt x="261" y="333"/>
                  </a:cubicBezTo>
                  <a:cubicBezTo>
                    <a:pt x="261" y="16"/>
                    <a:pt x="261" y="16"/>
                    <a:pt x="261" y="16"/>
                  </a:cubicBezTo>
                  <a:cubicBezTo>
                    <a:pt x="261" y="7"/>
                    <a:pt x="254" y="0"/>
                    <a:pt x="245" y="0"/>
                  </a:cubicBezTo>
                  <a:lnTo>
                    <a:pt x="16" y="0"/>
                  </a:lnTo>
                  <a:close/>
                  <a:moveTo>
                    <a:pt x="229" y="317"/>
                  </a:moveTo>
                  <a:cubicBezTo>
                    <a:pt x="158" y="317"/>
                    <a:pt x="158" y="317"/>
                    <a:pt x="158" y="317"/>
                  </a:cubicBezTo>
                  <a:cubicBezTo>
                    <a:pt x="152" y="296"/>
                    <a:pt x="133" y="280"/>
                    <a:pt x="110" y="280"/>
                  </a:cubicBezTo>
                  <a:cubicBezTo>
                    <a:pt x="87" y="280"/>
                    <a:pt x="67" y="296"/>
                    <a:pt x="61" y="317"/>
                  </a:cubicBezTo>
                  <a:cubicBezTo>
                    <a:pt x="32" y="317"/>
                    <a:pt x="32" y="317"/>
                    <a:pt x="32" y="317"/>
                  </a:cubicBezTo>
                  <a:cubicBezTo>
                    <a:pt x="32" y="32"/>
                    <a:pt x="32" y="32"/>
                    <a:pt x="32" y="32"/>
                  </a:cubicBezTo>
                  <a:cubicBezTo>
                    <a:pt x="229" y="32"/>
                    <a:pt x="229" y="32"/>
                    <a:pt x="229" y="32"/>
                  </a:cubicBezTo>
                  <a:lnTo>
                    <a:pt x="229" y="317"/>
                  </a:lnTo>
                  <a:close/>
                  <a:moveTo>
                    <a:pt x="111" y="349"/>
                  </a:moveTo>
                  <a:cubicBezTo>
                    <a:pt x="111" y="349"/>
                    <a:pt x="110" y="349"/>
                    <a:pt x="110" y="349"/>
                  </a:cubicBezTo>
                  <a:cubicBezTo>
                    <a:pt x="109" y="349"/>
                    <a:pt x="109" y="349"/>
                    <a:pt x="108" y="349"/>
                  </a:cubicBezTo>
                  <a:cubicBezTo>
                    <a:pt x="100" y="348"/>
                    <a:pt x="93" y="342"/>
                    <a:pt x="92" y="333"/>
                  </a:cubicBezTo>
                  <a:cubicBezTo>
                    <a:pt x="91" y="332"/>
                    <a:pt x="91" y="332"/>
                    <a:pt x="91" y="331"/>
                  </a:cubicBezTo>
                  <a:cubicBezTo>
                    <a:pt x="91" y="325"/>
                    <a:pt x="94" y="321"/>
                    <a:pt x="97" y="317"/>
                  </a:cubicBezTo>
                  <a:cubicBezTo>
                    <a:pt x="101" y="314"/>
                    <a:pt x="105" y="312"/>
                    <a:pt x="110" y="312"/>
                  </a:cubicBezTo>
                  <a:cubicBezTo>
                    <a:pt x="115" y="312"/>
                    <a:pt x="119" y="314"/>
                    <a:pt x="122" y="317"/>
                  </a:cubicBezTo>
                  <a:cubicBezTo>
                    <a:pt x="126" y="321"/>
                    <a:pt x="128" y="325"/>
                    <a:pt x="128" y="331"/>
                  </a:cubicBezTo>
                  <a:cubicBezTo>
                    <a:pt x="128" y="332"/>
                    <a:pt x="128" y="332"/>
                    <a:pt x="128" y="333"/>
                  </a:cubicBezTo>
                  <a:cubicBezTo>
                    <a:pt x="127" y="342"/>
                    <a:pt x="120" y="348"/>
                    <a:pt x="111" y="3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8" name="Freeform 119">
              <a:extLst>
                <a:ext uri="{FF2B5EF4-FFF2-40B4-BE49-F238E27FC236}">
                  <a16:creationId xmlns:a16="http://schemas.microsoft.com/office/drawing/2014/main" id="{AD693A95-622F-4725-B35F-76F51C68A67B}"/>
                </a:ext>
              </a:extLst>
            </p:cNvPr>
            <p:cNvSpPr>
              <a:spLocks/>
            </p:cNvSpPr>
            <p:nvPr/>
          </p:nvSpPr>
          <p:spPr bwMode="auto">
            <a:xfrm>
              <a:off x="12692063" y="5481638"/>
              <a:ext cx="201613" cy="39687"/>
            </a:xfrm>
            <a:custGeom>
              <a:avLst/>
              <a:gdLst>
                <a:gd name="T0" fmla="*/ 16 w 162"/>
                <a:gd name="T1" fmla="*/ 32 h 32"/>
                <a:gd name="T2" fmla="*/ 146 w 162"/>
                <a:gd name="T3" fmla="*/ 32 h 32"/>
                <a:gd name="T4" fmla="*/ 162 w 162"/>
                <a:gd name="T5" fmla="*/ 16 h 32"/>
                <a:gd name="T6" fmla="*/ 146 w 162"/>
                <a:gd name="T7" fmla="*/ 0 h 32"/>
                <a:gd name="T8" fmla="*/ 16 w 162"/>
                <a:gd name="T9" fmla="*/ 0 h 32"/>
                <a:gd name="T10" fmla="*/ 0 w 162"/>
                <a:gd name="T11" fmla="*/ 16 h 32"/>
                <a:gd name="T12" fmla="*/ 16 w 162"/>
                <a:gd name="T13" fmla="*/ 32 h 32"/>
              </a:gdLst>
              <a:ahLst/>
              <a:cxnLst>
                <a:cxn ang="0">
                  <a:pos x="T0" y="T1"/>
                </a:cxn>
                <a:cxn ang="0">
                  <a:pos x="T2" y="T3"/>
                </a:cxn>
                <a:cxn ang="0">
                  <a:pos x="T4" y="T5"/>
                </a:cxn>
                <a:cxn ang="0">
                  <a:pos x="T6" y="T7"/>
                </a:cxn>
                <a:cxn ang="0">
                  <a:pos x="T8" y="T9"/>
                </a:cxn>
                <a:cxn ang="0">
                  <a:pos x="T10" y="T11"/>
                </a:cxn>
                <a:cxn ang="0">
                  <a:pos x="T12" y="T13"/>
                </a:cxn>
              </a:cxnLst>
              <a:rect l="0" t="0" r="r" b="b"/>
              <a:pathLst>
                <a:path w="162" h="32">
                  <a:moveTo>
                    <a:pt x="16" y="32"/>
                  </a:moveTo>
                  <a:cubicBezTo>
                    <a:pt x="146" y="32"/>
                    <a:pt x="146" y="32"/>
                    <a:pt x="146" y="32"/>
                  </a:cubicBezTo>
                  <a:cubicBezTo>
                    <a:pt x="155" y="32"/>
                    <a:pt x="162" y="25"/>
                    <a:pt x="162" y="16"/>
                  </a:cubicBezTo>
                  <a:cubicBezTo>
                    <a:pt x="162" y="8"/>
                    <a:pt x="155" y="0"/>
                    <a:pt x="146" y="0"/>
                  </a:cubicBezTo>
                  <a:cubicBezTo>
                    <a:pt x="16" y="0"/>
                    <a:pt x="16" y="0"/>
                    <a:pt x="16" y="0"/>
                  </a:cubicBezTo>
                  <a:cubicBezTo>
                    <a:pt x="7" y="0"/>
                    <a:pt x="0" y="8"/>
                    <a:pt x="0" y="16"/>
                  </a:cubicBezTo>
                  <a:cubicBezTo>
                    <a:pt x="0" y="25"/>
                    <a:pt x="7" y="32"/>
                    <a:pt x="16"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9" name="Freeform 120">
              <a:extLst>
                <a:ext uri="{FF2B5EF4-FFF2-40B4-BE49-F238E27FC236}">
                  <a16:creationId xmlns:a16="http://schemas.microsoft.com/office/drawing/2014/main" id="{F718A63A-AAC1-44D8-B08E-C72734731AC0}"/>
                </a:ext>
              </a:extLst>
            </p:cNvPr>
            <p:cNvSpPr>
              <a:spLocks/>
            </p:cNvSpPr>
            <p:nvPr/>
          </p:nvSpPr>
          <p:spPr bwMode="auto">
            <a:xfrm>
              <a:off x="12692063" y="5538788"/>
              <a:ext cx="201613" cy="39687"/>
            </a:xfrm>
            <a:custGeom>
              <a:avLst/>
              <a:gdLst>
                <a:gd name="T0" fmla="*/ 16 w 162"/>
                <a:gd name="T1" fmla="*/ 32 h 32"/>
                <a:gd name="T2" fmla="*/ 146 w 162"/>
                <a:gd name="T3" fmla="*/ 32 h 32"/>
                <a:gd name="T4" fmla="*/ 162 w 162"/>
                <a:gd name="T5" fmla="*/ 16 h 32"/>
                <a:gd name="T6" fmla="*/ 146 w 162"/>
                <a:gd name="T7" fmla="*/ 0 h 32"/>
                <a:gd name="T8" fmla="*/ 16 w 162"/>
                <a:gd name="T9" fmla="*/ 0 h 32"/>
                <a:gd name="T10" fmla="*/ 0 w 162"/>
                <a:gd name="T11" fmla="*/ 16 h 32"/>
                <a:gd name="T12" fmla="*/ 16 w 162"/>
                <a:gd name="T13" fmla="*/ 32 h 32"/>
              </a:gdLst>
              <a:ahLst/>
              <a:cxnLst>
                <a:cxn ang="0">
                  <a:pos x="T0" y="T1"/>
                </a:cxn>
                <a:cxn ang="0">
                  <a:pos x="T2" y="T3"/>
                </a:cxn>
                <a:cxn ang="0">
                  <a:pos x="T4" y="T5"/>
                </a:cxn>
                <a:cxn ang="0">
                  <a:pos x="T6" y="T7"/>
                </a:cxn>
                <a:cxn ang="0">
                  <a:pos x="T8" y="T9"/>
                </a:cxn>
                <a:cxn ang="0">
                  <a:pos x="T10" y="T11"/>
                </a:cxn>
                <a:cxn ang="0">
                  <a:pos x="T12" y="T13"/>
                </a:cxn>
              </a:cxnLst>
              <a:rect l="0" t="0" r="r" b="b"/>
              <a:pathLst>
                <a:path w="162" h="32">
                  <a:moveTo>
                    <a:pt x="16" y="32"/>
                  </a:moveTo>
                  <a:cubicBezTo>
                    <a:pt x="146" y="32"/>
                    <a:pt x="146" y="32"/>
                    <a:pt x="146" y="32"/>
                  </a:cubicBezTo>
                  <a:cubicBezTo>
                    <a:pt x="155" y="32"/>
                    <a:pt x="162" y="25"/>
                    <a:pt x="162" y="16"/>
                  </a:cubicBezTo>
                  <a:cubicBezTo>
                    <a:pt x="162" y="7"/>
                    <a:pt x="155" y="0"/>
                    <a:pt x="146" y="0"/>
                  </a:cubicBezTo>
                  <a:cubicBezTo>
                    <a:pt x="16" y="0"/>
                    <a:pt x="16" y="0"/>
                    <a:pt x="16" y="0"/>
                  </a:cubicBezTo>
                  <a:cubicBezTo>
                    <a:pt x="7" y="0"/>
                    <a:pt x="0" y="7"/>
                    <a:pt x="0" y="16"/>
                  </a:cubicBezTo>
                  <a:cubicBezTo>
                    <a:pt x="0" y="25"/>
                    <a:pt x="7" y="32"/>
                    <a:pt x="16"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0" name="Freeform 121">
              <a:extLst>
                <a:ext uri="{FF2B5EF4-FFF2-40B4-BE49-F238E27FC236}">
                  <a16:creationId xmlns:a16="http://schemas.microsoft.com/office/drawing/2014/main" id="{EF40A4B8-67DB-45E3-A32A-0CC013167E19}"/>
                </a:ext>
              </a:extLst>
            </p:cNvPr>
            <p:cNvSpPr>
              <a:spLocks/>
            </p:cNvSpPr>
            <p:nvPr/>
          </p:nvSpPr>
          <p:spPr bwMode="auto">
            <a:xfrm>
              <a:off x="12692063" y="5648325"/>
              <a:ext cx="201613" cy="39687"/>
            </a:xfrm>
            <a:custGeom>
              <a:avLst/>
              <a:gdLst>
                <a:gd name="T0" fmla="*/ 16 w 162"/>
                <a:gd name="T1" fmla="*/ 32 h 32"/>
                <a:gd name="T2" fmla="*/ 146 w 162"/>
                <a:gd name="T3" fmla="*/ 32 h 32"/>
                <a:gd name="T4" fmla="*/ 162 w 162"/>
                <a:gd name="T5" fmla="*/ 16 h 32"/>
                <a:gd name="T6" fmla="*/ 146 w 162"/>
                <a:gd name="T7" fmla="*/ 0 h 32"/>
                <a:gd name="T8" fmla="*/ 16 w 162"/>
                <a:gd name="T9" fmla="*/ 0 h 32"/>
                <a:gd name="T10" fmla="*/ 0 w 162"/>
                <a:gd name="T11" fmla="*/ 16 h 32"/>
                <a:gd name="T12" fmla="*/ 16 w 162"/>
                <a:gd name="T13" fmla="*/ 32 h 32"/>
              </a:gdLst>
              <a:ahLst/>
              <a:cxnLst>
                <a:cxn ang="0">
                  <a:pos x="T0" y="T1"/>
                </a:cxn>
                <a:cxn ang="0">
                  <a:pos x="T2" y="T3"/>
                </a:cxn>
                <a:cxn ang="0">
                  <a:pos x="T4" y="T5"/>
                </a:cxn>
                <a:cxn ang="0">
                  <a:pos x="T6" y="T7"/>
                </a:cxn>
                <a:cxn ang="0">
                  <a:pos x="T8" y="T9"/>
                </a:cxn>
                <a:cxn ang="0">
                  <a:pos x="T10" y="T11"/>
                </a:cxn>
                <a:cxn ang="0">
                  <a:pos x="T12" y="T13"/>
                </a:cxn>
              </a:cxnLst>
              <a:rect l="0" t="0" r="r" b="b"/>
              <a:pathLst>
                <a:path w="162" h="32">
                  <a:moveTo>
                    <a:pt x="16" y="32"/>
                  </a:moveTo>
                  <a:cubicBezTo>
                    <a:pt x="146" y="32"/>
                    <a:pt x="146" y="32"/>
                    <a:pt x="146" y="32"/>
                  </a:cubicBezTo>
                  <a:cubicBezTo>
                    <a:pt x="155" y="32"/>
                    <a:pt x="162" y="24"/>
                    <a:pt x="162" y="16"/>
                  </a:cubicBezTo>
                  <a:cubicBezTo>
                    <a:pt x="162" y="7"/>
                    <a:pt x="155" y="0"/>
                    <a:pt x="146" y="0"/>
                  </a:cubicBezTo>
                  <a:cubicBezTo>
                    <a:pt x="16" y="0"/>
                    <a:pt x="16" y="0"/>
                    <a:pt x="16" y="0"/>
                  </a:cubicBezTo>
                  <a:cubicBezTo>
                    <a:pt x="7" y="0"/>
                    <a:pt x="0" y="7"/>
                    <a:pt x="0" y="16"/>
                  </a:cubicBezTo>
                  <a:cubicBezTo>
                    <a:pt x="0" y="24"/>
                    <a:pt x="7" y="32"/>
                    <a:pt x="16"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1" name="Freeform 122">
              <a:extLst>
                <a:ext uri="{FF2B5EF4-FFF2-40B4-BE49-F238E27FC236}">
                  <a16:creationId xmlns:a16="http://schemas.microsoft.com/office/drawing/2014/main" id="{BFCB6ED3-4F80-40A5-A33C-C9E86F67F685}"/>
                </a:ext>
              </a:extLst>
            </p:cNvPr>
            <p:cNvSpPr>
              <a:spLocks/>
            </p:cNvSpPr>
            <p:nvPr/>
          </p:nvSpPr>
          <p:spPr bwMode="auto">
            <a:xfrm>
              <a:off x="12692063" y="5592763"/>
              <a:ext cx="201613" cy="39687"/>
            </a:xfrm>
            <a:custGeom>
              <a:avLst/>
              <a:gdLst>
                <a:gd name="T0" fmla="*/ 16 w 162"/>
                <a:gd name="T1" fmla="*/ 32 h 32"/>
                <a:gd name="T2" fmla="*/ 146 w 162"/>
                <a:gd name="T3" fmla="*/ 32 h 32"/>
                <a:gd name="T4" fmla="*/ 162 w 162"/>
                <a:gd name="T5" fmla="*/ 16 h 32"/>
                <a:gd name="T6" fmla="*/ 146 w 162"/>
                <a:gd name="T7" fmla="*/ 0 h 32"/>
                <a:gd name="T8" fmla="*/ 16 w 162"/>
                <a:gd name="T9" fmla="*/ 0 h 32"/>
                <a:gd name="T10" fmla="*/ 0 w 162"/>
                <a:gd name="T11" fmla="*/ 16 h 32"/>
                <a:gd name="T12" fmla="*/ 16 w 162"/>
                <a:gd name="T13" fmla="*/ 32 h 32"/>
              </a:gdLst>
              <a:ahLst/>
              <a:cxnLst>
                <a:cxn ang="0">
                  <a:pos x="T0" y="T1"/>
                </a:cxn>
                <a:cxn ang="0">
                  <a:pos x="T2" y="T3"/>
                </a:cxn>
                <a:cxn ang="0">
                  <a:pos x="T4" y="T5"/>
                </a:cxn>
                <a:cxn ang="0">
                  <a:pos x="T6" y="T7"/>
                </a:cxn>
                <a:cxn ang="0">
                  <a:pos x="T8" y="T9"/>
                </a:cxn>
                <a:cxn ang="0">
                  <a:pos x="T10" y="T11"/>
                </a:cxn>
                <a:cxn ang="0">
                  <a:pos x="T12" y="T13"/>
                </a:cxn>
              </a:cxnLst>
              <a:rect l="0" t="0" r="r" b="b"/>
              <a:pathLst>
                <a:path w="162" h="32">
                  <a:moveTo>
                    <a:pt x="16" y="32"/>
                  </a:moveTo>
                  <a:cubicBezTo>
                    <a:pt x="146" y="32"/>
                    <a:pt x="146" y="32"/>
                    <a:pt x="146" y="32"/>
                  </a:cubicBezTo>
                  <a:cubicBezTo>
                    <a:pt x="155" y="32"/>
                    <a:pt x="162" y="25"/>
                    <a:pt x="162" y="16"/>
                  </a:cubicBezTo>
                  <a:cubicBezTo>
                    <a:pt x="162" y="7"/>
                    <a:pt x="155" y="0"/>
                    <a:pt x="146" y="0"/>
                  </a:cubicBezTo>
                  <a:cubicBezTo>
                    <a:pt x="16" y="0"/>
                    <a:pt x="16" y="0"/>
                    <a:pt x="16" y="0"/>
                  </a:cubicBezTo>
                  <a:cubicBezTo>
                    <a:pt x="7" y="0"/>
                    <a:pt x="0" y="7"/>
                    <a:pt x="0" y="16"/>
                  </a:cubicBezTo>
                  <a:cubicBezTo>
                    <a:pt x="0" y="25"/>
                    <a:pt x="7" y="32"/>
                    <a:pt x="16"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2" name="Freeform 123">
              <a:extLst>
                <a:ext uri="{FF2B5EF4-FFF2-40B4-BE49-F238E27FC236}">
                  <a16:creationId xmlns:a16="http://schemas.microsoft.com/office/drawing/2014/main" id="{0292BEC6-19C7-4022-8BA7-1408719D2534}"/>
                </a:ext>
              </a:extLst>
            </p:cNvPr>
            <p:cNvSpPr>
              <a:spLocks/>
            </p:cNvSpPr>
            <p:nvPr/>
          </p:nvSpPr>
          <p:spPr bwMode="auto">
            <a:xfrm>
              <a:off x="12692063" y="5703888"/>
              <a:ext cx="153988" cy="39687"/>
            </a:xfrm>
            <a:custGeom>
              <a:avLst/>
              <a:gdLst>
                <a:gd name="T0" fmla="*/ 16 w 124"/>
                <a:gd name="T1" fmla="*/ 32 h 32"/>
                <a:gd name="T2" fmla="*/ 108 w 124"/>
                <a:gd name="T3" fmla="*/ 32 h 32"/>
                <a:gd name="T4" fmla="*/ 124 w 124"/>
                <a:gd name="T5" fmla="*/ 16 h 32"/>
                <a:gd name="T6" fmla="*/ 108 w 124"/>
                <a:gd name="T7" fmla="*/ 0 h 32"/>
                <a:gd name="T8" fmla="*/ 16 w 124"/>
                <a:gd name="T9" fmla="*/ 0 h 32"/>
                <a:gd name="T10" fmla="*/ 0 w 124"/>
                <a:gd name="T11" fmla="*/ 16 h 32"/>
                <a:gd name="T12" fmla="*/ 16 w 124"/>
                <a:gd name="T13" fmla="*/ 32 h 32"/>
              </a:gdLst>
              <a:ahLst/>
              <a:cxnLst>
                <a:cxn ang="0">
                  <a:pos x="T0" y="T1"/>
                </a:cxn>
                <a:cxn ang="0">
                  <a:pos x="T2" y="T3"/>
                </a:cxn>
                <a:cxn ang="0">
                  <a:pos x="T4" y="T5"/>
                </a:cxn>
                <a:cxn ang="0">
                  <a:pos x="T6" y="T7"/>
                </a:cxn>
                <a:cxn ang="0">
                  <a:pos x="T8" y="T9"/>
                </a:cxn>
                <a:cxn ang="0">
                  <a:pos x="T10" y="T11"/>
                </a:cxn>
                <a:cxn ang="0">
                  <a:pos x="T12" y="T13"/>
                </a:cxn>
              </a:cxnLst>
              <a:rect l="0" t="0" r="r" b="b"/>
              <a:pathLst>
                <a:path w="124" h="32">
                  <a:moveTo>
                    <a:pt x="16" y="32"/>
                  </a:moveTo>
                  <a:cubicBezTo>
                    <a:pt x="108" y="32"/>
                    <a:pt x="108" y="32"/>
                    <a:pt x="108" y="32"/>
                  </a:cubicBezTo>
                  <a:cubicBezTo>
                    <a:pt x="117" y="32"/>
                    <a:pt x="124" y="25"/>
                    <a:pt x="124" y="16"/>
                  </a:cubicBezTo>
                  <a:cubicBezTo>
                    <a:pt x="124" y="7"/>
                    <a:pt x="117" y="0"/>
                    <a:pt x="108" y="0"/>
                  </a:cubicBezTo>
                  <a:cubicBezTo>
                    <a:pt x="16" y="0"/>
                    <a:pt x="16" y="0"/>
                    <a:pt x="16" y="0"/>
                  </a:cubicBezTo>
                  <a:cubicBezTo>
                    <a:pt x="7" y="0"/>
                    <a:pt x="0" y="7"/>
                    <a:pt x="0" y="16"/>
                  </a:cubicBezTo>
                  <a:cubicBezTo>
                    <a:pt x="0" y="25"/>
                    <a:pt x="7" y="32"/>
                    <a:pt x="16"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3" name="Freeform 144">
              <a:extLst>
                <a:ext uri="{FF2B5EF4-FFF2-40B4-BE49-F238E27FC236}">
                  <a16:creationId xmlns:a16="http://schemas.microsoft.com/office/drawing/2014/main" id="{D56602FF-F545-483A-9A5A-E58D97754CA2}"/>
                </a:ext>
              </a:extLst>
            </p:cNvPr>
            <p:cNvSpPr>
              <a:spLocks/>
            </p:cNvSpPr>
            <p:nvPr/>
          </p:nvSpPr>
          <p:spPr bwMode="auto">
            <a:xfrm>
              <a:off x="12998450" y="5410200"/>
              <a:ext cx="352425" cy="327025"/>
            </a:xfrm>
            <a:custGeom>
              <a:avLst/>
              <a:gdLst>
                <a:gd name="T0" fmla="*/ 16 w 283"/>
                <a:gd name="T1" fmla="*/ 0 h 263"/>
                <a:gd name="T2" fmla="*/ 0 w 283"/>
                <a:gd name="T3" fmla="*/ 16 h 263"/>
                <a:gd name="T4" fmla="*/ 0 w 283"/>
                <a:gd name="T5" fmla="*/ 247 h 263"/>
                <a:gd name="T6" fmla="*/ 16 w 283"/>
                <a:gd name="T7" fmla="*/ 263 h 263"/>
                <a:gd name="T8" fmla="*/ 267 w 283"/>
                <a:gd name="T9" fmla="*/ 263 h 263"/>
                <a:gd name="T10" fmla="*/ 283 w 283"/>
                <a:gd name="T11" fmla="*/ 247 h 263"/>
                <a:gd name="T12" fmla="*/ 267 w 283"/>
                <a:gd name="T13" fmla="*/ 231 h 263"/>
                <a:gd name="T14" fmla="*/ 32 w 283"/>
                <a:gd name="T15" fmla="*/ 231 h 263"/>
                <a:gd name="T16" fmla="*/ 32 w 283"/>
                <a:gd name="T17" fmla="*/ 16 h 263"/>
                <a:gd name="T18" fmla="*/ 16 w 283"/>
                <a:gd name="T19" fmla="*/ 0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3" h="263">
                  <a:moveTo>
                    <a:pt x="16" y="0"/>
                  </a:moveTo>
                  <a:cubicBezTo>
                    <a:pt x="7" y="0"/>
                    <a:pt x="0" y="8"/>
                    <a:pt x="0" y="16"/>
                  </a:cubicBezTo>
                  <a:cubicBezTo>
                    <a:pt x="0" y="247"/>
                    <a:pt x="0" y="247"/>
                    <a:pt x="0" y="247"/>
                  </a:cubicBezTo>
                  <a:cubicBezTo>
                    <a:pt x="0" y="256"/>
                    <a:pt x="7" y="263"/>
                    <a:pt x="16" y="263"/>
                  </a:cubicBezTo>
                  <a:cubicBezTo>
                    <a:pt x="267" y="263"/>
                    <a:pt x="267" y="263"/>
                    <a:pt x="267" y="263"/>
                  </a:cubicBezTo>
                  <a:cubicBezTo>
                    <a:pt x="276" y="263"/>
                    <a:pt x="283" y="256"/>
                    <a:pt x="283" y="247"/>
                  </a:cubicBezTo>
                  <a:cubicBezTo>
                    <a:pt x="283" y="238"/>
                    <a:pt x="276" y="231"/>
                    <a:pt x="267" y="231"/>
                  </a:cubicBezTo>
                  <a:cubicBezTo>
                    <a:pt x="32" y="231"/>
                    <a:pt x="32" y="231"/>
                    <a:pt x="32" y="231"/>
                  </a:cubicBezTo>
                  <a:cubicBezTo>
                    <a:pt x="32" y="16"/>
                    <a:pt x="32" y="16"/>
                    <a:pt x="32" y="16"/>
                  </a:cubicBezTo>
                  <a:cubicBezTo>
                    <a:pt x="32" y="8"/>
                    <a:pt x="25" y="0"/>
                    <a:pt x="1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4" name="Freeform 145">
              <a:extLst>
                <a:ext uri="{FF2B5EF4-FFF2-40B4-BE49-F238E27FC236}">
                  <a16:creationId xmlns:a16="http://schemas.microsoft.com/office/drawing/2014/main" id="{999EAA84-7E04-4DBD-86E4-E06EE82069BA}"/>
                </a:ext>
              </a:extLst>
            </p:cNvPr>
            <p:cNvSpPr>
              <a:spLocks/>
            </p:cNvSpPr>
            <p:nvPr/>
          </p:nvSpPr>
          <p:spPr bwMode="auto">
            <a:xfrm>
              <a:off x="13042900" y="5376863"/>
              <a:ext cx="328613" cy="268287"/>
            </a:xfrm>
            <a:custGeom>
              <a:avLst/>
              <a:gdLst>
                <a:gd name="T0" fmla="*/ 244 w 264"/>
                <a:gd name="T1" fmla="*/ 0 h 215"/>
                <a:gd name="T2" fmla="*/ 201 w 264"/>
                <a:gd name="T3" fmla="*/ 3 h 215"/>
                <a:gd name="T4" fmla="*/ 186 w 264"/>
                <a:gd name="T5" fmla="*/ 20 h 215"/>
                <a:gd name="T6" fmla="*/ 203 w 264"/>
                <a:gd name="T7" fmla="*/ 35 h 215"/>
                <a:gd name="T8" fmla="*/ 206 w 264"/>
                <a:gd name="T9" fmla="*/ 35 h 215"/>
                <a:gd name="T10" fmla="*/ 133 w 264"/>
                <a:gd name="T11" fmla="*/ 127 h 215"/>
                <a:gd name="T12" fmla="*/ 104 w 264"/>
                <a:gd name="T13" fmla="*/ 95 h 215"/>
                <a:gd name="T14" fmla="*/ 92 w 264"/>
                <a:gd name="T15" fmla="*/ 90 h 215"/>
                <a:gd name="T16" fmla="*/ 80 w 264"/>
                <a:gd name="T17" fmla="*/ 96 h 215"/>
                <a:gd name="T18" fmla="*/ 5 w 264"/>
                <a:gd name="T19" fmla="*/ 189 h 215"/>
                <a:gd name="T20" fmla="*/ 8 w 264"/>
                <a:gd name="T21" fmla="*/ 211 h 215"/>
                <a:gd name="T22" fmla="*/ 18 w 264"/>
                <a:gd name="T23" fmla="*/ 215 h 215"/>
                <a:gd name="T24" fmla="*/ 30 w 264"/>
                <a:gd name="T25" fmla="*/ 209 h 215"/>
                <a:gd name="T26" fmla="*/ 93 w 264"/>
                <a:gd name="T27" fmla="*/ 131 h 215"/>
                <a:gd name="T28" fmla="*/ 122 w 264"/>
                <a:gd name="T29" fmla="*/ 162 h 215"/>
                <a:gd name="T30" fmla="*/ 135 w 264"/>
                <a:gd name="T31" fmla="*/ 167 h 215"/>
                <a:gd name="T32" fmla="*/ 147 w 264"/>
                <a:gd name="T33" fmla="*/ 161 h 215"/>
                <a:gd name="T34" fmla="*/ 231 w 264"/>
                <a:gd name="T35" fmla="*/ 55 h 215"/>
                <a:gd name="T36" fmla="*/ 232 w 264"/>
                <a:gd name="T37" fmla="*/ 60 h 215"/>
                <a:gd name="T38" fmla="*/ 248 w 264"/>
                <a:gd name="T39" fmla="*/ 75 h 215"/>
                <a:gd name="T40" fmla="*/ 249 w 264"/>
                <a:gd name="T41" fmla="*/ 75 h 215"/>
                <a:gd name="T42" fmla="*/ 264 w 264"/>
                <a:gd name="T43" fmla="*/ 58 h 215"/>
                <a:gd name="T44" fmla="*/ 261 w 264"/>
                <a:gd name="T45" fmla="*/ 15 h 215"/>
                <a:gd name="T46" fmla="*/ 244 w 264"/>
                <a:gd name="T47" fmla="*/ 0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64" h="215">
                  <a:moveTo>
                    <a:pt x="244" y="0"/>
                  </a:moveTo>
                  <a:cubicBezTo>
                    <a:pt x="201" y="3"/>
                    <a:pt x="201" y="3"/>
                    <a:pt x="201" y="3"/>
                  </a:cubicBezTo>
                  <a:cubicBezTo>
                    <a:pt x="192" y="4"/>
                    <a:pt x="186" y="12"/>
                    <a:pt x="186" y="20"/>
                  </a:cubicBezTo>
                  <a:cubicBezTo>
                    <a:pt x="187" y="29"/>
                    <a:pt x="194" y="36"/>
                    <a:pt x="203" y="35"/>
                  </a:cubicBezTo>
                  <a:cubicBezTo>
                    <a:pt x="206" y="35"/>
                    <a:pt x="206" y="35"/>
                    <a:pt x="206" y="35"/>
                  </a:cubicBezTo>
                  <a:cubicBezTo>
                    <a:pt x="133" y="127"/>
                    <a:pt x="133" y="127"/>
                    <a:pt x="133" y="127"/>
                  </a:cubicBezTo>
                  <a:cubicBezTo>
                    <a:pt x="104" y="95"/>
                    <a:pt x="104" y="95"/>
                    <a:pt x="104" y="95"/>
                  </a:cubicBezTo>
                  <a:cubicBezTo>
                    <a:pt x="101" y="92"/>
                    <a:pt x="97" y="90"/>
                    <a:pt x="92" y="90"/>
                  </a:cubicBezTo>
                  <a:cubicBezTo>
                    <a:pt x="87" y="91"/>
                    <a:pt x="83" y="93"/>
                    <a:pt x="80" y="96"/>
                  </a:cubicBezTo>
                  <a:cubicBezTo>
                    <a:pt x="5" y="189"/>
                    <a:pt x="5" y="189"/>
                    <a:pt x="5" y="189"/>
                  </a:cubicBezTo>
                  <a:cubicBezTo>
                    <a:pt x="0" y="196"/>
                    <a:pt x="1" y="206"/>
                    <a:pt x="8" y="211"/>
                  </a:cubicBezTo>
                  <a:cubicBezTo>
                    <a:pt x="11" y="214"/>
                    <a:pt x="14" y="215"/>
                    <a:pt x="18" y="215"/>
                  </a:cubicBezTo>
                  <a:cubicBezTo>
                    <a:pt x="22" y="215"/>
                    <a:pt x="27" y="213"/>
                    <a:pt x="30" y="209"/>
                  </a:cubicBezTo>
                  <a:cubicBezTo>
                    <a:pt x="93" y="131"/>
                    <a:pt x="93" y="131"/>
                    <a:pt x="93" y="131"/>
                  </a:cubicBezTo>
                  <a:cubicBezTo>
                    <a:pt x="122" y="162"/>
                    <a:pt x="122" y="162"/>
                    <a:pt x="122" y="162"/>
                  </a:cubicBezTo>
                  <a:cubicBezTo>
                    <a:pt x="126" y="166"/>
                    <a:pt x="130" y="168"/>
                    <a:pt x="135" y="167"/>
                  </a:cubicBezTo>
                  <a:cubicBezTo>
                    <a:pt x="140" y="167"/>
                    <a:pt x="144" y="165"/>
                    <a:pt x="147" y="161"/>
                  </a:cubicBezTo>
                  <a:cubicBezTo>
                    <a:pt x="231" y="55"/>
                    <a:pt x="231" y="55"/>
                    <a:pt x="231" y="55"/>
                  </a:cubicBezTo>
                  <a:cubicBezTo>
                    <a:pt x="232" y="60"/>
                    <a:pt x="232" y="60"/>
                    <a:pt x="232" y="60"/>
                  </a:cubicBezTo>
                  <a:cubicBezTo>
                    <a:pt x="232" y="68"/>
                    <a:pt x="239" y="75"/>
                    <a:pt x="248" y="75"/>
                  </a:cubicBezTo>
                  <a:cubicBezTo>
                    <a:pt x="248" y="75"/>
                    <a:pt x="248" y="75"/>
                    <a:pt x="249" y="75"/>
                  </a:cubicBezTo>
                  <a:cubicBezTo>
                    <a:pt x="257" y="74"/>
                    <a:pt x="264" y="67"/>
                    <a:pt x="264" y="58"/>
                  </a:cubicBezTo>
                  <a:cubicBezTo>
                    <a:pt x="261" y="15"/>
                    <a:pt x="261" y="15"/>
                    <a:pt x="261" y="15"/>
                  </a:cubicBezTo>
                  <a:cubicBezTo>
                    <a:pt x="260" y="6"/>
                    <a:pt x="252" y="0"/>
                    <a:pt x="24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5" name="Rectangle 146">
              <a:extLst>
                <a:ext uri="{FF2B5EF4-FFF2-40B4-BE49-F238E27FC236}">
                  <a16:creationId xmlns:a16="http://schemas.microsoft.com/office/drawing/2014/main" id="{675EB695-8889-45A0-BC3A-8C32E289D613}"/>
                </a:ext>
              </a:extLst>
            </p:cNvPr>
            <p:cNvSpPr>
              <a:spLocks noChangeArrowheads="1"/>
            </p:cNvSpPr>
            <p:nvPr/>
          </p:nvSpPr>
          <p:spPr bwMode="auto">
            <a:xfrm>
              <a:off x="13281025" y="5564188"/>
              <a:ext cx="23813" cy="1238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6" name="Rectangle 147">
              <a:extLst>
                <a:ext uri="{FF2B5EF4-FFF2-40B4-BE49-F238E27FC236}">
                  <a16:creationId xmlns:a16="http://schemas.microsoft.com/office/drawing/2014/main" id="{C0984FDB-5E87-467E-992B-BCE6DD4C5A7D}"/>
                </a:ext>
              </a:extLst>
            </p:cNvPr>
            <p:cNvSpPr>
              <a:spLocks noChangeArrowheads="1"/>
            </p:cNvSpPr>
            <p:nvPr/>
          </p:nvSpPr>
          <p:spPr bwMode="auto">
            <a:xfrm>
              <a:off x="13130213" y="5613400"/>
              <a:ext cx="22225" cy="746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7" name="Rectangle 148">
              <a:extLst>
                <a:ext uri="{FF2B5EF4-FFF2-40B4-BE49-F238E27FC236}">
                  <a16:creationId xmlns:a16="http://schemas.microsoft.com/office/drawing/2014/main" id="{0F0A2189-2754-430A-9EE9-1B428ED6F505}"/>
                </a:ext>
              </a:extLst>
            </p:cNvPr>
            <p:cNvSpPr>
              <a:spLocks noChangeArrowheads="1"/>
            </p:cNvSpPr>
            <p:nvPr/>
          </p:nvSpPr>
          <p:spPr bwMode="auto">
            <a:xfrm>
              <a:off x="13054013" y="5651500"/>
              <a:ext cx="22225" cy="365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8" name="Rectangle 149">
              <a:extLst>
                <a:ext uri="{FF2B5EF4-FFF2-40B4-BE49-F238E27FC236}">
                  <a16:creationId xmlns:a16="http://schemas.microsoft.com/office/drawing/2014/main" id="{7F40D558-8C4A-489E-AA9A-86191543C1CC}"/>
                </a:ext>
              </a:extLst>
            </p:cNvPr>
            <p:cNvSpPr>
              <a:spLocks noChangeArrowheads="1"/>
            </p:cNvSpPr>
            <p:nvPr/>
          </p:nvSpPr>
          <p:spPr bwMode="auto">
            <a:xfrm>
              <a:off x="13204825" y="5591175"/>
              <a:ext cx="23813" cy="9683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9" name="Freeform 197">
              <a:extLst>
                <a:ext uri="{FF2B5EF4-FFF2-40B4-BE49-F238E27FC236}">
                  <a16:creationId xmlns:a16="http://schemas.microsoft.com/office/drawing/2014/main" id="{B35F1A28-0BF1-4BAC-A62C-ADD49C25F8EF}"/>
                </a:ext>
              </a:extLst>
            </p:cNvPr>
            <p:cNvSpPr>
              <a:spLocks noEditPoints="1"/>
            </p:cNvSpPr>
            <p:nvPr/>
          </p:nvSpPr>
          <p:spPr bwMode="auto">
            <a:xfrm>
              <a:off x="13168313" y="5761038"/>
              <a:ext cx="125413" cy="125412"/>
            </a:xfrm>
            <a:custGeom>
              <a:avLst/>
              <a:gdLst>
                <a:gd name="T0" fmla="*/ 0 w 101"/>
                <a:gd name="T1" fmla="*/ 51 h 101"/>
                <a:gd name="T2" fmla="*/ 50 w 101"/>
                <a:gd name="T3" fmla="*/ 101 h 101"/>
                <a:gd name="T4" fmla="*/ 101 w 101"/>
                <a:gd name="T5" fmla="*/ 51 h 101"/>
                <a:gd name="T6" fmla="*/ 50 w 101"/>
                <a:gd name="T7" fmla="*/ 0 h 101"/>
                <a:gd name="T8" fmla="*/ 0 w 101"/>
                <a:gd name="T9" fmla="*/ 51 h 101"/>
                <a:gd name="T10" fmla="*/ 50 w 101"/>
                <a:gd name="T11" fmla="*/ 69 h 101"/>
                <a:gd name="T12" fmla="*/ 32 w 101"/>
                <a:gd name="T13" fmla="*/ 51 h 101"/>
                <a:gd name="T14" fmla="*/ 50 w 101"/>
                <a:gd name="T15" fmla="*/ 32 h 101"/>
                <a:gd name="T16" fmla="*/ 69 w 101"/>
                <a:gd name="T17" fmla="*/ 51 h 101"/>
                <a:gd name="T18" fmla="*/ 50 w 101"/>
                <a:gd name="T19" fmla="*/ 69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1" h="101">
                  <a:moveTo>
                    <a:pt x="0" y="51"/>
                  </a:moveTo>
                  <a:cubicBezTo>
                    <a:pt x="0" y="79"/>
                    <a:pt x="22" y="101"/>
                    <a:pt x="50" y="101"/>
                  </a:cubicBezTo>
                  <a:cubicBezTo>
                    <a:pt x="78" y="101"/>
                    <a:pt x="101" y="79"/>
                    <a:pt x="101" y="51"/>
                  </a:cubicBezTo>
                  <a:cubicBezTo>
                    <a:pt x="101" y="23"/>
                    <a:pt x="78" y="0"/>
                    <a:pt x="50" y="0"/>
                  </a:cubicBezTo>
                  <a:cubicBezTo>
                    <a:pt x="22" y="0"/>
                    <a:pt x="0" y="23"/>
                    <a:pt x="0" y="51"/>
                  </a:cubicBezTo>
                  <a:close/>
                  <a:moveTo>
                    <a:pt x="50" y="69"/>
                  </a:moveTo>
                  <a:cubicBezTo>
                    <a:pt x="40" y="69"/>
                    <a:pt x="32" y="61"/>
                    <a:pt x="32" y="51"/>
                  </a:cubicBezTo>
                  <a:cubicBezTo>
                    <a:pt x="32" y="41"/>
                    <a:pt x="40" y="32"/>
                    <a:pt x="50" y="32"/>
                  </a:cubicBezTo>
                  <a:cubicBezTo>
                    <a:pt x="60" y="32"/>
                    <a:pt x="69" y="41"/>
                    <a:pt x="69" y="51"/>
                  </a:cubicBezTo>
                  <a:cubicBezTo>
                    <a:pt x="69" y="61"/>
                    <a:pt x="60" y="69"/>
                    <a:pt x="50" y="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0" name="Freeform 198">
              <a:extLst>
                <a:ext uri="{FF2B5EF4-FFF2-40B4-BE49-F238E27FC236}">
                  <a16:creationId xmlns:a16="http://schemas.microsoft.com/office/drawing/2014/main" id="{8D09761A-E279-401C-B208-3B0AE3F0B942}"/>
                </a:ext>
              </a:extLst>
            </p:cNvPr>
            <p:cNvSpPr>
              <a:spLocks noEditPoints="1"/>
            </p:cNvSpPr>
            <p:nvPr/>
          </p:nvSpPr>
          <p:spPr bwMode="auto">
            <a:xfrm>
              <a:off x="12639675" y="5897563"/>
              <a:ext cx="722313" cy="180975"/>
            </a:xfrm>
            <a:custGeom>
              <a:avLst/>
              <a:gdLst>
                <a:gd name="T0" fmla="*/ 476 w 581"/>
                <a:gd name="T1" fmla="*/ 0 h 146"/>
                <a:gd name="T2" fmla="*/ 475 w 581"/>
                <a:gd name="T3" fmla="*/ 0 h 146"/>
                <a:gd name="T4" fmla="*/ 411 w 581"/>
                <a:gd name="T5" fmla="*/ 60 h 146"/>
                <a:gd name="T6" fmla="*/ 181 w 581"/>
                <a:gd name="T7" fmla="*/ 60 h 146"/>
                <a:gd name="T8" fmla="*/ 117 w 581"/>
                <a:gd name="T9" fmla="*/ 0 h 146"/>
                <a:gd name="T10" fmla="*/ 116 w 581"/>
                <a:gd name="T11" fmla="*/ 0 h 146"/>
                <a:gd name="T12" fmla="*/ 52 w 581"/>
                <a:gd name="T13" fmla="*/ 60 h 146"/>
                <a:gd name="T14" fmla="*/ 0 w 581"/>
                <a:gd name="T15" fmla="*/ 60 h 146"/>
                <a:gd name="T16" fmla="*/ 0 w 581"/>
                <a:gd name="T17" fmla="*/ 146 h 146"/>
                <a:gd name="T18" fmla="*/ 52 w 581"/>
                <a:gd name="T19" fmla="*/ 146 h 146"/>
                <a:gd name="T20" fmla="*/ 182 w 581"/>
                <a:gd name="T21" fmla="*/ 146 h 146"/>
                <a:gd name="T22" fmla="*/ 410 w 581"/>
                <a:gd name="T23" fmla="*/ 146 h 146"/>
                <a:gd name="T24" fmla="*/ 540 w 581"/>
                <a:gd name="T25" fmla="*/ 146 h 146"/>
                <a:gd name="T26" fmla="*/ 581 w 581"/>
                <a:gd name="T27" fmla="*/ 146 h 146"/>
                <a:gd name="T28" fmla="*/ 581 w 581"/>
                <a:gd name="T29" fmla="*/ 60 h 146"/>
                <a:gd name="T30" fmla="*/ 540 w 581"/>
                <a:gd name="T31" fmla="*/ 60 h 146"/>
                <a:gd name="T32" fmla="*/ 476 w 581"/>
                <a:gd name="T33" fmla="*/ 0 h 146"/>
                <a:gd name="T34" fmla="*/ 549 w 581"/>
                <a:gd name="T35" fmla="*/ 114 h 146"/>
                <a:gd name="T36" fmla="*/ 540 w 581"/>
                <a:gd name="T37" fmla="*/ 114 h 146"/>
                <a:gd name="T38" fmla="*/ 524 w 581"/>
                <a:gd name="T39" fmla="*/ 114 h 146"/>
                <a:gd name="T40" fmla="*/ 508 w 581"/>
                <a:gd name="T41" fmla="*/ 114 h 146"/>
                <a:gd name="T42" fmla="*/ 442 w 581"/>
                <a:gd name="T43" fmla="*/ 114 h 146"/>
                <a:gd name="T44" fmla="*/ 426 w 581"/>
                <a:gd name="T45" fmla="*/ 114 h 146"/>
                <a:gd name="T46" fmla="*/ 410 w 581"/>
                <a:gd name="T47" fmla="*/ 114 h 146"/>
                <a:gd name="T48" fmla="*/ 182 w 581"/>
                <a:gd name="T49" fmla="*/ 114 h 146"/>
                <a:gd name="T50" fmla="*/ 166 w 581"/>
                <a:gd name="T51" fmla="*/ 114 h 146"/>
                <a:gd name="T52" fmla="*/ 150 w 581"/>
                <a:gd name="T53" fmla="*/ 114 h 146"/>
                <a:gd name="T54" fmla="*/ 84 w 581"/>
                <a:gd name="T55" fmla="*/ 114 h 146"/>
                <a:gd name="T56" fmla="*/ 68 w 581"/>
                <a:gd name="T57" fmla="*/ 114 h 146"/>
                <a:gd name="T58" fmla="*/ 52 w 581"/>
                <a:gd name="T59" fmla="*/ 114 h 146"/>
                <a:gd name="T60" fmla="*/ 32 w 581"/>
                <a:gd name="T61" fmla="*/ 114 h 146"/>
                <a:gd name="T62" fmla="*/ 32 w 581"/>
                <a:gd name="T63" fmla="*/ 92 h 146"/>
                <a:gd name="T64" fmla="*/ 52 w 581"/>
                <a:gd name="T65" fmla="*/ 92 h 146"/>
                <a:gd name="T66" fmla="*/ 68 w 581"/>
                <a:gd name="T67" fmla="*/ 92 h 146"/>
                <a:gd name="T68" fmla="*/ 84 w 581"/>
                <a:gd name="T69" fmla="*/ 92 h 146"/>
                <a:gd name="T70" fmla="*/ 150 w 581"/>
                <a:gd name="T71" fmla="*/ 92 h 146"/>
                <a:gd name="T72" fmla="*/ 166 w 581"/>
                <a:gd name="T73" fmla="*/ 92 h 146"/>
                <a:gd name="T74" fmla="*/ 182 w 581"/>
                <a:gd name="T75" fmla="*/ 92 h 146"/>
                <a:gd name="T76" fmla="*/ 410 w 581"/>
                <a:gd name="T77" fmla="*/ 92 h 146"/>
                <a:gd name="T78" fmla="*/ 426 w 581"/>
                <a:gd name="T79" fmla="*/ 92 h 146"/>
                <a:gd name="T80" fmla="*/ 442 w 581"/>
                <a:gd name="T81" fmla="*/ 92 h 146"/>
                <a:gd name="T82" fmla="*/ 508 w 581"/>
                <a:gd name="T83" fmla="*/ 92 h 146"/>
                <a:gd name="T84" fmla="*/ 524 w 581"/>
                <a:gd name="T85" fmla="*/ 92 h 146"/>
                <a:gd name="T86" fmla="*/ 540 w 581"/>
                <a:gd name="T87" fmla="*/ 92 h 146"/>
                <a:gd name="T88" fmla="*/ 549 w 581"/>
                <a:gd name="T89" fmla="*/ 92 h 146"/>
                <a:gd name="T90" fmla="*/ 549 w 581"/>
                <a:gd name="T91" fmla="*/ 114 h 146"/>
                <a:gd name="T92" fmla="*/ 116 w 581"/>
                <a:gd name="T93" fmla="*/ 32 h 146"/>
                <a:gd name="T94" fmla="*/ 117 w 581"/>
                <a:gd name="T95" fmla="*/ 32 h 146"/>
                <a:gd name="T96" fmla="*/ 149 w 581"/>
                <a:gd name="T97" fmla="*/ 60 h 146"/>
                <a:gd name="T98" fmla="*/ 84 w 581"/>
                <a:gd name="T99" fmla="*/ 60 h 146"/>
                <a:gd name="T100" fmla="*/ 116 w 581"/>
                <a:gd name="T101" fmla="*/ 32 h 146"/>
                <a:gd name="T102" fmla="*/ 475 w 581"/>
                <a:gd name="T103" fmla="*/ 32 h 146"/>
                <a:gd name="T104" fmla="*/ 476 w 581"/>
                <a:gd name="T105" fmla="*/ 32 h 146"/>
                <a:gd name="T106" fmla="*/ 508 w 581"/>
                <a:gd name="T107" fmla="*/ 60 h 146"/>
                <a:gd name="T108" fmla="*/ 443 w 581"/>
                <a:gd name="T109" fmla="*/ 60 h 146"/>
                <a:gd name="T110" fmla="*/ 475 w 581"/>
                <a:gd name="T111" fmla="*/ 32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81" h="146">
                  <a:moveTo>
                    <a:pt x="476" y="0"/>
                  </a:moveTo>
                  <a:cubicBezTo>
                    <a:pt x="475" y="0"/>
                    <a:pt x="475" y="0"/>
                    <a:pt x="475" y="0"/>
                  </a:cubicBezTo>
                  <a:cubicBezTo>
                    <a:pt x="441" y="0"/>
                    <a:pt x="413" y="27"/>
                    <a:pt x="411" y="60"/>
                  </a:cubicBezTo>
                  <a:cubicBezTo>
                    <a:pt x="181" y="60"/>
                    <a:pt x="181" y="60"/>
                    <a:pt x="181" y="60"/>
                  </a:cubicBezTo>
                  <a:cubicBezTo>
                    <a:pt x="179" y="27"/>
                    <a:pt x="151" y="0"/>
                    <a:pt x="117" y="0"/>
                  </a:cubicBezTo>
                  <a:cubicBezTo>
                    <a:pt x="116" y="0"/>
                    <a:pt x="116" y="0"/>
                    <a:pt x="116" y="0"/>
                  </a:cubicBezTo>
                  <a:cubicBezTo>
                    <a:pt x="82" y="0"/>
                    <a:pt x="55" y="27"/>
                    <a:pt x="52" y="60"/>
                  </a:cubicBezTo>
                  <a:cubicBezTo>
                    <a:pt x="0" y="60"/>
                    <a:pt x="0" y="60"/>
                    <a:pt x="0" y="60"/>
                  </a:cubicBezTo>
                  <a:cubicBezTo>
                    <a:pt x="0" y="146"/>
                    <a:pt x="0" y="146"/>
                    <a:pt x="0" y="146"/>
                  </a:cubicBezTo>
                  <a:cubicBezTo>
                    <a:pt x="52" y="146"/>
                    <a:pt x="52" y="146"/>
                    <a:pt x="52" y="146"/>
                  </a:cubicBezTo>
                  <a:cubicBezTo>
                    <a:pt x="182" y="146"/>
                    <a:pt x="182" y="146"/>
                    <a:pt x="182" y="146"/>
                  </a:cubicBezTo>
                  <a:cubicBezTo>
                    <a:pt x="410" y="146"/>
                    <a:pt x="410" y="146"/>
                    <a:pt x="410" y="146"/>
                  </a:cubicBezTo>
                  <a:cubicBezTo>
                    <a:pt x="540" y="146"/>
                    <a:pt x="540" y="146"/>
                    <a:pt x="540" y="146"/>
                  </a:cubicBezTo>
                  <a:cubicBezTo>
                    <a:pt x="581" y="146"/>
                    <a:pt x="581" y="146"/>
                    <a:pt x="581" y="146"/>
                  </a:cubicBezTo>
                  <a:cubicBezTo>
                    <a:pt x="581" y="60"/>
                    <a:pt x="581" y="60"/>
                    <a:pt x="581" y="60"/>
                  </a:cubicBezTo>
                  <a:cubicBezTo>
                    <a:pt x="540" y="60"/>
                    <a:pt x="540" y="60"/>
                    <a:pt x="540" y="60"/>
                  </a:cubicBezTo>
                  <a:cubicBezTo>
                    <a:pt x="537" y="27"/>
                    <a:pt x="510" y="0"/>
                    <a:pt x="476" y="0"/>
                  </a:cubicBezTo>
                  <a:close/>
                  <a:moveTo>
                    <a:pt x="549" y="114"/>
                  </a:moveTo>
                  <a:cubicBezTo>
                    <a:pt x="540" y="114"/>
                    <a:pt x="540" y="114"/>
                    <a:pt x="540" y="114"/>
                  </a:cubicBezTo>
                  <a:cubicBezTo>
                    <a:pt x="524" y="114"/>
                    <a:pt x="524" y="114"/>
                    <a:pt x="524" y="114"/>
                  </a:cubicBezTo>
                  <a:cubicBezTo>
                    <a:pt x="508" y="114"/>
                    <a:pt x="508" y="114"/>
                    <a:pt x="508" y="114"/>
                  </a:cubicBezTo>
                  <a:cubicBezTo>
                    <a:pt x="442" y="114"/>
                    <a:pt x="442" y="114"/>
                    <a:pt x="442" y="114"/>
                  </a:cubicBezTo>
                  <a:cubicBezTo>
                    <a:pt x="426" y="114"/>
                    <a:pt x="426" y="114"/>
                    <a:pt x="426" y="114"/>
                  </a:cubicBezTo>
                  <a:cubicBezTo>
                    <a:pt x="410" y="114"/>
                    <a:pt x="410" y="114"/>
                    <a:pt x="410" y="114"/>
                  </a:cubicBezTo>
                  <a:cubicBezTo>
                    <a:pt x="182" y="114"/>
                    <a:pt x="182" y="114"/>
                    <a:pt x="182" y="114"/>
                  </a:cubicBezTo>
                  <a:cubicBezTo>
                    <a:pt x="166" y="114"/>
                    <a:pt x="166" y="114"/>
                    <a:pt x="166" y="114"/>
                  </a:cubicBezTo>
                  <a:cubicBezTo>
                    <a:pt x="150" y="114"/>
                    <a:pt x="150" y="114"/>
                    <a:pt x="150" y="114"/>
                  </a:cubicBezTo>
                  <a:cubicBezTo>
                    <a:pt x="84" y="114"/>
                    <a:pt x="84" y="114"/>
                    <a:pt x="84" y="114"/>
                  </a:cubicBezTo>
                  <a:cubicBezTo>
                    <a:pt x="68" y="114"/>
                    <a:pt x="68" y="114"/>
                    <a:pt x="68" y="114"/>
                  </a:cubicBezTo>
                  <a:cubicBezTo>
                    <a:pt x="52" y="114"/>
                    <a:pt x="52" y="114"/>
                    <a:pt x="52" y="114"/>
                  </a:cubicBezTo>
                  <a:cubicBezTo>
                    <a:pt x="32" y="114"/>
                    <a:pt x="32" y="114"/>
                    <a:pt x="32" y="114"/>
                  </a:cubicBezTo>
                  <a:cubicBezTo>
                    <a:pt x="32" y="92"/>
                    <a:pt x="32" y="92"/>
                    <a:pt x="32" y="92"/>
                  </a:cubicBezTo>
                  <a:cubicBezTo>
                    <a:pt x="52" y="92"/>
                    <a:pt x="52" y="92"/>
                    <a:pt x="52" y="92"/>
                  </a:cubicBezTo>
                  <a:cubicBezTo>
                    <a:pt x="68" y="92"/>
                    <a:pt x="68" y="92"/>
                    <a:pt x="68" y="92"/>
                  </a:cubicBezTo>
                  <a:cubicBezTo>
                    <a:pt x="84" y="92"/>
                    <a:pt x="84" y="92"/>
                    <a:pt x="84" y="92"/>
                  </a:cubicBezTo>
                  <a:cubicBezTo>
                    <a:pt x="150" y="92"/>
                    <a:pt x="150" y="92"/>
                    <a:pt x="150" y="92"/>
                  </a:cubicBezTo>
                  <a:cubicBezTo>
                    <a:pt x="166" y="92"/>
                    <a:pt x="166" y="92"/>
                    <a:pt x="166" y="92"/>
                  </a:cubicBezTo>
                  <a:cubicBezTo>
                    <a:pt x="182" y="92"/>
                    <a:pt x="182" y="92"/>
                    <a:pt x="182" y="92"/>
                  </a:cubicBezTo>
                  <a:cubicBezTo>
                    <a:pt x="410" y="92"/>
                    <a:pt x="410" y="92"/>
                    <a:pt x="410" y="92"/>
                  </a:cubicBezTo>
                  <a:cubicBezTo>
                    <a:pt x="426" y="92"/>
                    <a:pt x="426" y="92"/>
                    <a:pt x="426" y="92"/>
                  </a:cubicBezTo>
                  <a:cubicBezTo>
                    <a:pt x="442" y="92"/>
                    <a:pt x="442" y="92"/>
                    <a:pt x="442" y="92"/>
                  </a:cubicBezTo>
                  <a:cubicBezTo>
                    <a:pt x="508" y="92"/>
                    <a:pt x="508" y="92"/>
                    <a:pt x="508" y="92"/>
                  </a:cubicBezTo>
                  <a:cubicBezTo>
                    <a:pt x="524" y="92"/>
                    <a:pt x="524" y="92"/>
                    <a:pt x="524" y="92"/>
                  </a:cubicBezTo>
                  <a:cubicBezTo>
                    <a:pt x="540" y="92"/>
                    <a:pt x="540" y="92"/>
                    <a:pt x="540" y="92"/>
                  </a:cubicBezTo>
                  <a:cubicBezTo>
                    <a:pt x="549" y="92"/>
                    <a:pt x="549" y="92"/>
                    <a:pt x="549" y="92"/>
                  </a:cubicBezTo>
                  <a:lnTo>
                    <a:pt x="549" y="114"/>
                  </a:lnTo>
                  <a:close/>
                  <a:moveTo>
                    <a:pt x="116" y="32"/>
                  </a:moveTo>
                  <a:cubicBezTo>
                    <a:pt x="117" y="32"/>
                    <a:pt x="117" y="32"/>
                    <a:pt x="117" y="32"/>
                  </a:cubicBezTo>
                  <a:cubicBezTo>
                    <a:pt x="134" y="32"/>
                    <a:pt x="147" y="44"/>
                    <a:pt x="149" y="60"/>
                  </a:cubicBezTo>
                  <a:cubicBezTo>
                    <a:pt x="84" y="60"/>
                    <a:pt x="84" y="60"/>
                    <a:pt x="84" y="60"/>
                  </a:cubicBezTo>
                  <a:cubicBezTo>
                    <a:pt x="87" y="44"/>
                    <a:pt x="100" y="32"/>
                    <a:pt x="116" y="32"/>
                  </a:cubicBezTo>
                  <a:close/>
                  <a:moveTo>
                    <a:pt x="475" y="32"/>
                  </a:moveTo>
                  <a:cubicBezTo>
                    <a:pt x="476" y="32"/>
                    <a:pt x="476" y="32"/>
                    <a:pt x="476" y="32"/>
                  </a:cubicBezTo>
                  <a:cubicBezTo>
                    <a:pt x="492" y="32"/>
                    <a:pt x="505" y="44"/>
                    <a:pt x="508" y="60"/>
                  </a:cubicBezTo>
                  <a:cubicBezTo>
                    <a:pt x="443" y="60"/>
                    <a:pt x="443" y="60"/>
                    <a:pt x="443" y="60"/>
                  </a:cubicBezTo>
                  <a:cubicBezTo>
                    <a:pt x="445" y="44"/>
                    <a:pt x="458" y="32"/>
                    <a:pt x="475"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1" name="Freeform 199">
              <a:extLst>
                <a:ext uri="{FF2B5EF4-FFF2-40B4-BE49-F238E27FC236}">
                  <a16:creationId xmlns:a16="http://schemas.microsoft.com/office/drawing/2014/main" id="{0B63C2C3-5D35-41FB-B732-EFAA8021BB12}"/>
                </a:ext>
              </a:extLst>
            </p:cNvPr>
            <p:cNvSpPr>
              <a:spLocks noEditPoints="1"/>
            </p:cNvSpPr>
            <p:nvPr/>
          </p:nvSpPr>
          <p:spPr bwMode="auto">
            <a:xfrm>
              <a:off x="12980988" y="5745163"/>
              <a:ext cx="150813" cy="150812"/>
            </a:xfrm>
            <a:custGeom>
              <a:avLst/>
              <a:gdLst>
                <a:gd name="T0" fmla="*/ 16 w 121"/>
                <a:gd name="T1" fmla="*/ 0 h 121"/>
                <a:gd name="T2" fmla="*/ 0 w 121"/>
                <a:gd name="T3" fmla="*/ 16 h 121"/>
                <a:gd name="T4" fmla="*/ 0 w 121"/>
                <a:gd name="T5" fmla="*/ 105 h 121"/>
                <a:gd name="T6" fmla="*/ 16 w 121"/>
                <a:gd name="T7" fmla="*/ 121 h 121"/>
                <a:gd name="T8" fmla="*/ 105 w 121"/>
                <a:gd name="T9" fmla="*/ 121 h 121"/>
                <a:gd name="T10" fmla="*/ 121 w 121"/>
                <a:gd name="T11" fmla="*/ 105 h 121"/>
                <a:gd name="T12" fmla="*/ 121 w 121"/>
                <a:gd name="T13" fmla="*/ 16 h 121"/>
                <a:gd name="T14" fmla="*/ 105 w 121"/>
                <a:gd name="T15" fmla="*/ 0 h 121"/>
                <a:gd name="T16" fmla="*/ 16 w 121"/>
                <a:gd name="T17" fmla="*/ 0 h 121"/>
                <a:gd name="T18" fmla="*/ 89 w 121"/>
                <a:gd name="T19" fmla="*/ 89 h 121"/>
                <a:gd name="T20" fmla="*/ 32 w 121"/>
                <a:gd name="T21" fmla="*/ 89 h 121"/>
                <a:gd name="T22" fmla="*/ 32 w 121"/>
                <a:gd name="T23" fmla="*/ 32 h 121"/>
                <a:gd name="T24" fmla="*/ 89 w 121"/>
                <a:gd name="T25" fmla="*/ 32 h 121"/>
                <a:gd name="T26" fmla="*/ 89 w 121"/>
                <a:gd name="T27" fmla="*/ 89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1" h="121">
                  <a:moveTo>
                    <a:pt x="16" y="0"/>
                  </a:moveTo>
                  <a:cubicBezTo>
                    <a:pt x="7" y="0"/>
                    <a:pt x="0" y="7"/>
                    <a:pt x="0" y="16"/>
                  </a:cubicBezTo>
                  <a:cubicBezTo>
                    <a:pt x="0" y="105"/>
                    <a:pt x="0" y="105"/>
                    <a:pt x="0" y="105"/>
                  </a:cubicBezTo>
                  <a:cubicBezTo>
                    <a:pt x="0" y="114"/>
                    <a:pt x="7" y="121"/>
                    <a:pt x="16" y="121"/>
                  </a:cubicBezTo>
                  <a:cubicBezTo>
                    <a:pt x="105" y="121"/>
                    <a:pt x="105" y="121"/>
                    <a:pt x="105" y="121"/>
                  </a:cubicBezTo>
                  <a:cubicBezTo>
                    <a:pt x="114" y="121"/>
                    <a:pt x="121" y="114"/>
                    <a:pt x="121" y="105"/>
                  </a:cubicBezTo>
                  <a:cubicBezTo>
                    <a:pt x="121" y="16"/>
                    <a:pt x="121" y="16"/>
                    <a:pt x="121" y="16"/>
                  </a:cubicBezTo>
                  <a:cubicBezTo>
                    <a:pt x="121" y="7"/>
                    <a:pt x="114" y="0"/>
                    <a:pt x="105" y="0"/>
                  </a:cubicBezTo>
                  <a:lnTo>
                    <a:pt x="16" y="0"/>
                  </a:lnTo>
                  <a:close/>
                  <a:moveTo>
                    <a:pt x="89" y="89"/>
                  </a:moveTo>
                  <a:cubicBezTo>
                    <a:pt x="32" y="89"/>
                    <a:pt x="32" y="89"/>
                    <a:pt x="32" y="89"/>
                  </a:cubicBezTo>
                  <a:cubicBezTo>
                    <a:pt x="32" y="32"/>
                    <a:pt x="32" y="32"/>
                    <a:pt x="32" y="32"/>
                  </a:cubicBezTo>
                  <a:cubicBezTo>
                    <a:pt x="89" y="32"/>
                    <a:pt x="89" y="32"/>
                    <a:pt x="89" y="32"/>
                  </a:cubicBezTo>
                  <a:lnTo>
                    <a:pt x="89"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42" name="Gruppieren 215">
            <a:extLst>
              <a:ext uri="{FF2B5EF4-FFF2-40B4-BE49-F238E27FC236}">
                <a16:creationId xmlns:a16="http://schemas.microsoft.com/office/drawing/2014/main" id="{ADE48AF4-011F-443A-98FA-EA89C99B7C38}"/>
              </a:ext>
            </a:extLst>
          </p:cNvPr>
          <p:cNvGrpSpPr>
            <a:grpSpLocks noChangeAspect="1"/>
          </p:cNvGrpSpPr>
          <p:nvPr/>
        </p:nvGrpSpPr>
        <p:grpSpPr bwMode="gray">
          <a:xfrm>
            <a:off x="4416262" y="1818845"/>
            <a:ext cx="712190" cy="731520"/>
            <a:chOff x="-16246475" y="1563688"/>
            <a:chExt cx="701675" cy="720725"/>
          </a:xfrm>
          <a:solidFill>
            <a:schemeClr val="accent2"/>
          </a:solidFill>
        </p:grpSpPr>
        <p:sp>
          <p:nvSpPr>
            <p:cNvPr id="143" name="Freeform 81">
              <a:extLst>
                <a:ext uri="{FF2B5EF4-FFF2-40B4-BE49-F238E27FC236}">
                  <a16:creationId xmlns:a16="http://schemas.microsoft.com/office/drawing/2014/main" id="{85CD5A3B-92DC-43A6-820C-DD58960DE512}"/>
                </a:ext>
              </a:extLst>
            </p:cNvPr>
            <p:cNvSpPr>
              <a:spLocks/>
            </p:cNvSpPr>
            <p:nvPr/>
          </p:nvSpPr>
          <p:spPr bwMode="gray">
            <a:xfrm>
              <a:off x="-16246475" y="2030413"/>
              <a:ext cx="242888" cy="254000"/>
            </a:xfrm>
            <a:custGeom>
              <a:avLst/>
              <a:gdLst>
                <a:gd name="T0" fmla="*/ 0 w 132"/>
                <a:gd name="T1" fmla="*/ 139 h 139"/>
                <a:gd name="T2" fmla="*/ 61 w 132"/>
                <a:gd name="T3" fmla="*/ 98 h 139"/>
                <a:gd name="T4" fmla="*/ 51 w 132"/>
                <a:gd name="T5" fmla="*/ 117 h 139"/>
                <a:gd name="T6" fmla="*/ 132 w 132"/>
                <a:gd name="T7" fmla="*/ 44 h 139"/>
                <a:gd name="T8" fmla="*/ 85 w 132"/>
                <a:gd name="T9" fmla="*/ 0 h 139"/>
                <a:gd name="T10" fmla="*/ 25 w 132"/>
                <a:gd name="T11" fmla="*/ 77 h 139"/>
                <a:gd name="T12" fmla="*/ 52 w 132"/>
                <a:gd name="T13" fmla="*/ 55 h 139"/>
                <a:gd name="T14" fmla="*/ 0 w 132"/>
                <a:gd name="T15" fmla="*/ 139 h 1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2" h="139">
                  <a:moveTo>
                    <a:pt x="0" y="139"/>
                  </a:moveTo>
                  <a:cubicBezTo>
                    <a:pt x="27" y="123"/>
                    <a:pt x="37" y="115"/>
                    <a:pt x="61" y="98"/>
                  </a:cubicBezTo>
                  <a:cubicBezTo>
                    <a:pt x="60" y="103"/>
                    <a:pt x="53" y="112"/>
                    <a:pt x="51" y="117"/>
                  </a:cubicBezTo>
                  <a:cubicBezTo>
                    <a:pt x="97" y="95"/>
                    <a:pt x="121" y="77"/>
                    <a:pt x="132" y="44"/>
                  </a:cubicBezTo>
                  <a:cubicBezTo>
                    <a:pt x="119" y="44"/>
                    <a:pt x="89" y="15"/>
                    <a:pt x="85" y="0"/>
                  </a:cubicBezTo>
                  <a:cubicBezTo>
                    <a:pt x="61" y="9"/>
                    <a:pt x="42" y="30"/>
                    <a:pt x="25" y="77"/>
                  </a:cubicBezTo>
                  <a:cubicBezTo>
                    <a:pt x="32" y="73"/>
                    <a:pt x="47" y="56"/>
                    <a:pt x="52" y="55"/>
                  </a:cubicBezTo>
                  <a:cubicBezTo>
                    <a:pt x="34" y="84"/>
                    <a:pt x="17" y="111"/>
                    <a:pt x="0" y="1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4" name="Freeform 82">
              <a:extLst>
                <a:ext uri="{FF2B5EF4-FFF2-40B4-BE49-F238E27FC236}">
                  <a16:creationId xmlns:a16="http://schemas.microsoft.com/office/drawing/2014/main" id="{1809EB3E-18D1-4AC6-BD2E-EFA29FCFBA0C}"/>
                </a:ext>
              </a:extLst>
            </p:cNvPr>
            <p:cNvSpPr>
              <a:spLocks noEditPoints="1"/>
            </p:cNvSpPr>
            <p:nvPr/>
          </p:nvSpPr>
          <p:spPr bwMode="gray">
            <a:xfrm>
              <a:off x="-16194088" y="1563688"/>
              <a:ext cx="649288" cy="647700"/>
            </a:xfrm>
            <a:custGeom>
              <a:avLst/>
              <a:gdLst>
                <a:gd name="T0" fmla="*/ 354 w 354"/>
                <a:gd name="T1" fmla="*/ 0 h 353"/>
                <a:gd name="T2" fmla="*/ 192 w 354"/>
                <a:gd name="T3" fmla="*/ 74 h 353"/>
                <a:gd name="T4" fmla="*/ 71 w 354"/>
                <a:gd name="T5" fmla="*/ 219 h 353"/>
                <a:gd name="T6" fmla="*/ 94 w 354"/>
                <a:gd name="T7" fmla="*/ 260 h 353"/>
                <a:gd name="T8" fmla="*/ 135 w 354"/>
                <a:gd name="T9" fmla="*/ 283 h 353"/>
                <a:gd name="T10" fmla="*/ 279 w 354"/>
                <a:gd name="T11" fmla="*/ 162 h 353"/>
                <a:gd name="T12" fmla="*/ 354 w 354"/>
                <a:gd name="T13" fmla="*/ 0 h 353"/>
                <a:gd name="T14" fmla="*/ 219 w 354"/>
                <a:gd name="T15" fmla="*/ 135 h 353"/>
                <a:gd name="T16" fmla="*/ 219 w 354"/>
                <a:gd name="T17" fmla="*/ 84 h 353"/>
                <a:gd name="T18" fmla="*/ 270 w 354"/>
                <a:gd name="T19" fmla="*/ 84 h 353"/>
                <a:gd name="T20" fmla="*/ 270 w 354"/>
                <a:gd name="T21" fmla="*/ 135 h 353"/>
                <a:gd name="T22" fmla="*/ 219 w 354"/>
                <a:gd name="T23" fmla="*/ 135 h 353"/>
                <a:gd name="T24" fmla="*/ 216 w 354"/>
                <a:gd name="T25" fmla="*/ 241 h 353"/>
                <a:gd name="T26" fmla="*/ 147 w 354"/>
                <a:gd name="T27" fmla="*/ 294 h 353"/>
                <a:gd name="T28" fmla="*/ 155 w 354"/>
                <a:gd name="T29" fmla="*/ 353 h 353"/>
                <a:gd name="T30" fmla="*/ 186 w 354"/>
                <a:gd name="T31" fmla="*/ 331 h 353"/>
                <a:gd name="T32" fmla="*/ 216 w 354"/>
                <a:gd name="T33" fmla="*/ 241 h 353"/>
                <a:gd name="T34" fmla="*/ 22 w 354"/>
                <a:gd name="T35" fmla="*/ 168 h 353"/>
                <a:gd name="T36" fmla="*/ 0 w 354"/>
                <a:gd name="T37" fmla="*/ 199 h 353"/>
                <a:gd name="T38" fmla="*/ 59 w 354"/>
                <a:gd name="T39" fmla="*/ 207 h 353"/>
                <a:gd name="T40" fmla="*/ 113 w 354"/>
                <a:gd name="T41" fmla="*/ 138 h 353"/>
                <a:gd name="T42" fmla="*/ 22 w 354"/>
                <a:gd name="T43" fmla="*/ 168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4" h="353">
                  <a:moveTo>
                    <a:pt x="354" y="0"/>
                  </a:moveTo>
                  <a:cubicBezTo>
                    <a:pt x="306" y="11"/>
                    <a:pt x="241" y="26"/>
                    <a:pt x="192" y="74"/>
                  </a:cubicBezTo>
                  <a:cubicBezTo>
                    <a:pt x="144" y="123"/>
                    <a:pt x="117" y="156"/>
                    <a:pt x="71" y="219"/>
                  </a:cubicBezTo>
                  <a:cubicBezTo>
                    <a:pt x="71" y="228"/>
                    <a:pt x="80" y="246"/>
                    <a:pt x="94" y="260"/>
                  </a:cubicBezTo>
                  <a:cubicBezTo>
                    <a:pt x="108" y="274"/>
                    <a:pt x="126" y="283"/>
                    <a:pt x="135" y="283"/>
                  </a:cubicBezTo>
                  <a:cubicBezTo>
                    <a:pt x="197" y="237"/>
                    <a:pt x="231" y="210"/>
                    <a:pt x="279" y="162"/>
                  </a:cubicBezTo>
                  <a:cubicBezTo>
                    <a:pt x="328" y="113"/>
                    <a:pt x="343" y="48"/>
                    <a:pt x="354" y="0"/>
                  </a:cubicBezTo>
                  <a:close/>
                  <a:moveTo>
                    <a:pt x="219" y="135"/>
                  </a:moveTo>
                  <a:cubicBezTo>
                    <a:pt x="205" y="121"/>
                    <a:pt x="205" y="98"/>
                    <a:pt x="219" y="84"/>
                  </a:cubicBezTo>
                  <a:cubicBezTo>
                    <a:pt x="233" y="70"/>
                    <a:pt x="256" y="70"/>
                    <a:pt x="270" y="84"/>
                  </a:cubicBezTo>
                  <a:cubicBezTo>
                    <a:pt x="284" y="98"/>
                    <a:pt x="284" y="121"/>
                    <a:pt x="270" y="135"/>
                  </a:cubicBezTo>
                  <a:cubicBezTo>
                    <a:pt x="256" y="149"/>
                    <a:pt x="233" y="149"/>
                    <a:pt x="219" y="135"/>
                  </a:cubicBezTo>
                  <a:close/>
                  <a:moveTo>
                    <a:pt x="216" y="241"/>
                  </a:moveTo>
                  <a:cubicBezTo>
                    <a:pt x="189" y="264"/>
                    <a:pt x="173" y="276"/>
                    <a:pt x="147" y="294"/>
                  </a:cubicBezTo>
                  <a:cubicBezTo>
                    <a:pt x="153" y="325"/>
                    <a:pt x="155" y="353"/>
                    <a:pt x="155" y="353"/>
                  </a:cubicBezTo>
                  <a:cubicBezTo>
                    <a:pt x="155" y="353"/>
                    <a:pt x="166" y="347"/>
                    <a:pt x="186" y="331"/>
                  </a:cubicBezTo>
                  <a:cubicBezTo>
                    <a:pt x="203" y="298"/>
                    <a:pt x="209" y="272"/>
                    <a:pt x="216" y="241"/>
                  </a:cubicBezTo>
                  <a:close/>
                  <a:moveTo>
                    <a:pt x="22" y="168"/>
                  </a:moveTo>
                  <a:cubicBezTo>
                    <a:pt x="7" y="188"/>
                    <a:pt x="0" y="199"/>
                    <a:pt x="0" y="199"/>
                  </a:cubicBezTo>
                  <a:cubicBezTo>
                    <a:pt x="0" y="199"/>
                    <a:pt x="29" y="201"/>
                    <a:pt x="59" y="207"/>
                  </a:cubicBezTo>
                  <a:cubicBezTo>
                    <a:pt x="78" y="181"/>
                    <a:pt x="90" y="165"/>
                    <a:pt x="113" y="138"/>
                  </a:cubicBezTo>
                  <a:cubicBezTo>
                    <a:pt x="81" y="145"/>
                    <a:pt x="56" y="151"/>
                    <a:pt x="22" y="1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5" name="Rectangle 144">
            <a:extLst>
              <a:ext uri="{FF2B5EF4-FFF2-40B4-BE49-F238E27FC236}">
                <a16:creationId xmlns:a16="http://schemas.microsoft.com/office/drawing/2014/main" id="{2FE41CDF-44BD-D742-B250-ACB134D777AC}"/>
              </a:ext>
            </a:extLst>
          </p:cNvPr>
          <p:cNvSpPr/>
          <p:nvPr/>
        </p:nvSpPr>
        <p:spPr bwMode="gray">
          <a:xfrm>
            <a:off x="3176" y="4641081"/>
            <a:ext cx="12187238" cy="1776272"/>
          </a:xfrm>
          <a:prstGeom prst="rect">
            <a:avLst/>
          </a:prstGeom>
          <a:solidFill>
            <a:srgbClr val="F7F7F7"/>
          </a:solidFill>
          <a:ln w="19050" algn="ctr">
            <a:noFill/>
            <a:miter lim="800000"/>
            <a:headEnd/>
            <a:tailEnd/>
          </a:ln>
        </p:spPr>
        <p:txBody>
          <a:bodyPr wrap="square" lIns="88888" tIns="88888" rIns="88888" bIns="88888" rtlCol="0" anchor="ctr"/>
          <a:lstStyle/>
          <a:p>
            <a:pPr algn="ctr" defTabSz="914309">
              <a:lnSpc>
                <a:spcPct val="106000"/>
              </a:lnSpc>
              <a:defRPr/>
            </a:pPr>
            <a:r>
              <a:rPr lang="en-US" sz="2800" b="1" dirty="0"/>
              <a:t>GO with SONAR to select sites with scientific recommendation </a:t>
            </a:r>
            <a:endParaRPr lang="en-US" sz="2800" b="1" kern="0" dirty="0"/>
          </a:p>
        </p:txBody>
      </p:sp>
      <p:grpSp>
        <p:nvGrpSpPr>
          <p:cNvPr id="146" name="Group 145">
            <a:extLst>
              <a:ext uri="{FF2B5EF4-FFF2-40B4-BE49-F238E27FC236}">
                <a16:creationId xmlns:a16="http://schemas.microsoft.com/office/drawing/2014/main" id="{EF90D40F-828C-45BD-BF02-CF45B5D102A8}"/>
              </a:ext>
            </a:extLst>
          </p:cNvPr>
          <p:cNvGrpSpPr>
            <a:grpSpLocks noChangeAspect="1"/>
          </p:cNvGrpSpPr>
          <p:nvPr/>
        </p:nvGrpSpPr>
        <p:grpSpPr>
          <a:xfrm>
            <a:off x="2185351" y="1818845"/>
            <a:ext cx="797847" cy="731520"/>
            <a:chOff x="9829594" y="3520168"/>
            <a:chExt cx="510343" cy="467917"/>
          </a:xfrm>
          <a:solidFill>
            <a:schemeClr val="accent2"/>
          </a:solidFill>
        </p:grpSpPr>
        <p:grpSp>
          <p:nvGrpSpPr>
            <p:cNvPr id="147" name="myP_Column Chart">
              <a:extLst>
                <a:ext uri="{FF2B5EF4-FFF2-40B4-BE49-F238E27FC236}">
                  <a16:creationId xmlns:a16="http://schemas.microsoft.com/office/drawing/2014/main" id="{5771F509-6091-4351-8B0B-379B157CF114}"/>
                </a:ext>
              </a:extLst>
            </p:cNvPr>
            <p:cNvGrpSpPr/>
            <p:nvPr/>
          </p:nvGrpSpPr>
          <p:grpSpPr>
            <a:xfrm>
              <a:off x="9829594" y="3619476"/>
              <a:ext cx="408652" cy="368609"/>
              <a:chOff x="1948873" y="5330731"/>
              <a:chExt cx="756731" cy="682584"/>
            </a:xfrm>
            <a:grpFill/>
          </p:grpSpPr>
          <p:sp>
            <p:nvSpPr>
              <p:cNvPr id="151" name="Rectangle 150">
                <a:extLst>
                  <a:ext uri="{FF2B5EF4-FFF2-40B4-BE49-F238E27FC236}">
                    <a16:creationId xmlns:a16="http://schemas.microsoft.com/office/drawing/2014/main" id="{E3815E5B-E0FE-40A9-9038-CFB73881AC85}"/>
                  </a:ext>
                </a:extLst>
              </p:cNvPr>
              <p:cNvSpPr/>
              <p:nvPr/>
            </p:nvSpPr>
            <p:spPr bwMode="gray">
              <a:xfrm>
                <a:off x="2065525" y="5428389"/>
                <a:ext cx="182880" cy="10948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2" name="Rectangle 151">
                <a:extLst>
                  <a:ext uri="{FF2B5EF4-FFF2-40B4-BE49-F238E27FC236}">
                    <a16:creationId xmlns:a16="http://schemas.microsoft.com/office/drawing/2014/main" id="{CFBF062C-0675-41B9-8244-41FC771D6F7C}"/>
                  </a:ext>
                </a:extLst>
              </p:cNvPr>
              <p:cNvSpPr/>
              <p:nvPr/>
            </p:nvSpPr>
            <p:spPr bwMode="gray">
              <a:xfrm>
                <a:off x="2065524" y="5791116"/>
                <a:ext cx="457200" cy="10948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3" name="Rectangle 152">
                <a:extLst>
                  <a:ext uri="{FF2B5EF4-FFF2-40B4-BE49-F238E27FC236}">
                    <a16:creationId xmlns:a16="http://schemas.microsoft.com/office/drawing/2014/main" id="{773494B2-D7E0-49E5-AF6D-AF46D3B4544C}"/>
                  </a:ext>
                </a:extLst>
              </p:cNvPr>
              <p:cNvSpPr/>
              <p:nvPr/>
            </p:nvSpPr>
            <p:spPr bwMode="gray">
              <a:xfrm>
                <a:off x="2065524" y="5609753"/>
                <a:ext cx="640080" cy="10948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4" name="Group 153">
                <a:extLst>
                  <a:ext uri="{FF2B5EF4-FFF2-40B4-BE49-F238E27FC236}">
                    <a16:creationId xmlns:a16="http://schemas.microsoft.com/office/drawing/2014/main" id="{F6B6BC20-4335-48F3-9417-000F654145E8}"/>
                  </a:ext>
                </a:extLst>
              </p:cNvPr>
              <p:cNvGrpSpPr/>
              <p:nvPr/>
            </p:nvGrpSpPr>
            <p:grpSpPr>
              <a:xfrm>
                <a:off x="1948873" y="5330731"/>
                <a:ext cx="635959" cy="682584"/>
                <a:chOff x="1948873" y="5330731"/>
                <a:chExt cx="635959" cy="682584"/>
              </a:xfrm>
              <a:grpFill/>
            </p:grpSpPr>
            <p:sp>
              <p:nvSpPr>
                <p:cNvPr id="155" name="Rectangle 154">
                  <a:extLst>
                    <a:ext uri="{FF2B5EF4-FFF2-40B4-BE49-F238E27FC236}">
                      <a16:creationId xmlns:a16="http://schemas.microsoft.com/office/drawing/2014/main" id="{86DDAD1F-5317-4AD3-9E43-E0A1FAF1EDBC}"/>
                    </a:ext>
                  </a:extLst>
                </p:cNvPr>
                <p:cNvSpPr/>
                <p:nvPr/>
              </p:nvSpPr>
              <p:spPr bwMode="gray">
                <a:xfrm>
                  <a:off x="1948873" y="5330731"/>
                  <a:ext cx="45719" cy="63595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6" name="Rectangle 155">
                  <a:extLst>
                    <a:ext uri="{FF2B5EF4-FFF2-40B4-BE49-F238E27FC236}">
                      <a16:creationId xmlns:a16="http://schemas.microsoft.com/office/drawing/2014/main" id="{36A9D6AD-7160-4093-9BAF-B378AC111F92}"/>
                    </a:ext>
                  </a:extLst>
                </p:cNvPr>
                <p:cNvSpPr/>
                <p:nvPr/>
              </p:nvSpPr>
              <p:spPr bwMode="gray">
                <a:xfrm rot="5400000">
                  <a:off x="2243993" y="5672476"/>
                  <a:ext cx="45719" cy="63595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148" name="Oval 113">
              <a:extLst>
                <a:ext uri="{FF2B5EF4-FFF2-40B4-BE49-F238E27FC236}">
                  <a16:creationId xmlns:a16="http://schemas.microsoft.com/office/drawing/2014/main" id="{BB07A5C2-E65D-48CD-B403-B457BE51CD3A}"/>
                </a:ext>
              </a:extLst>
            </p:cNvPr>
            <p:cNvSpPr/>
            <p:nvPr/>
          </p:nvSpPr>
          <p:spPr bwMode="auto">
            <a:xfrm rot="19258961">
              <a:off x="10067895" y="3520168"/>
              <a:ext cx="197493" cy="197731"/>
            </a:xfrm>
            <a:custGeom>
              <a:avLst/>
              <a:gdLst/>
              <a:ahLst/>
              <a:cxnLst/>
              <a:rect l="l" t="t" r="r" b="b"/>
              <a:pathLst>
                <a:path w="1518700" h="1518700">
                  <a:moveTo>
                    <a:pt x="759349" y="95220"/>
                  </a:moveTo>
                  <a:cubicBezTo>
                    <a:pt x="398702" y="95220"/>
                    <a:pt x="106339" y="387583"/>
                    <a:pt x="106339" y="748230"/>
                  </a:cubicBezTo>
                  <a:cubicBezTo>
                    <a:pt x="106339" y="1108877"/>
                    <a:pt x="398702" y="1401240"/>
                    <a:pt x="759349" y="1401240"/>
                  </a:cubicBezTo>
                  <a:cubicBezTo>
                    <a:pt x="1119996" y="1401240"/>
                    <a:pt x="1412359" y="1108877"/>
                    <a:pt x="1412359" y="748230"/>
                  </a:cubicBezTo>
                  <a:cubicBezTo>
                    <a:pt x="1412359" y="387583"/>
                    <a:pt x="1119996" y="95220"/>
                    <a:pt x="759349" y="95220"/>
                  </a:cubicBezTo>
                  <a:close/>
                  <a:moveTo>
                    <a:pt x="759350" y="0"/>
                  </a:moveTo>
                  <a:cubicBezTo>
                    <a:pt x="1178727" y="0"/>
                    <a:pt x="1518700" y="339973"/>
                    <a:pt x="1518700" y="759350"/>
                  </a:cubicBezTo>
                  <a:cubicBezTo>
                    <a:pt x="1518700" y="1178727"/>
                    <a:pt x="1178727" y="1518700"/>
                    <a:pt x="759350" y="1518700"/>
                  </a:cubicBezTo>
                  <a:cubicBezTo>
                    <a:pt x="339973" y="1518700"/>
                    <a:pt x="0" y="1178727"/>
                    <a:pt x="0" y="759350"/>
                  </a:cubicBezTo>
                  <a:cubicBezTo>
                    <a:pt x="0" y="339973"/>
                    <a:pt x="339973" y="0"/>
                    <a:pt x="759350" y="0"/>
                  </a:cubicBezTo>
                  <a:close/>
                </a:path>
              </a:pathLst>
            </a:custGeom>
            <a:grpFill/>
            <a:ln w="9525" algn="ctr">
              <a:noFill/>
              <a:miter lim="800000"/>
              <a:headEnd/>
              <a:tailEnd/>
            </a:ln>
            <a:effectLst/>
          </p:spPr>
          <p:txBody>
            <a:bodyPr vert="horz" wrap="square" lIns="91611" tIns="45805" rIns="91611" bIns="45805" numCol="1" rtlCol="0" anchor="ctr" anchorCtr="0" compatLnSpc="1">
              <a:prstTxWarp prst="textNoShape">
                <a:avLst/>
              </a:prstTxWarp>
            </a:bodyPr>
            <a:lstStyle/>
            <a:p>
              <a:pPr algn="ctr"/>
              <a:endParaRPr lang="en-US" dirty="0"/>
            </a:p>
          </p:txBody>
        </p:sp>
        <p:sp>
          <p:nvSpPr>
            <p:cNvPr id="149" name="Rectangle 148">
              <a:extLst>
                <a:ext uri="{FF2B5EF4-FFF2-40B4-BE49-F238E27FC236}">
                  <a16:creationId xmlns:a16="http://schemas.microsoft.com/office/drawing/2014/main" id="{4F8C995B-83DA-49B3-888C-743DDEA84FC2}"/>
                </a:ext>
              </a:extLst>
            </p:cNvPr>
            <p:cNvSpPr/>
            <p:nvPr/>
          </p:nvSpPr>
          <p:spPr bwMode="auto">
            <a:xfrm rot="19258961">
              <a:off x="10251031" y="3674364"/>
              <a:ext cx="24770" cy="124888"/>
            </a:xfrm>
            <a:prstGeom prst="rect">
              <a:avLst/>
            </a:prstGeom>
            <a:grpFill/>
            <a:ln w="9525" algn="ctr">
              <a:solidFill>
                <a:schemeClr val="bg1"/>
              </a:solidFill>
              <a:miter lim="800000"/>
              <a:headEnd/>
              <a:tailEnd/>
            </a:ln>
            <a:effectLst/>
          </p:spPr>
          <p:txBody>
            <a:bodyPr vert="horz" wrap="square" lIns="91611" tIns="45805" rIns="91611" bIns="45805" numCol="1" rtlCol="0" anchor="ctr" anchorCtr="0" compatLnSpc="1">
              <a:prstTxWarp prst="textNoShape">
                <a:avLst/>
              </a:prstTxWarp>
            </a:bodyPr>
            <a:lstStyle/>
            <a:p>
              <a:pPr algn="ctr"/>
              <a:endParaRPr lang="en-US" dirty="0"/>
            </a:p>
          </p:txBody>
        </p:sp>
        <p:sp>
          <p:nvSpPr>
            <p:cNvPr id="150" name="Rectangle 149">
              <a:extLst>
                <a:ext uri="{FF2B5EF4-FFF2-40B4-BE49-F238E27FC236}">
                  <a16:creationId xmlns:a16="http://schemas.microsoft.com/office/drawing/2014/main" id="{AA4144C0-CB73-4D4A-A611-04DFCC04733F}"/>
                </a:ext>
              </a:extLst>
            </p:cNvPr>
            <p:cNvSpPr/>
            <p:nvPr/>
          </p:nvSpPr>
          <p:spPr bwMode="auto">
            <a:xfrm rot="19258961">
              <a:off x="10298404" y="3718393"/>
              <a:ext cx="41533" cy="178220"/>
            </a:xfrm>
            <a:prstGeom prst="rect">
              <a:avLst/>
            </a:prstGeom>
            <a:grpFill/>
            <a:ln w="9525" algn="ctr">
              <a:solidFill>
                <a:schemeClr val="bg1"/>
              </a:solidFill>
              <a:miter lim="800000"/>
              <a:headEnd/>
              <a:tailEnd/>
            </a:ln>
            <a:effectLst/>
          </p:spPr>
          <p:txBody>
            <a:bodyPr vert="horz" wrap="square" lIns="91611" tIns="45805" rIns="91611" bIns="45805" numCol="1" rtlCol="0" anchor="ctr" anchorCtr="0" compatLnSpc="1">
              <a:prstTxWarp prst="textNoShape">
                <a:avLst/>
              </a:prstTxWarp>
            </a:bodyPr>
            <a:lstStyle/>
            <a:p>
              <a:pPr algn="ctr"/>
              <a:endParaRPr lang="en-US" dirty="0"/>
            </a:p>
          </p:txBody>
        </p:sp>
      </p:grpSp>
      <p:grpSp>
        <p:nvGrpSpPr>
          <p:cNvPr id="110" name="myP_People">
            <a:extLst>
              <a:ext uri="{FF2B5EF4-FFF2-40B4-BE49-F238E27FC236}">
                <a16:creationId xmlns:a16="http://schemas.microsoft.com/office/drawing/2014/main" id="{CE14E73A-6BB7-4F31-BFAB-80908DB2840B}"/>
              </a:ext>
            </a:extLst>
          </p:cNvPr>
          <p:cNvGrpSpPr>
            <a:grpSpLocks noChangeAspect="1"/>
          </p:cNvGrpSpPr>
          <p:nvPr/>
        </p:nvGrpSpPr>
        <p:grpSpPr>
          <a:xfrm>
            <a:off x="117496" y="4757360"/>
            <a:ext cx="673769" cy="731520"/>
            <a:chOff x="7292253" y="1363595"/>
            <a:chExt cx="1296014" cy="1407095"/>
          </a:xfrm>
          <a:solidFill>
            <a:schemeClr val="accent2"/>
          </a:solidFill>
        </p:grpSpPr>
        <p:sp>
          <p:nvSpPr>
            <p:cNvPr id="111" name="Freeform 93">
              <a:extLst>
                <a:ext uri="{FF2B5EF4-FFF2-40B4-BE49-F238E27FC236}">
                  <a16:creationId xmlns:a16="http://schemas.microsoft.com/office/drawing/2014/main" id="{76952CF3-5450-4AE2-AB51-E4265D7ABC94}"/>
                </a:ext>
              </a:extLst>
            </p:cNvPr>
            <p:cNvSpPr>
              <a:spLocks/>
            </p:cNvSpPr>
            <p:nvPr/>
          </p:nvSpPr>
          <p:spPr bwMode="gray">
            <a:xfrm>
              <a:off x="7905719" y="1993810"/>
              <a:ext cx="99288" cy="99286"/>
            </a:xfrm>
            <a:custGeom>
              <a:avLst/>
              <a:gdLst>
                <a:gd name="T0" fmla="*/ 55 w 77"/>
                <a:gd name="T1" fmla="*/ 9 h 77"/>
                <a:gd name="T2" fmla="*/ 9 w 77"/>
                <a:gd name="T3" fmla="*/ 22 h 77"/>
                <a:gd name="T4" fmla="*/ 22 w 77"/>
                <a:gd name="T5" fmla="*/ 68 h 77"/>
                <a:gd name="T6" fmla="*/ 68 w 77"/>
                <a:gd name="T7" fmla="*/ 55 h 77"/>
                <a:gd name="T8" fmla="*/ 55 w 77"/>
                <a:gd name="T9" fmla="*/ 9 h 77"/>
              </a:gdLst>
              <a:ahLst/>
              <a:cxnLst>
                <a:cxn ang="0">
                  <a:pos x="T0" y="T1"/>
                </a:cxn>
                <a:cxn ang="0">
                  <a:pos x="T2" y="T3"/>
                </a:cxn>
                <a:cxn ang="0">
                  <a:pos x="T4" y="T5"/>
                </a:cxn>
                <a:cxn ang="0">
                  <a:pos x="T6" y="T7"/>
                </a:cxn>
                <a:cxn ang="0">
                  <a:pos x="T8" y="T9"/>
                </a:cxn>
              </a:cxnLst>
              <a:rect l="0" t="0" r="r" b="b"/>
              <a:pathLst>
                <a:path w="77" h="77">
                  <a:moveTo>
                    <a:pt x="55" y="9"/>
                  </a:moveTo>
                  <a:cubicBezTo>
                    <a:pt x="39" y="0"/>
                    <a:pt x="19" y="5"/>
                    <a:pt x="9" y="22"/>
                  </a:cubicBezTo>
                  <a:cubicBezTo>
                    <a:pt x="0" y="38"/>
                    <a:pt x="6" y="58"/>
                    <a:pt x="22" y="68"/>
                  </a:cubicBezTo>
                  <a:cubicBezTo>
                    <a:pt x="39" y="77"/>
                    <a:pt x="59" y="71"/>
                    <a:pt x="68" y="55"/>
                  </a:cubicBezTo>
                  <a:cubicBezTo>
                    <a:pt x="77" y="38"/>
                    <a:pt x="72" y="18"/>
                    <a:pt x="55"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2" name="Freeform 94">
              <a:extLst>
                <a:ext uri="{FF2B5EF4-FFF2-40B4-BE49-F238E27FC236}">
                  <a16:creationId xmlns:a16="http://schemas.microsoft.com/office/drawing/2014/main" id="{F3017DA3-F9BA-4F0A-87D7-46B86F4A2249}"/>
                </a:ext>
              </a:extLst>
            </p:cNvPr>
            <p:cNvSpPr>
              <a:spLocks noEditPoints="1"/>
            </p:cNvSpPr>
            <p:nvPr/>
          </p:nvSpPr>
          <p:spPr bwMode="gray">
            <a:xfrm>
              <a:off x="7717416" y="1854133"/>
              <a:ext cx="421690" cy="485276"/>
            </a:xfrm>
            <a:custGeom>
              <a:avLst/>
              <a:gdLst>
                <a:gd name="T0" fmla="*/ 324 w 327"/>
                <a:gd name="T1" fmla="*/ 106 h 376"/>
                <a:gd name="T2" fmla="*/ 304 w 327"/>
                <a:gd name="T3" fmla="*/ 109 h 376"/>
                <a:gd name="T4" fmla="*/ 289 w 327"/>
                <a:gd name="T5" fmla="*/ 95 h 376"/>
                <a:gd name="T6" fmla="*/ 268 w 327"/>
                <a:gd name="T7" fmla="*/ 97 h 376"/>
                <a:gd name="T8" fmla="*/ 246 w 327"/>
                <a:gd name="T9" fmla="*/ 70 h 376"/>
                <a:gd name="T10" fmla="*/ 242 w 327"/>
                <a:gd name="T11" fmla="*/ 48 h 376"/>
                <a:gd name="T12" fmla="*/ 244 w 327"/>
                <a:gd name="T13" fmla="*/ 32 h 376"/>
                <a:gd name="T14" fmla="*/ 252 w 327"/>
                <a:gd name="T15" fmla="*/ 12 h 376"/>
                <a:gd name="T16" fmla="*/ 41 w 327"/>
                <a:gd name="T17" fmla="*/ 120 h 376"/>
                <a:gd name="T18" fmla="*/ 2 w 327"/>
                <a:gd name="T19" fmla="*/ 209 h 376"/>
                <a:gd name="T20" fmla="*/ 31 w 327"/>
                <a:gd name="T21" fmla="*/ 261 h 376"/>
                <a:gd name="T22" fmla="*/ 45 w 327"/>
                <a:gd name="T23" fmla="*/ 318 h 376"/>
                <a:gd name="T24" fmla="*/ 143 w 327"/>
                <a:gd name="T25" fmla="*/ 376 h 376"/>
                <a:gd name="T26" fmla="*/ 269 w 327"/>
                <a:gd name="T27" fmla="*/ 281 h 376"/>
                <a:gd name="T28" fmla="*/ 263 w 327"/>
                <a:gd name="T29" fmla="*/ 193 h 376"/>
                <a:gd name="T30" fmla="*/ 235 w 327"/>
                <a:gd name="T31" fmla="*/ 198 h 376"/>
                <a:gd name="T32" fmla="*/ 220 w 327"/>
                <a:gd name="T33" fmla="*/ 209 h 376"/>
                <a:gd name="T34" fmla="*/ 221 w 327"/>
                <a:gd name="T35" fmla="*/ 231 h 376"/>
                <a:gd name="T36" fmla="*/ 185 w 327"/>
                <a:gd name="T37" fmla="*/ 219 h 376"/>
                <a:gd name="T38" fmla="*/ 151 w 327"/>
                <a:gd name="T39" fmla="*/ 233 h 376"/>
                <a:gd name="T40" fmla="*/ 129 w 327"/>
                <a:gd name="T41" fmla="*/ 220 h 376"/>
                <a:gd name="T42" fmla="*/ 123 w 327"/>
                <a:gd name="T43" fmla="*/ 185 h 376"/>
                <a:gd name="T44" fmla="*/ 94 w 327"/>
                <a:gd name="T45" fmla="*/ 160 h 376"/>
                <a:gd name="T46" fmla="*/ 115 w 327"/>
                <a:gd name="T47" fmla="*/ 131 h 376"/>
                <a:gd name="T48" fmla="*/ 104 w 327"/>
                <a:gd name="T49" fmla="*/ 104 h 376"/>
                <a:gd name="T50" fmla="*/ 133 w 327"/>
                <a:gd name="T51" fmla="*/ 98 h 376"/>
                <a:gd name="T52" fmla="*/ 147 w 327"/>
                <a:gd name="T53" fmla="*/ 87 h 376"/>
                <a:gd name="T54" fmla="*/ 172 w 327"/>
                <a:gd name="T55" fmla="*/ 58 h 376"/>
                <a:gd name="T56" fmla="*/ 201 w 327"/>
                <a:gd name="T57" fmla="*/ 79 h 376"/>
                <a:gd name="T58" fmla="*/ 228 w 327"/>
                <a:gd name="T59" fmla="*/ 69 h 376"/>
                <a:gd name="T60" fmla="*/ 234 w 327"/>
                <a:gd name="T61" fmla="*/ 97 h 376"/>
                <a:gd name="T62" fmla="*/ 267 w 327"/>
                <a:gd name="T63" fmla="*/ 111 h 376"/>
                <a:gd name="T64" fmla="*/ 255 w 327"/>
                <a:gd name="T65" fmla="*/ 147 h 376"/>
                <a:gd name="T66" fmla="*/ 269 w 327"/>
                <a:gd name="T67" fmla="*/ 181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27" h="376">
                  <a:moveTo>
                    <a:pt x="327" y="139"/>
                  </a:moveTo>
                  <a:cubicBezTo>
                    <a:pt x="327" y="127"/>
                    <a:pt x="326" y="116"/>
                    <a:pt x="324" y="106"/>
                  </a:cubicBezTo>
                  <a:cubicBezTo>
                    <a:pt x="322" y="107"/>
                    <a:pt x="320" y="107"/>
                    <a:pt x="318" y="108"/>
                  </a:cubicBezTo>
                  <a:cubicBezTo>
                    <a:pt x="313" y="109"/>
                    <a:pt x="309" y="109"/>
                    <a:pt x="304" y="109"/>
                  </a:cubicBezTo>
                  <a:cubicBezTo>
                    <a:pt x="296" y="109"/>
                    <a:pt x="296" y="109"/>
                    <a:pt x="296" y="109"/>
                  </a:cubicBezTo>
                  <a:cubicBezTo>
                    <a:pt x="289" y="95"/>
                    <a:pt x="289" y="95"/>
                    <a:pt x="289" y="95"/>
                  </a:cubicBezTo>
                  <a:cubicBezTo>
                    <a:pt x="275" y="102"/>
                    <a:pt x="275" y="102"/>
                    <a:pt x="275" y="102"/>
                  </a:cubicBezTo>
                  <a:cubicBezTo>
                    <a:pt x="268" y="97"/>
                    <a:pt x="268" y="97"/>
                    <a:pt x="268" y="97"/>
                  </a:cubicBezTo>
                  <a:cubicBezTo>
                    <a:pt x="261" y="92"/>
                    <a:pt x="255" y="85"/>
                    <a:pt x="250" y="77"/>
                  </a:cubicBezTo>
                  <a:cubicBezTo>
                    <a:pt x="246" y="70"/>
                    <a:pt x="246" y="70"/>
                    <a:pt x="246" y="70"/>
                  </a:cubicBezTo>
                  <a:cubicBezTo>
                    <a:pt x="255" y="57"/>
                    <a:pt x="255" y="57"/>
                    <a:pt x="255" y="57"/>
                  </a:cubicBezTo>
                  <a:cubicBezTo>
                    <a:pt x="242" y="48"/>
                    <a:pt x="242" y="48"/>
                    <a:pt x="242" y="48"/>
                  </a:cubicBezTo>
                  <a:cubicBezTo>
                    <a:pt x="243" y="40"/>
                    <a:pt x="243" y="40"/>
                    <a:pt x="243" y="40"/>
                  </a:cubicBezTo>
                  <a:cubicBezTo>
                    <a:pt x="243" y="37"/>
                    <a:pt x="243" y="35"/>
                    <a:pt x="244" y="32"/>
                  </a:cubicBezTo>
                  <a:cubicBezTo>
                    <a:pt x="245" y="26"/>
                    <a:pt x="248" y="20"/>
                    <a:pt x="251" y="14"/>
                  </a:cubicBezTo>
                  <a:cubicBezTo>
                    <a:pt x="252" y="12"/>
                    <a:pt x="252" y="12"/>
                    <a:pt x="252" y="12"/>
                  </a:cubicBezTo>
                  <a:cubicBezTo>
                    <a:pt x="234" y="5"/>
                    <a:pt x="212" y="0"/>
                    <a:pt x="187" y="0"/>
                  </a:cubicBezTo>
                  <a:cubicBezTo>
                    <a:pt x="88" y="0"/>
                    <a:pt x="41" y="55"/>
                    <a:pt x="41" y="120"/>
                  </a:cubicBezTo>
                  <a:cubicBezTo>
                    <a:pt x="41" y="136"/>
                    <a:pt x="50" y="130"/>
                    <a:pt x="46" y="149"/>
                  </a:cubicBezTo>
                  <a:cubicBezTo>
                    <a:pt x="43" y="169"/>
                    <a:pt x="4" y="192"/>
                    <a:pt x="2" y="209"/>
                  </a:cubicBezTo>
                  <a:cubicBezTo>
                    <a:pt x="0" y="226"/>
                    <a:pt x="29" y="215"/>
                    <a:pt x="33" y="231"/>
                  </a:cubicBezTo>
                  <a:cubicBezTo>
                    <a:pt x="37" y="247"/>
                    <a:pt x="28" y="253"/>
                    <a:pt x="31" y="261"/>
                  </a:cubicBezTo>
                  <a:cubicBezTo>
                    <a:pt x="34" y="269"/>
                    <a:pt x="38" y="267"/>
                    <a:pt x="42" y="277"/>
                  </a:cubicBezTo>
                  <a:cubicBezTo>
                    <a:pt x="46" y="286"/>
                    <a:pt x="32" y="314"/>
                    <a:pt x="45" y="318"/>
                  </a:cubicBezTo>
                  <a:cubicBezTo>
                    <a:pt x="59" y="323"/>
                    <a:pt x="93" y="324"/>
                    <a:pt x="110" y="324"/>
                  </a:cubicBezTo>
                  <a:cubicBezTo>
                    <a:pt x="127" y="324"/>
                    <a:pt x="136" y="357"/>
                    <a:pt x="143" y="376"/>
                  </a:cubicBezTo>
                  <a:cubicBezTo>
                    <a:pt x="165" y="371"/>
                    <a:pt x="257" y="347"/>
                    <a:pt x="295" y="337"/>
                  </a:cubicBezTo>
                  <a:cubicBezTo>
                    <a:pt x="281" y="322"/>
                    <a:pt x="269" y="298"/>
                    <a:pt x="269" y="281"/>
                  </a:cubicBezTo>
                  <a:cubicBezTo>
                    <a:pt x="269" y="265"/>
                    <a:pt x="327" y="198"/>
                    <a:pt x="327" y="139"/>
                  </a:cubicBezTo>
                  <a:close/>
                  <a:moveTo>
                    <a:pt x="263" y="193"/>
                  </a:moveTo>
                  <a:cubicBezTo>
                    <a:pt x="261" y="196"/>
                    <a:pt x="259" y="200"/>
                    <a:pt x="256" y="203"/>
                  </a:cubicBezTo>
                  <a:cubicBezTo>
                    <a:pt x="235" y="198"/>
                    <a:pt x="235" y="198"/>
                    <a:pt x="235" y="198"/>
                  </a:cubicBezTo>
                  <a:cubicBezTo>
                    <a:pt x="235" y="198"/>
                    <a:pt x="235" y="198"/>
                    <a:pt x="235" y="198"/>
                  </a:cubicBezTo>
                  <a:cubicBezTo>
                    <a:pt x="230" y="202"/>
                    <a:pt x="226" y="206"/>
                    <a:pt x="220" y="209"/>
                  </a:cubicBezTo>
                  <a:cubicBezTo>
                    <a:pt x="220" y="209"/>
                    <a:pt x="220" y="209"/>
                    <a:pt x="220" y="209"/>
                  </a:cubicBezTo>
                  <a:cubicBezTo>
                    <a:pt x="221" y="231"/>
                    <a:pt x="221" y="231"/>
                    <a:pt x="221" y="231"/>
                  </a:cubicBezTo>
                  <a:cubicBezTo>
                    <a:pt x="213" y="235"/>
                    <a:pt x="205" y="237"/>
                    <a:pt x="196" y="238"/>
                  </a:cubicBezTo>
                  <a:cubicBezTo>
                    <a:pt x="185" y="219"/>
                    <a:pt x="185" y="219"/>
                    <a:pt x="185" y="219"/>
                  </a:cubicBezTo>
                  <a:cubicBezTo>
                    <a:pt x="179" y="219"/>
                    <a:pt x="173" y="219"/>
                    <a:pt x="167" y="217"/>
                  </a:cubicBezTo>
                  <a:cubicBezTo>
                    <a:pt x="151" y="233"/>
                    <a:pt x="151" y="233"/>
                    <a:pt x="151" y="233"/>
                  </a:cubicBezTo>
                  <a:cubicBezTo>
                    <a:pt x="147" y="231"/>
                    <a:pt x="143" y="230"/>
                    <a:pt x="139" y="227"/>
                  </a:cubicBezTo>
                  <a:cubicBezTo>
                    <a:pt x="136" y="225"/>
                    <a:pt x="132" y="223"/>
                    <a:pt x="129" y="220"/>
                  </a:cubicBezTo>
                  <a:cubicBezTo>
                    <a:pt x="134" y="199"/>
                    <a:pt x="134" y="199"/>
                    <a:pt x="134" y="199"/>
                  </a:cubicBezTo>
                  <a:cubicBezTo>
                    <a:pt x="130" y="195"/>
                    <a:pt x="126" y="190"/>
                    <a:pt x="123" y="185"/>
                  </a:cubicBezTo>
                  <a:cubicBezTo>
                    <a:pt x="101" y="185"/>
                    <a:pt x="101" y="185"/>
                    <a:pt x="101" y="185"/>
                  </a:cubicBezTo>
                  <a:cubicBezTo>
                    <a:pt x="97" y="177"/>
                    <a:pt x="95" y="169"/>
                    <a:pt x="94" y="160"/>
                  </a:cubicBezTo>
                  <a:cubicBezTo>
                    <a:pt x="113" y="149"/>
                    <a:pt x="113" y="149"/>
                    <a:pt x="113" y="149"/>
                  </a:cubicBezTo>
                  <a:cubicBezTo>
                    <a:pt x="112" y="143"/>
                    <a:pt x="113" y="137"/>
                    <a:pt x="115" y="131"/>
                  </a:cubicBezTo>
                  <a:cubicBezTo>
                    <a:pt x="99" y="115"/>
                    <a:pt x="99" y="115"/>
                    <a:pt x="99" y="115"/>
                  </a:cubicBezTo>
                  <a:cubicBezTo>
                    <a:pt x="101" y="111"/>
                    <a:pt x="102" y="107"/>
                    <a:pt x="104" y="104"/>
                  </a:cubicBezTo>
                  <a:cubicBezTo>
                    <a:pt x="107" y="100"/>
                    <a:pt x="109" y="96"/>
                    <a:pt x="111" y="93"/>
                  </a:cubicBezTo>
                  <a:cubicBezTo>
                    <a:pt x="133" y="98"/>
                    <a:pt x="133" y="98"/>
                    <a:pt x="133" y="98"/>
                  </a:cubicBezTo>
                  <a:cubicBezTo>
                    <a:pt x="137" y="94"/>
                    <a:pt x="142" y="90"/>
                    <a:pt x="147" y="87"/>
                  </a:cubicBezTo>
                  <a:cubicBezTo>
                    <a:pt x="147" y="87"/>
                    <a:pt x="147" y="87"/>
                    <a:pt x="147" y="87"/>
                  </a:cubicBezTo>
                  <a:cubicBezTo>
                    <a:pt x="147" y="65"/>
                    <a:pt x="147" y="65"/>
                    <a:pt x="147" y="65"/>
                  </a:cubicBezTo>
                  <a:cubicBezTo>
                    <a:pt x="155" y="61"/>
                    <a:pt x="163" y="59"/>
                    <a:pt x="172" y="58"/>
                  </a:cubicBezTo>
                  <a:cubicBezTo>
                    <a:pt x="183" y="77"/>
                    <a:pt x="183" y="77"/>
                    <a:pt x="183" y="77"/>
                  </a:cubicBezTo>
                  <a:cubicBezTo>
                    <a:pt x="189" y="77"/>
                    <a:pt x="195" y="77"/>
                    <a:pt x="201" y="79"/>
                  </a:cubicBezTo>
                  <a:cubicBezTo>
                    <a:pt x="217" y="63"/>
                    <a:pt x="217" y="63"/>
                    <a:pt x="217" y="63"/>
                  </a:cubicBezTo>
                  <a:cubicBezTo>
                    <a:pt x="221" y="65"/>
                    <a:pt x="225" y="67"/>
                    <a:pt x="228" y="69"/>
                  </a:cubicBezTo>
                  <a:cubicBezTo>
                    <a:pt x="232" y="71"/>
                    <a:pt x="236" y="73"/>
                    <a:pt x="239" y="76"/>
                  </a:cubicBezTo>
                  <a:cubicBezTo>
                    <a:pt x="234" y="97"/>
                    <a:pt x="234" y="97"/>
                    <a:pt x="234" y="97"/>
                  </a:cubicBezTo>
                  <a:cubicBezTo>
                    <a:pt x="238" y="101"/>
                    <a:pt x="242" y="106"/>
                    <a:pt x="245" y="111"/>
                  </a:cubicBezTo>
                  <a:cubicBezTo>
                    <a:pt x="267" y="111"/>
                    <a:pt x="267" y="111"/>
                    <a:pt x="267" y="111"/>
                  </a:cubicBezTo>
                  <a:cubicBezTo>
                    <a:pt x="271" y="119"/>
                    <a:pt x="273" y="127"/>
                    <a:pt x="274" y="136"/>
                  </a:cubicBezTo>
                  <a:cubicBezTo>
                    <a:pt x="255" y="147"/>
                    <a:pt x="255" y="147"/>
                    <a:pt x="255" y="147"/>
                  </a:cubicBezTo>
                  <a:cubicBezTo>
                    <a:pt x="255" y="153"/>
                    <a:pt x="255" y="159"/>
                    <a:pt x="253" y="165"/>
                  </a:cubicBezTo>
                  <a:cubicBezTo>
                    <a:pt x="269" y="181"/>
                    <a:pt x="269" y="181"/>
                    <a:pt x="269" y="181"/>
                  </a:cubicBezTo>
                  <a:cubicBezTo>
                    <a:pt x="267" y="185"/>
                    <a:pt x="265" y="189"/>
                    <a:pt x="263" y="19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sp>
          <p:nvSpPr>
            <p:cNvPr id="113" name="Freeform 95">
              <a:extLst>
                <a:ext uri="{FF2B5EF4-FFF2-40B4-BE49-F238E27FC236}">
                  <a16:creationId xmlns:a16="http://schemas.microsoft.com/office/drawing/2014/main" id="{4825317D-2BFD-4246-9CFA-CCD4329D01E4}"/>
                </a:ext>
              </a:extLst>
            </p:cNvPr>
            <p:cNvSpPr>
              <a:spLocks noEditPoints="1"/>
            </p:cNvSpPr>
            <p:nvPr/>
          </p:nvSpPr>
          <p:spPr bwMode="gray">
            <a:xfrm>
              <a:off x="8049628" y="1848786"/>
              <a:ext cx="126062" cy="127176"/>
            </a:xfrm>
            <a:custGeom>
              <a:avLst/>
              <a:gdLst>
                <a:gd name="T0" fmla="*/ 98 w 98"/>
                <a:gd name="T1" fmla="*/ 54 h 99"/>
                <a:gd name="T2" fmla="*/ 85 w 98"/>
                <a:gd name="T3" fmla="*/ 46 h 99"/>
                <a:gd name="T4" fmla="*/ 85 w 98"/>
                <a:gd name="T5" fmla="*/ 42 h 99"/>
                <a:gd name="T6" fmla="*/ 84 w 98"/>
                <a:gd name="T7" fmla="*/ 38 h 99"/>
                <a:gd name="T8" fmla="*/ 92 w 98"/>
                <a:gd name="T9" fmla="*/ 25 h 99"/>
                <a:gd name="T10" fmla="*/ 78 w 98"/>
                <a:gd name="T11" fmla="*/ 9 h 99"/>
                <a:gd name="T12" fmla="*/ 64 w 98"/>
                <a:gd name="T13" fmla="*/ 16 h 99"/>
                <a:gd name="T14" fmla="*/ 56 w 98"/>
                <a:gd name="T15" fmla="*/ 14 h 99"/>
                <a:gd name="T16" fmla="*/ 50 w 98"/>
                <a:gd name="T17" fmla="*/ 0 h 99"/>
                <a:gd name="T18" fmla="*/ 39 w 98"/>
                <a:gd name="T19" fmla="*/ 1 h 99"/>
                <a:gd name="T20" fmla="*/ 29 w 98"/>
                <a:gd name="T21" fmla="*/ 4 h 99"/>
                <a:gd name="T22" fmla="*/ 28 w 98"/>
                <a:gd name="T23" fmla="*/ 19 h 99"/>
                <a:gd name="T24" fmla="*/ 28 w 98"/>
                <a:gd name="T25" fmla="*/ 19 h 99"/>
                <a:gd name="T26" fmla="*/ 22 w 98"/>
                <a:gd name="T27" fmla="*/ 25 h 99"/>
                <a:gd name="T28" fmla="*/ 7 w 98"/>
                <a:gd name="T29" fmla="*/ 24 h 99"/>
                <a:gd name="T30" fmla="*/ 0 w 98"/>
                <a:gd name="T31" fmla="*/ 44 h 99"/>
                <a:gd name="T32" fmla="*/ 13 w 98"/>
                <a:gd name="T33" fmla="*/ 53 h 99"/>
                <a:gd name="T34" fmla="*/ 13 w 98"/>
                <a:gd name="T35" fmla="*/ 57 h 99"/>
                <a:gd name="T36" fmla="*/ 14 w 98"/>
                <a:gd name="T37" fmla="*/ 61 h 99"/>
                <a:gd name="T38" fmla="*/ 6 w 98"/>
                <a:gd name="T39" fmla="*/ 74 h 99"/>
                <a:gd name="T40" fmla="*/ 20 w 98"/>
                <a:gd name="T41" fmla="*/ 89 h 99"/>
                <a:gd name="T42" fmla="*/ 34 w 98"/>
                <a:gd name="T43" fmla="*/ 82 h 99"/>
                <a:gd name="T44" fmla="*/ 42 w 98"/>
                <a:gd name="T45" fmla="*/ 85 h 99"/>
                <a:gd name="T46" fmla="*/ 49 w 98"/>
                <a:gd name="T47" fmla="*/ 99 h 99"/>
                <a:gd name="T48" fmla="*/ 59 w 98"/>
                <a:gd name="T49" fmla="*/ 98 h 99"/>
                <a:gd name="T50" fmla="*/ 69 w 98"/>
                <a:gd name="T51" fmla="*/ 94 h 99"/>
                <a:gd name="T52" fmla="*/ 70 w 98"/>
                <a:gd name="T53" fmla="*/ 79 h 99"/>
                <a:gd name="T54" fmla="*/ 76 w 98"/>
                <a:gd name="T55" fmla="*/ 74 h 99"/>
                <a:gd name="T56" fmla="*/ 91 w 98"/>
                <a:gd name="T57" fmla="*/ 74 h 99"/>
                <a:gd name="T58" fmla="*/ 98 w 98"/>
                <a:gd name="T59" fmla="*/ 54 h 99"/>
                <a:gd name="T60" fmla="*/ 53 w 98"/>
                <a:gd name="T61" fmla="*/ 66 h 99"/>
                <a:gd name="T62" fmla="*/ 32 w 98"/>
                <a:gd name="T63" fmla="*/ 53 h 99"/>
                <a:gd name="T64" fmla="*/ 45 w 98"/>
                <a:gd name="T65" fmla="*/ 32 h 99"/>
                <a:gd name="T66" fmla="*/ 66 w 98"/>
                <a:gd name="T67" fmla="*/ 46 h 99"/>
                <a:gd name="T68" fmla="*/ 53 w 98"/>
                <a:gd name="T69" fmla="*/ 66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8" h="99">
                  <a:moveTo>
                    <a:pt x="98" y="54"/>
                  </a:moveTo>
                  <a:cubicBezTo>
                    <a:pt x="85" y="46"/>
                    <a:pt x="85" y="46"/>
                    <a:pt x="85" y="46"/>
                  </a:cubicBezTo>
                  <a:cubicBezTo>
                    <a:pt x="85" y="44"/>
                    <a:pt x="85" y="43"/>
                    <a:pt x="85" y="42"/>
                  </a:cubicBezTo>
                  <a:cubicBezTo>
                    <a:pt x="84" y="40"/>
                    <a:pt x="84" y="39"/>
                    <a:pt x="84" y="38"/>
                  </a:cubicBezTo>
                  <a:cubicBezTo>
                    <a:pt x="92" y="25"/>
                    <a:pt x="92" y="25"/>
                    <a:pt x="92" y="25"/>
                  </a:cubicBezTo>
                  <a:cubicBezTo>
                    <a:pt x="88" y="19"/>
                    <a:pt x="84" y="13"/>
                    <a:pt x="78" y="9"/>
                  </a:cubicBezTo>
                  <a:cubicBezTo>
                    <a:pt x="64" y="16"/>
                    <a:pt x="64" y="16"/>
                    <a:pt x="64" y="16"/>
                  </a:cubicBezTo>
                  <a:cubicBezTo>
                    <a:pt x="62" y="15"/>
                    <a:pt x="59" y="14"/>
                    <a:pt x="56" y="14"/>
                  </a:cubicBezTo>
                  <a:cubicBezTo>
                    <a:pt x="50" y="0"/>
                    <a:pt x="50" y="0"/>
                    <a:pt x="50" y="0"/>
                  </a:cubicBezTo>
                  <a:cubicBezTo>
                    <a:pt x="46" y="0"/>
                    <a:pt x="42" y="0"/>
                    <a:pt x="39" y="1"/>
                  </a:cubicBezTo>
                  <a:cubicBezTo>
                    <a:pt x="35" y="2"/>
                    <a:pt x="32" y="3"/>
                    <a:pt x="29" y="4"/>
                  </a:cubicBezTo>
                  <a:cubicBezTo>
                    <a:pt x="28" y="19"/>
                    <a:pt x="28" y="19"/>
                    <a:pt x="28" y="19"/>
                  </a:cubicBezTo>
                  <a:cubicBezTo>
                    <a:pt x="28" y="19"/>
                    <a:pt x="28" y="19"/>
                    <a:pt x="28" y="19"/>
                  </a:cubicBezTo>
                  <a:cubicBezTo>
                    <a:pt x="26" y="21"/>
                    <a:pt x="24" y="23"/>
                    <a:pt x="22" y="25"/>
                  </a:cubicBezTo>
                  <a:cubicBezTo>
                    <a:pt x="7" y="24"/>
                    <a:pt x="7" y="24"/>
                    <a:pt x="7" y="24"/>
                  </a:cubicBezTo>
                  <a:cubicBezTo>
                    <a:pt x="3" y="30"/>
                    <a:pt x="1" y="37"/>
                    <a:pt x="0" y="44"/>
                  </a:cubicBezTo>
                  <a:cubicBezTo>
                    <a:pt x="13" y="53"/>
                    <a:pt x="13" y="53"/>
                    <a:pt x="13" y="53"/>
                  </a:cubicBezTo>
                  <a:cubicBezTo>
                    <a:pt x="13" y="54"/>
                    <a:pt x="13" y="55"/>
                    <a:pt x="13" y="57"/>
                  </a:cubicBezTo>
                  <a:cubicBezTo>
                    <a:pt x="14" y="58"/>
                    <a:pt x="14" y="59"/>
                    <a:pt x="14" y="61"/>
                  </a:cubicBezTo>
                  <a:cubicBezTo>
                    <a:pt x="6" y="74"/>
                    <a:pt x="6" y="74"/>
                    <a:pt x="6" y="74"/>
                  </a:cubicBezTo>
                  <a:cubicBezTo>
                    <a:pt x="10" y="80"/>
                    <a:pt x="14" y="85"/>
                    <a:pt x="20" y="89"/>
                  </a:cubicBezTo>
                  <a:cubicBezTo>
                    <a:pt x="34" y="82"/>
                    <a:pt x="34" y="82"/>
                    <a:pt x="34" y="82"/>
                  </a:cubicBezTo>
                  <a:cubicBezTo>
                    <a:pt x="36" y="84"/>
                    <a:pt x="39" y="84"/>
                    <a:pt x="42" y="85"/>
                  </a:cubicBezTo>
                  <a:cubicBezTo>
                    <a:pt x="49" y="99"/>
                    <a:pt x="49" y="99"/>
                    <a:pt x="49" y="99"/>
                  </a:cubicBezTo>
                  <a:cubicBezTo>
                    <a:pt x="52" y="99"/>
                    <a:pt x="56" y="98"/>
                    <a:pt x="59" y="98"/>
                  </a:cubicBezTo>
                  <a:cubicBezTo>
                    <a:pt x="63" y="97"/>
                    <a:pt x="66" y="96"/>
                    <a:pt x="69" y="94"/>
                  </a:cubicBezTo>
                  <a:cubicBezTo>
                    <a:pt x="70" y="79"/>
                    <a:pt x="70" y="79"/>
                    <a:pt x="70" y="79"/>
                  </a:cubicBezTo>
                  <a:cubicBezTo>
                    <a:pt x="72" y="77"/>
                    <a:pt x="74" y="76"/>
                    <a:pt x="76" y="74"/>
                  </a:cubicBezTo>
                  <a:cubicBezTo>
                    <a:pt x="91" y="74"/>
                    <a:pt x="91" y="74"/>
                    <a:pt x="91" y="74"/>
                  </a:cubicBezTo>
                  <a:cubicBezTo>
                    <a:pt x="95" y="68"/>
                    <a:pt x="97" y="61"/>
                    <a:pt x="98" y="54"/>
                  </a:cubicBezTo>
                  <a:close/>
                  <a:moveTo>
                    <a:pt x="53" y="66"/>
                  </a:moveTo>
                  <a:cubicBezTo>
                    <a:pt x="43" y="68"/>
                    <a:pt x="34" y="62"/>
                    <a:pt x="32" y="53"/>
                  </a:cubicBezTo>
                  <a:cubicBezTo>
                    <a:pt x="30" y="43"/>
                    <a:pt x="36" y="34"/>
                    <a:pt x="45" y="32"/>
                  </a:cubicBezTo>
                  <a:cubicBezTo>
                    <a:pt x="55" y="30"/>
                    <a:pt x="64" y="36"/>
                    <a:pt x="66" y="46"/>
                  </a:cubicBezTo>
                  <a:cubicBezTo>
                    <a:pt x="68" y="55"/>
                    <a:pt x="62" y="64"/>
                    <a:pt x="53" y="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114" name="Gruppieren 277">
              <a:extLst>
                <a:ext uri="{FF2B5EF4-FFF2-40B4-BE49-F238E27FC236}">
                  <a16:creationId xmlns:a16="http://schemas.microsoft.com/office/drawing/2014/main" id="{59B7F44D-C6A9-4A15-A906-D5C720E717A5}"/>
                </a:ext>
              </a:extLst>
            </p:cNvPr>
            <p:cNvGrpSpPr/>
            <p:nvPr/>
          </p:nvGrpSpPr>
          <p:grpSpPr bwMode="gray">
            <a:xfrm>
              <a:off x="7292253" y="1363595"/>
              <a:ext cx="1296014" cy="1407095"/>
              <a:chOff x="-16284575" y="-1588"/>
              <a:chExt cx="777875" cy="844551"/>
            </a:xfrm>
            <a:grpFill/>
          </p:grpSpPr>
          <p:sp>
            <p:nvSpPr>
              <p:cNvPr id="116" name="Freeform 147">
                <a:extLst>
                  <a:ext uri="{FF2B5EF4-FFF2-40B4-BE49-F238E27FC236}">
                    <a16:creationId xmlns:a16="http://schemas.microsoft.com/office/drawing/2014/main" id="{72E622DC-8433-47D2-B39B-9E95FA9CCED5}"/>
                  </a:ext>
                </a:extLst>
              </p:cNvPr>
              <p:cNvSpPr>
                <a:spLocks/>
              </p:cNvSpPr>
              <p:nvPr/>
            </p:nvSpPr>
            <p:spPr bwMode="gray">
              <a:xfrm>
                <a:off x="-15992475" y="647700"/>
                <a:ext cx="1588" cy="0"/>
              </a:xfrm>
              <a:custGeom>
                <a:avLst/>
                <a:gdLst>
                  <a:gd name="T0" fmla="*/ 1 w 1"/>
                  <a:gd name="T1" fmla="*/ 1 w 1"/>
                  <a:gd name="T2" fmla="*/ 0 w 1"/>
                  <a:gd name="T3" fmla="*/ 0 w 1"/>
                  <a:gd name="T4" fmla="*/ 1 w 1"/>
                  <a:gd name="T5" fmla="*/ 1 w 1"/>
                </a:gdLst>
                <a:ahLst/>
                <a:cxnLst>
                  <a:cxn ang="0">
                    <a:pos x="T0" y="0"/>
                  </a:cxn>
                  <a:cxn ang="0">
                    <a:pos x="T1" y="0"/>
                  </a:cxn>
                  <a:cxn ang="0">
                    <a:pos x="T2" y="0"/>
                  </a:cxn>
                  <a:cxn ang="0">
                    <a:pos x="T3" y="0"/>
                  </a:cxn>
                  <a:cxn ang="0">
                    <a:pos x="T4" y="0"/>
                  </a:cxn>
                  <a:cxn ang="0">
                    <a:pos x="T5" y="0"/>
                  </a:cxn>
                </a:cxnLst>
                <a:rect l="0" t="0" r="r" b="b"/>
                <a:pathLst>
                  <a:path w="1">
                    <a:moveTo>
                      <a:pt x="1" y="0"/>
                    </a:moveTo>
                    <a:cubicBezTo>
                      <a:pt x="1" y="0"/>
                      <a:pt x="1" y="0"/>
                      <a:pt x="1" y="0"/>
                    </a:cubicBezTo>
                    <a:cubicBezTo>
                      <a:pt x="1" y="0"/>
                      <a:pt x="0" y="0"/>
                      <a:pt x="0" y="0"/>
                    </a:cubicBezTo>
                    <a:cubicBezTo>
                      <a:pt x="0" y="0"/>
                      <a:pt x="0" y="0"/>
                      <a:pt x="0" y="0"/>
                    </a:cubicBezTo>
                    <a:cubicBezTo>
                      <a:pt x="0" y="0"/>
                      <a:pt x="0" y="0"/>
                      <a:pt x="1"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7" name="Freeform 148">
                <a:extLst>
                  <a:ext uri="{FF2B5EF4-FFF2-40B4-BE49-F238E27FC236}">
                    <a16:creationId xmlns:a16="http://schemas.microsoft.com/office/drawing/2014/main" id="{4E5F37C6-CF85-42FC-84B2-4A013621AEE9}"/>
                  </a:ext>
                </a:extLst>
              </p:cNvPr>
              <p:cNvSpPr>
                <a:spLocks/>
              </p:cNvSpPr>
              <p:nvPr/>
            </p:nvSpPr>
            <p:spPr bwMode="gray">
              <a:xfrm>
                <a:off x="-15909925" y="-1588"/>
                <a:ext cx="28575" cy="111125"/>
              </a:xfrm>
              <a:custGeom>
                <a:avLst/>
                <a:gdLst>
                  <a:gd name="T0" fmla="*/ 8 w 16"/>
                  <a:gd name="T1" fmla="*/ 61 h 61"/>
                  <a:gd name="T2" fmla="*/ 16 w 16"/>
                  <a:gd name="T3" fmla="*/ 53 h 61"/>
                  <a:gd name="T4" fmla="*/ 16 w 16"/>
                  <a:gd name="T5" fmla="*/ 8 h 61"/>
                  <a:gd name="T6" fmla="*/ 8 w 16"/>
                  <a:gd name="T7" fmla="*/ 0 h 61"/>
                  <a:gd name="T8" fmla="*/ 0 w 16"/>
                  <a:gd name="T9" fmla="*/ 8 h 61"/>
                  <a:gd name="T10" fmla="*/ 0 w 16"/>
                  <a:gd name="T11" fmla="*/ 53 h 61"/>
                  <a:gd name="T12" fmla="*/ 8 w 16"/>
                  <a:gd name="T13" fmla="*/ 61 h 61"/>
                </a:gdLst>
                <a:ahLst/>
                <a:cxnLst>
                  <a:cxn ang="0">
                    <a:pos x="T0" y="T1"/>
                  </a:cxn>
                  <a:cxn ang="0">
                    <a:pos x="T2" y="T3"/>
                  </a:cxn>
                  <a:cxn ang="0">
                    <a:pos x="T4" y="T5"/>
                  </a:cxn>
                  <a:cxn ang="0">
                    <a:pos x="T6" y="T7"/>
                  </a:cxn>
                  <a:cxn ang="0">
                    <a:pos x="T8" y="T9"/>
                  </a:cxn>
                  <a:cxn ang="0">
                    <a:pos x="T10" y="T11"/>
                  </a:cxn>
                  <a:cxn ang="0">
                    <a:pos x="T12" y="T13"/>
                  </a:cxn>
                </a:cxnLst>
                <a:rect l="0" t="0" r="r" b="b"/>
                <a:pathLst>
                  <a:path w="16" h="61">
                    <a:moveTo>
                      <a:pt x="8" y="61"/>
                    </a:moveTo>
                    <a:cubicBezTo>
                      <a:pt x="12" y="61"/>
                      <a:pt x="16" y="57"/>
                      <a:pt x="16" y="53"/>
                    </a:cubicBezTo>
                    <a:cubicBezTo>
                      <a:pt x="16" y="8"/>
                      <a:pt x="16" y="8"/>
                      <a:pt x="16" y="8"/>
                    </a:cubicBezTo>
                    <a:cubicBezTo>
                      <a:pt x="16" y="4"/>
                      <a:pt x="12" y="0"/>
                      <a:pt x="8" y="0"/>
                    </a:cubicBezTo>
                    <a:cubicBezTo>
                      <a:pt x="3" y="0"/>
                      <a:pt x="0" y="4"/>
                      <a:pt x="0" y="8"/>
                    </a:cubicBezTo>
                    <a:cubicBezTo>
                      <a:pt x="0" y="53"/>
                      <a:pt x="0" y="53"/>
                      <a:pt x="0" y="53"/>
                    </a:cubicBezTo>
                    <a:cubicBezTo>
                      <a:pt x="0" y="57"/>
                      <a:pt x="3" y="61"/>
                      <a:pt x="8"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8" name="Freeform 149">
                <a:extLst>
                  <a:ext uri="{FF2B5EF4-FFF2-40B4-BE49-F238E27FC236}">
                    <a16:creationId xmlns:a16="http://schemas.microsoft.com/office/drawing/2014/main" id="{EA01F2D7-76B1-4F81-9444-600F4C69BE6C}"/>
                  </a:ext>
                </a:extLst>
              </p:cNvPr>
              <p:cNvSpPr>
                <a:spLocks/>
              </p:cNvSpPr>
              <p:nvPr/>
            </p:nvSpPr>
            <p:spPr bwMode="gray">
              <a:xfrm>
                <a:off x="-16176625" y="106363"/>
                <a:ext cx="90488" cy="90488"/>
              </a:xfrm>
              <a:custGeom>
                <a:avLst/>
                <a:gdLst>
                  <a:gd name="T0" fmla="*/ 35 w 49"/>
                  <a:gd name="T1" fmla="*/ 46 h 49"/>
                  <a:gd name="T2" fmla="*/ 40 w 49"/>
                  <a:gd name="T3" fmla="*/ 49 h 49"/>
                  <a:gd name="T4" fmla="*/ 46 w 49"/>
                  <a:gd name="T5" fmla="*/ 46 h 49"/>
                  <a:gd name="T6" fmla="*/ 46 w 49"/>
                  <a:gd name="T7" fmla="*/ 35 h 49"/>
                  <a:gd name="T8" fmla="*/ 14 w 49"/>
                  <a:gd name="T9" fmla="*/ 3 h 49"/>
                  <a:gd name="T10" fmla="*/ 3 w 49"/>
                  <a:gd name="T11" fmla="*/ 3 h 49"/>
                  <a:gd name="T12" fmla="*/ 3 w 49"/>
                  <a:gd name="T13" fmla="*/ 15 h 49"/>
                  <a:gd name="T14" fmla="*/ 35 w 49"/>
                  <a:gd name="T15" fmla="*/ 46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 h="49">
                    <a:moveTo>
                      <a:pt x="35" y="46"/>
                    </a:moveTo>
                    <a:cubicBezTo>
                      <a:pt x="36" y="48"/>
                      <a:pt x="38" y="49"/>
                      <a:pt x="40" y="49"/>
                    </a:cubicBezTo>
                    <a:cubicBezTo>
                      <a:pt x="42" y="49"/>
                      <a:pt x="44" y="48"/>
                      <a:pt x="46" y="46"/>
                    </a:cubicBezTo>
                    <a:cubicBezTo>
                      <a:pt x="49" y="43"/>
                      <a:pt x="49" y="38"/>
                      <a:pt x="46" y="35"/>
                    </a:cubicBezTo>
                    <a:cubicBezTo>
                      <a:pt x="14" y="3"/>
                      <a:pt x="14" y="3"/>
                      <a:pt x="14" y="3"/>
                    </a:cubicBezTo>
                    <a:cubicBezTo>
                      <a:pt x="11" y="0"/>
                      <a:pt x="6" y="0"/>
                      <a:pt x="3" y="3"/>
                    </a:cubicBezTo>
                    <a:cubicBezTo>
                      <a:pt x="0" y="6"/>
                      <a:pt x="0" y="11"/>
                      <a:pt x="3" y="15"/>
                    </a:cubicBezTo>
                    <a:lnTo>
                      <a:pt x="35" y="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9" name="Freeform 150">
                <a:extLst>
                  <a:ext uri="{FF2B5EF4-FFF2-40B4-BE49-F238E27FC236}">
                    <a16:creationId xmlns:a16="http://schemas.microsoft.com/office/drawing/2014/main" id="{CE4CDB0B-6A22-46BA-AF63-281F8DBAE9A2}"/>
                  </a:ext>
                </a:extLst>
              </p:cNvPr>
              <p:cNvSpPr>
                <a:spLocks/>
              </p:cNvSpPr>
              <p:nvPr/>
            </p:nvSpPr>
            <p:spPr bwMode="gray">
              <a:xfrm>
                <a:off x="-15705138" y="577850"/>
                <a:ext cx="90488" cy="90488"/>
              </a:xfrm>
              <a:custGeom>
                <a:avLst/>
                <a:gdLst>
                  <a:gd name="T0" fmla="*/ 14 w 49"/>
                  <a:gd name="T1" fmla="*/ 3 h 49"/>
                  <a:gd name="T2" fmla="*/ 3 w 49"/>
                  <a:gd name="T3" fmla="*/ 3 h 49"/>
                  <a:gd name="T4" fmla="*/ 3 w 49"/>
                  <a:gd name="T5" fmla="*/ 14 h 49"/>
                  <a:gd name="T6" fmla="*/ 35 w 49"/>
                  <a:gd name="T7" fmla="*/ 46 h 49"/>
                  <a:gd name="T8" fmla="*/ 40 w 49"/>
                  <a:gd name="T9" fmla="*/ 49 h 49"/>
                  <a:gd name="T10" fmla="*/ 46 w 49"/>
                  <a:gd name="T11" fmla="*/ 46 h 49"/>
                  <a:gd name="T12" fmla="*/ 46 w 49"/>
                  <a:gd name="T13" fmla="*/ 35 h 49"/>
                  <a:gd name="T14" fmla="*/ 14 w 49"/>
                  <a:gd name="T15" fmla="*/ 3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 h="49">
                    <a:moveTo>
                      <a:pt x="14" y="3"/>
                    </a:moveTo>
                    <a:cubicBezTo>
                      <a:pt x="11" y="0"/>
                      <a:pt x="6" y="0"/>
                      <a:pt x="3" y="3"/>
                    </a:cubicBezTo>
                    <a:cubicBezTo>
                      <a:pt x="0" y="6"/>
                      <a:pt x="0" y="11"/>
                      <a:pt x="3" y="14"/>
                    </a:cubicBezTo>
                    <a:cubicBezTo>
                      <a:pt x="35" y="46"/>
                      <a:pt x="35" y="46"/>
                      <a:pt x="35" y="46"/>
                    </a:cubicBezTo>
                    <a:cubicBezTo>
                      <a:pt x="36" y="48"/>
                      <a:pt x="38" y="49"/>
                      <a:pt x="40" y="49"/>
                    </a:cubicBezTo>
                    <a:cubicBezTo>
                      <a:pt x="42" y="49"/>
                      <a:pt x="44" y="48"/>
                      <a:pt x="46" y="46"/>
                    </a:cubicBezTo>
                    <a:cubicBezTo>
                      <a:pt x="49" y="43"/>
                      <a:pt x="49" y="38"/>
                      <a:pt x="46" y="35"/>
                    </a:cubicBezTo>
                    <a:lnTo>
                      <a:pt x="14"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0" name="Freeform 151">
                <a:extLst>
                  <a:ext uri="{FF2B5EF4-FFF2-40B4-BE49-F238E27FC236}">
                    <a16:creationId xmlns:a16="http://schemas.microsoft.com/office/drawing/2014/main" id="{B7BF0C8F-331C-4F80-B93C-26FF4306109C}"/>
                  </a:ext>
                </a:extLst>
              </p:cNvPr>
              <p:cNvSpPr>
                <a:spLocks/>
              </p:cNvSpPr>
              <p:nvPr/>
            </p:nvSpPr>
            <p:spPr bwMode="gray">
              <a:xfrm>
                <a:off x="-16284575" y="373063"/>
                <a:ext cx="112713" cy="28575"/>
              </a:xfrm>
              <a:custGeom>
                <a:avLst/>
                <a:gdLst>
                  <a:gd name="T0" fmla="*/ 53 w 61"/>
                  <a:gd name="T1" fmla="*/ 0 h 16"/>
                  <a:gd name="T2" fmla="*/ 8 w 61"/>
                  <a:gd name="T3" fmla="*/ 0 h 16"/>
                  <a:gd name="T4" fmla="*/ 0 w 61"/>
                  <a:gd name="T5" fmla="*/ 8 h 16"/>
                  <a:gd name="T6" fmla="*/ 8 w 61"/>
                  <a:gd name="T7" fmla="*/ 16 h 16"/>
                  <a:gd name="T8" fmla="*/ 53 w 61"/>
                  <a:gd name="T9" fmla="*/ 16 h 16"/>
                  <a:gd name="T10" fmla="*/ 61 w 61"/>
                  <a:gd name="T11" fmla="*/ 8 h 16"/>
                  <a:gd name="T12" fmla="*/ 53 w 61"/>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61" h="16">
                    <a:moveTo>
                      <a:pt x="53" y="0"/>
                    </a:moveTo>
                    <a:cubicBezTo>
                      <a:pt x="8" y="0"/>
                      <a:pt x="8" y="0"/>
                      <a:pt x="8" y="0"/>
                    </a:cubicBezTo>
                    <a:cubicBezTo>
                      <a:pt x="3" y="0"/>
                      <a:pt x="0" y="4"/>
                      <a:pt x="0" y="8"/>
                    </a:cubicBezTo>
                    <a:cubicBezTo>
                      <a:pt x="0" y="13"/>
                      <a:pt x="3" y="16"/>
                      <a:pt x="8" y="16"/>
                    </a:cubicBezTo>
                    <a:cubicBezTo>
                      <a:pt x="53" y="16"/>
                      <a:pt x="53" y="16"/>
                      <a:pt x="53" y="16"/>
                    </a:cubicBezTo>
                    <a:cubicBezTo>
                      <a:pt x="57" y="16"/>
                      <a:pt x="61" y="13"/>
                      <a:pt x="61" y="8"/>
                    </a:cubicBezTo>
                    <a:cubicBezTo>
                      <a:pt x="61" y="4"/>
                      <a:pt x="57" y="0"/>
                      <a:pt x="5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1" name="Freeform 152">
                <a:extLst>
                  <a:ext uri="{FF2B5EF4-FFF2-40B4-BE49-F238E27FC236}">
                    <a16:creationId xmlns:a16="http://schemas.microsoft.com/office/drawing/2014/main" id="{73D30769-98D4-4613-AFD8-09821F10AC4B}"/>
                  </a:ext>
                </a:extLst>
              </p:cNvPr>
              <p:cNvSpPr>
                <a:spLocks/>
              </p:cNvSpPr>
              <p:nvPr/>
            </p:nvSpPr>
            <p:spPr bwMode="gray">
              <a:xfrm>
                <a:off x="-15617825" y="373063"/>
                <a:ext cx="111125" cy="28575"/>
              </a:xfrm>
              <a:custGeom>
                <a:avLst/>
                <a:gdLst>
                  <a:gd name="T0" fmla="*/ 53 w 61"/>
                  <a:gd name="T1" fmla="*/ 0 h 16"/>
                  <a:gd name="T2" fmla="*/ 8 w 61"/>
                  <a:gd name="T3" fmla="*/ 0 h 16"/>
                  <a:gd name="T4" fmla="*/ 0 w 61"/>
                  <a:gd name="T5" fmla="*/ 8 h 16"/>
                  <a:gd name="T6" fmla="*/ 8 w 61"/>
                  <a:gd name="T7" fmla="*/ 16 h 16"/>
                  <a:gd name="T8" fmla="*/ 53 w 61"/>
                  <a:gd name="T9" fmla="*/ 16 h 16"/>
                  <a:gd name="T10" fmla="*/ 61 w 61"/>
                  <a:gd name="T11" fmla="*/ 8 h 16"/>
                  <a:gd name="T12" fmla="*/ 53 w 61"/>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61" h="16">
                    <a:moveTo>
                      <a:pt x="53" y="0"/>
                    </a:moveTo>
                    <a:cubicBezTo>
                      <a:pt x="8" y="0"/>
                      <a:pt x="8" y="0"/>
                      <a:pt x="8" y="0"/>
                    </a:cubicBezTo>
                    <a:cubicBezTo>
                      <a:pt x="4" y="0"/>
                      <a:pt x="0" y="4"/>
                      <a:pt x="0" y="8"/>
                    </a:cubicBezTo>
                    <a:cubicBezTo>
                      <a:pt x="0" y="13"/>
                      <a:pt x="4" y="16"/>
                      <a:pt x="8" y="16"/>
                    </a:cubicBezTo>
                    <a:cubicBezTo>
                      <a:pt x="53" y="16"/>
                      <a:pt x="53" y="16"/>
                      <a:pt x="53" y="16"/>
                    </a:cubicBezTo>
                    <a:cubicBezTo>
                      <a:pt x="57" y="16"/>
                      <a:pt x="61" y="13"/>
                      <a:pt x="61" y="8"/>
                    </a:cubicBezTo>
                    <a:cubicBezTo>
                      <a:pt x="61" y="4"/>
                      <a:pt x="57" y="0"/>
                      <a:pt x="5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2" name="Freeform 153">
                <a:extLst>
                  <a:ext uri="{FF2B5EF4-FFF2-40B4-BE49-F238E27FC236}">
                    <a16:creationId xmlns:a16="http://schemas.microsoft.com/office/drawing/2014/main" id="{0F1879A4-ED5B-4BE9-8E85-EBE2454278FE}"/>
                  </a:ext>
                </a:extLst>
              </p:cNvPr>
              <p:cNvSpPr>
                <a:spLocks/>
              </p:cNvSpPr>
              <p:nvPr/>
            </p:nvSpPr>
            <p:spPr bwMode="gray">
              <a:xfrm>
                <a:off x="-16176625" y="577850"/>
                <a:ext cx="90488" cy="90488"/>
              </a:xfrm>
              <a:custGeom>
                <a:avLst/>
                <a:gdLst>
                  <a:gd name="T0" fmla="*/ 35 w 49"/>
                  <a:gd name="T1" fmla="*/ 3 h 49"/>
                  <a:gd name="T2" fmla="*/ 3 w 49"/>
                  <a:gd name="T3" fmla="*/ 35 h 49"/>
                  <a:gd name="T4" fmla="*/ 3 w 49"/>
                  <a:gd name="T5" fmla="*/ 46 h 49"/>
                  <a:gd name="T6" fmla="*/ 9 w 49"/>
                  <a:gd name="T7" fmla="*/ 49 h 49"/>
                  <a:gd name="T8" fmla="*/ 14 w 49"/>
                  <a:gd name="T9" fmla="*/ 46 h 49"/>
                  <a:gd name="T10" fmla="*/ 46 w 49"/>
                  <a:gd name="T11" fmla="*/ 14 h 49"/>
                  <a:gd name="T12" fmla="*/ 46 w 49"/>
                  <a:gd name="T13" fmla="*/ 3 h 49"/>
                  <a:gd name="T14" fmla="*/ 35 w 49"/>
                  <a:gd name="T15" fmla="*/ 3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 h="49">
                    <a:moveTo>
                      <a:pt x="35" y="3"/>
                    </a:moveTo>
                    <a:cubicBezTo>
                      <a:pt x="3" y="35"/>
                      <a:pt x="3" y="35"/>
                      <a:pt x="3" y="35"/>
                    </a:cubicBezTo>
                    <a:cubicBezTo>
                      <a:pt x="0" y="38"/>
                      <a:pt x="0" y="43"/>
                      <a:pt x="3" y="46"/>
                    </a:cubicBezTo>
                    <a:cubicBezTo>
                      <a:pt x="4" y="48"/>
                      <a:pt x="6" y="49"/>
                      <a:pt x="9" y="49"/>
                    </a:cubicBezTo>
                    <a:cubicBezTo>
                      <a:pt x="11" y="49"/>
                      <a:pt x="13" y="48"/>
                      <a:pt x="14" y="46"/>
                    </a:cubicBezTo>
                    <a:cubicBezTo>
                      <a:pt x="46" y="14"/>
                      <a:pt x="46" y="14"/>
                      <a:pt x="46" y="14"/>
                    </a:cubicBezTo>
                    <a:cubicBezTo>
                      <a:pt x="49" y="11"/>
                      <a:pt x="49" y="6"/>
                      <a:pt x="46" y="3"/>
                    </a:cubicBezTo>
                    <a:cubicBezTo>
                      <a:pt x="43" y="0"/>
                      <a:pt x="38" y="0"/>
                      <a:pt x="35"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3" name="Freeform 154">
                <a:extLst>
                  <a:ext uri="{FF2B5EF4-FFF2-40B4-BE49-F238E27FC236}">
                    <a16:creationId xmlns:a16="http://schemas.microsoft.com/office/drawing/2014/main" id="{A9BD7652-68A8-4DD2-AEC0-49F462A27109}"/>
                  </a:ext>
                </a:extLst>
              </p:cNvPr>
              <p:cNvSpPr>
                <a:spLocks/>
              </p:cNvSpPr>
              <p:nvPr/>
            </p:nvSpPr>
            <p:spPr bwMode="gray">
              <a:xfrm>
                <a:off x="-15705138" y="106363"/>
                <a:ext cx="90488" cy="90488"/>
              </a:xfrm>
              <a:custGeom>
                <a:avLst/>
                <a:gdLst>
                  <a:gd name="T0" fmla="*/ 8 w 49"/>
                  <a:gd name="T1" fmla="*/ 49 h 49"/>
                  <a:gd name="T2" fmla="*/ 14 w 49"/>
                  <a:gd name="T3" fmla="*/ 46 h 49"/>
                  <a:gd name="T4" fmla="*/ 46 w 49"/>
                  <a:gd name="T5" fmla="*/ 15 h 49"/>
                  <a:gd name="T6" fmla="*/ 46 w 49"/>
                  <a:gd name="T7" fmla="*/ 3 h 49"/>
                  <a:gd name="T8" fmla="*/ 35 w 49"/>
                  <a:gd name="T9" fmla="*/ 3 h 49"/>
                  <a:gd name="T10" fmla="*/ 3 w 49"/>
                  <a:gd name="T11" fmla="*/ 35 h 49"/>
                  <a:gd name="T12" fmla="*/ 3 w 49"/>
                  <a:gd name="T13" fmla="*/ 46 h 49"/>
                  <a:gd name="T14" fmla="*/ 8 w 49"/>
                  <a:gd name="T15" fmla="*/ 49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 h="49">
                    <a:moveTo>
                      <a:pt x="8" y="49"/>
                    </a:moveTo>
                    <a:cubicBezTo>
                      <a:pt x="10" y="49"/>
                      <a:pt x="13" y="48"/>
                      <a:pt x="14" y="46"/>
                    </a:cubicBezTo>
                    <a:cubicBezTo>
                      <a:pt x="46" y="15"/>
                      <a:pt x="46" y="15"/>
                      <a:pt x="46" y="15"/>
                    </a:cubicBezTo>
                    <a:cubicBezTo>
                      <a:pt x="49" y="11"/>
                      <a:pt x="49" y="6"/>
                      <a:pt x="46" y="3"/>
                    </a:cubicBezTo>
                    <a:cubicBezTo>
                      <a:pt x="43" y="0"/>
                      <a:pt x="38" y="0"/>
                      <a:pt x="35" y="3"/>
                    </a:cubicBezTo>
                    <a:cubicBezTo>
                      <a:pt x="3" y="35"/>
                      <a:pt x="3" y="35"/>
                      <a:pt x="3" y="35"/>
                    </a:cubicBezTo>
                    <a:cubicBezTo>
                      <a:pt x="0" y="38"/>
                      <a:pt x="0" y="43"/>
                      <a:pt x="3" y="46"/>
                    </a:cubicBezTo>
                    <a:cubicBezTo>
                      <a:pt x="4" y="48"/>
                      <a:pt x="6" y="49"/>
                      <a:pt x="8" y="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4" name="Freeform 156">
                <a:extLst>
                  <a:ext uri="{FF2B5EF4-FFF2-40B4-BE49-F238E27FC236}">
                    <a16:creationId xmlns:a16="http://schemas.microsoft.com/office/drawing/2014/main" id="{5223EADB-77AE-48C2-9298-CE9EBD308BDB}"/>
                  </a:ext>
                </a:extLst>
              </p:cNvPr>
              <p:cNvSpPr>
                <a:spLocks/>
              </p:cNvSpPr>
              <p:nvPr/>
            </p:nvSpPr>
            <p:spPr bwMode="gray">
              <a:xfrm>
                <a:off x="-16035338" y="739775"/>
                <a:ext cx="0" cy="1588"/>
              </a:xfrm>
              <a:custGeom>
                <a:avLst/>
                <a:gdLst>
                  <a:gd name="T0" fmla="*/ 0 h 1"/>
                  <a:gd name="T1" fmla="*/ 1 h 1"/>
                  <a:gd name="T2" fmla="*/ 0 h 1"/>
                  <a:gd name="T3" fmla="*/ 0 h 1"/>
                </a:gdLst>
                <a:ahLst/>
                <a:cxnLst>
                  <a:cxn ang="0">
                    <a:pos x="0" y="T0"/>
                  </a:cxn>
                  <a:cxn ang="0">
                    <a:pos x="0" y="T1"/>
                  </a:cxn>
                  <a:cxn ang="0">
                    <a:pos x="0" y="T2"/>
                  </a:cxn>
                  <a:cxn ang="0">
                    <a:pos x="0" y="T3"/>
                  </a:cxn>
                </a:cxnLst>
                <a:rect l="0" t="0" r="r" b="b"/>
                <a:pathLst>
                  <a:path h="1">
                    <a:moveTo>
                      <a:pt x="0" y="0"/>
                    </a:moveTo>
                    <a:cubicBezTo>
                      <a:pt x="0" y="0"/>
                      <a:pt x="0" y="0"/>
                      <a:pt x="0" y="1"/>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5" name="Freeform 157">
                <a:extLst>
                  <a:ext uri="{FF2B5EF4-FFF2-40B4-BE49-F238E27FC236}">
                    <a16:creationId xmlns:a16="http://schemas.microsoft.com/office/drawing/2014/main" id="{30C32643-0E85-47BB-A154-5FADF08FE26B}"/>
                  </a:ext>
                </a:extLst>
              </p:cNvPr>
              <p:cNvSpPr>
                <a:spLocks noEditPoints="1"/>
              </p:cNvSpPr>
              <p:nvPr/>
            </p:nvSpPr>
            <p:spPr bwMode="gray">
              <a:xfrm>
                <a:off x="-16141700" y="149225"/>
                <a:ext cx="492125" cy="693738"/>
              </a:xfrm>
              <a:custGeom>
                <a:avLst/>
                <a:gdLst>
                  <a:gd name="T0" fmla="*/ 268 w 268"/>
                  <a:gd name="T1" fmla="*/ 133 h 378"/>
                  <a:gd name="T2" fmla="*/ 0 w 268"/>
                  <a:gd name="T3" fmla="*/ 133 h 378"/>
                  <a:gd name="T4" fmla="*/ 14 w 268"/>
                  <a:gd name="T5" fmla="*/ 193 h 378"/>
                  <a:gd name="T6" fmla="*/ 51 w 268"/>
                  <a:gd name="T7" fmla="*/ 245 h 378"/>
                  <a:gd name="T8" fmla="*/ 63 w 268"/>
                  <a:gd name="T9" fmla="*/ 265 h 378"/>
                  <a:gd name="T10" fmla="*/ 58 w 268"/>
                  <a:gd name="T11" fmla="*/ 285 h 378"/>
                  <a:gd name="T12" fmla="*/ 58 w 268"/>
                  <a:gd name="T13" fmla="*/ 285 h 378"/>
                  <a:gd name="T14" fmla="*/ 58 w 268"/>
                  <a:gd name="T15" fmla="*/ 317 h 378"/>
                  <a:gd name="T16" fmla="*/ 58 w 268"/>
                  <a:gd name="T17" fmla="*/ 322 h 378"/>
                  <a:gd name="T18" fmla="*/ 87 w 268"/>
                  <a:gd name="T19" fmla="*/ 346 h 378"/>
                  <a:gd name="T20" fmla="*/ 181 w 268"/>
                  <a:gd name="T21" fmla="*/ 346 h 378"/>
                  <a:gd name="T22" fmla="*/ 210 w 268"/>
                  <a:gd name="T23" fmla="*/ 322 h 378"/>
                  <a:gd name="T24" fmla="*/ 210 w 268"/>
                  <a:gd name="T25" fmla="*/ 319 h 378"/>
                  <a:gd name="T26" fmla="*/ 210 w 268"/>
                  <a:gd name="T27" fmla="*/ 317 h 378"/>
                  <a:gd name="T28" fmla="*/ 210 w 268"/>
                  <a:gd name="T29" fmla="*/ 317 h 378"/>
                  <a:gd name="T30" fmla="*/ 210 w 268"/>
                  <a:gd name="T31" fmla="*/ 285 h 378"/>
                  <a:gd name="T32" fmla="*/ 210 w 268"/>
                  <a:gd name="T33" fmla="*/ 282 h 378"/>
                  <a:gd name="T34" fmla="*/ 210 w 268"/>
                  <a:gd name="T35" fmla="*/ 280 h 378"/>
                  <a:gd name="T36" fmla="*/ 210 w 268"/>
                  <a:gd name="T37" fmla="*/ 280 h 378"/>
                  <a:gd name="T38" fmla="*/ 208 w 268"/>
                  <a:gd name="T39" fmla="*/ 255 h 378"/>
                  <a:gd name="T40" fmla="*/ 82 w 268"/>
                  <a:gd name="T41" fmla="*/ 326 h 378"/>
                  <a:gd name="T42" fmla="*/ 78 w 268"/>
                  <a:gd name="T43" fmla="*/ 317 h 378"/>
                  <a:gd name="T44" fmla="*/ 186 w 268"/>
                  <a:gd name="T45" fmla="*/ 313 h 378"/>
                  <a:gd name="T46" fmla="*/ 190 w 268"/>
                  <a:gd name="T47" fmla="*/ 322 h 378"/>
                  <a:gd name="T48" fmla="*/ 82 w 268"/>
                  <a:gd name="T49" fmla="*/ 326 h 378"/>
                  <a:gd name="T50" fmla="*/ 82 w 268"/>
                  <a:gd name="T51" fmla="*/ 289 h 378"/>
                  <a:gd name="T52" fmla="*/ 78 w 268"/>
                  <a:gd name="T53" fmla="*/ 280 h 378"/>
                  <a:gd name="T54" fmla="*/ 81 w 268"/>
                  <a:gd name="T55" fmla="*/ 276 h 378"/>
                  <a:gd name="T56" fmla="*/ 186 w 268"/>
                  <a:gd name="T57" fmla="*/ 276 h 378"/>
                  <a:gd name="T58" fmla="*/ 190 w 268"/>
                  <a:gd name="T59" fmla="*/ 285 h 378"/>
                  <a:gd name="T60" fmla="*/ 155 w 268"/>
                  <a:gd name="T61" fmla="*/ 350 h 378"/>
                  <a:gd name="T62" fmla="*/ 134 w 268"/>
                  <a:gd name="T63" fmla="*/ 358 h 378"/>
                  <a:gd name="T64" fmla="*/ 155 w 268"/>
                  <a:gd name="T65" fmla="*/ 350 h 378"/>
                  <a:gd name="T66" fmla="*/ 183 w 268"/>
                  <a:gd name="T67" fmla="*/ 241 h 378"/>
                  <a:gd name="T68" fmla="*/ 165 w 268"/>
                  <a:gd name="T69" fmla="*/ 256 h 378"/>
                  <a:gd name="T70" fmla="*/ 149 w 268"/>
                  <a:gd name="T71" fmla="*/ 256 h 378"/>
                  <a:gd name="T72" fmla="*/ 119 w 268"/>
                  <a:gd name="T73" fmla="*/ 256 h 378"/>
                  <a:gd name="T74" fmla="*/ 103 w 268"/>
                  <a:gd name="T75" fmla="*/ 256 h 378"/>
                  <a:gd name="T76" fmla="*/ 90 w 268"/>
                  <a:gd name="T77" fmla="*/ 256 h 378"/>
                  <a:gd name="T78" fmla="*/ 39 w 268"/>
                  <a:gd name="T79" fmla="*/ 180 h 378"/>
                  <a:gd name="T80" fmla="*/ 134 w 268"/>
                  <a:gd name="T81" fmla="*/ 28 h 378"/>
                  <a:gd name="T82" fmla="*/ 229 w 268"/>
                  <a:gd name="T83" fmla="*/ 180 h 3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8" h="378">
                    <a:moveTo>
                      <a:pt x="253" y="193"/>
                    </a:moveTo>
                    <a:cubicBezTo>
                      <a:pt x="262" y="176"/>
                      <a:pt x="268" y="153"/>
                      <a:pt x="268" y="133"/>
                    </a:cubicBezTo>
                    <a:cubicBezTo>
                      <a:pt x="268" y="60"/>
                      <a:pt x="208" y="0"/>
                      <a:pt x="134" y="0"/>
                    </a:cubicBezTo>
                    <a:cubicBezTo>
                      <a:pt x="60" y="0"/>
                      <a:pt x="0" y="60"/>
                      <a:pt x="0" y="133"/>
                    </a:cubicBezTo>
                    <a:cubicBezTo>
                      <a:pt x="0" y="155"/>
                      <a:pt x="5" y="175"/>
                      <a:pt x="14" y="192"/>
                    </a:cubicBezTo>
                    <a:cubicBezTo>
                      <a:pt x="14" y="193"/>
                      <a:pt x="14" y="193"/>
                      <a:pt x="14" y="193"/>
                    </a:cubicBezTo>
                    <a:cubicBezTo>
                      <a:pt x="14" y="193"/>
                      <a:pt x="14" y="193"/>
                      <a:pt x="14" y="193"/>
                    </a:cubicBezTo>
                    <a:cubicBezTo>
                      <a:pt x="29" y="221"/>
                      <a:pt x="42" y="235"/>
                      <a:pt x="51" y="245"/>
                    </a:cubicBezTo>
                    <a:cubicBezTo>
                      <a:pt x="55" y="249"/>
                      <a:pt x="58" y="252"/>
                      <a:pt x="60" y="255"/>
                    </a:cubicBezTo>
                    <a:cubicBezTo>
                      <a:pt x="61" y="258"/>
                      <a:pt x="62" y="260"/>
                      <a:pt x="63" y="265"/>
                    </a:cubicBezTo>
                    <a:cubicBezTo>
                      <a:pt x="60" y="270"/>
                      <a:pt x="58" y="275"/>
                      <a:pt x="58" y="280"/>
                    </a:cubicBezTo>
                    <a:cubicBezTo>
                      <a:pt x="58" y="285"/>
                      <a:pt x="58" y="285"/>
                      <a:pt x="58" y="285"/>
                    </a:cubicBezTo>
                    <a:cubicBezTo>
                      <a:pt x="58" y="285"/>
                      <a:pt x="58" y="285"/>
                      <a:pt x="58" y="285"/>
                    </a:cubicBezTo>
                    <a:cubicBezTo>
                      <a:pt x="58" y="285"/>
                      <a:pt x="58" y="285"/>
                      <a:pt x="58" y="285"/>
                    </a:cubicBezTo>
                    <a:cubicBezTo>
                      <a:pt x="58" y="291"/>
                      <a:pt x="60" y="297"/>
                      <a:pt x="64" y="301"/>
                    </a:cubicBezTo>
                    <a:cubicBezTo>
                      <a:pt x="60" y="305"/>
                      <a:pt x="58" y="311"/>
                      <a:pt x="58" y="317"/>
                    </a:cubicBezTo>
                    <a:cubicBezTo>
                      <a:pt x="58" y="322"/>
                      <a:pt x="58" y="322"/>
                      <a:pt x="58" y="322"/>
                    </a:cubicBezTo>
                    <a:cubicBezTo>
                      <a:pt x="58" y="322"/>
                      <a:pt x="58" y="322"/>
                      <a:pt x="58" y="322"/>
                    </a:cubicBezTo>
                    <a:cubicBezTo>
                      <a:pt x="58" y="335"/>
                      <a:pt x="69" y="346"/>
                      <a:pt x="82" y="346"/>
                    </a:cubicBezTo>
                    <a:cubicBezTo>
                      <a:pt x="87" y="346"/>
                      <a:pt x="87" y="346"/>
                      <a:pt x="87" y="346"/>
                    </a:cubicBezTo>
                    <a:cubicBezTo>
                      <a:pt x="92" y="364"/>
                      <a:pt x="114" y="378"/>
                      <a:pt x="134" y="378"/>
                    </a:cubicBezTo>
                    <a:cubicBezTo>
                      <a:pt x="154" y="378"/>
                      <a:pt x="176" y="364"/>
                      <a:pt x="181" y="346"/>
                    </a:cubicBezTo>
                    <a:cubicBezTo>
                      <a:pt x="186" y="346"/>
                      <a:pt x="186" y="346"/>
                      <a:pt x="186" y="346"/>
                    </a:cubicBezTo>
                    <a:cubicBezTo>
                      <a:pt x="199" y="346"/>
                      <a:pt x="210" y="335"/>
                      <a:pt x="210" y="322"/>
                    </a:cubicBezTo>
                    <a:cubicBezTo>
                      <a:pt x="210" y="318"/>
                      <a:pt x="210" y="318"/>
                      <a:pt x="210" y="318"/>
                    </a:cubicBezTo>
                    <a:cubicBezTo>
                      <a:pt x="210" y="318"/>
                      <a:pt x="210" y="319"/>
                      <a:pt x="210" y="319"/>
                    </a:cubicBezTo>
                    <a:cubicBezTo>
                      <a:pt x="210" y="318"/>
                      <a:pt x="210" y="318"/>
                      <a:pt x="210" y="317"/>
                    </a:cubicBezTo>
                    <a:cubicBezTo>
                      <a:pt x="210" y="317"/>
                      <a:pt x="210" y="317"/>
                      <a:pt x="210" y="317"/>
                    </a:cubicBezTo>
                    <a:cubicBezTo>
                      <a:pt x="210" y="317"/>
                      <a:pt x="210" y="317"/>
                      <a:pt x="210" y="317"/>
                    </a:cubicBezTo>
                    <a:cubicBezTo>
                      <a:pt x="210" y="317"/>
                      <a:pt x="210" y="317"/>
                      <a:pt x="210" y="317"/>
                    </a:cubicBezTo>
                    <a:cubicBezTo>
                      <a:pt x="210" y="311"/>
                      <a:pt x="208" y="305"/>
                      <a:pt x="204" y="301"/>
                    </a:cubicBezTo>
                    <a:cubicBezTo>
                      <a:pt x="208" y="297"/>
                      <a:pt x="210" y="291"/>
                      <a:pt x="210" y="285"/>
                    </a:cubicBezTo>
                    <a:cubicBezTo>
                      <a:pt x="210" y="281"/>
                      <a:pt x="210" y="281"/>
                      <a:pt x="210" y="281"/>
                    </a:cubicBezTo>
                    <a:cubicBezTo>
                      <a:pt x="210" y="281"/>
                      <a:pt x="210" y="282"/>
                      <a:pt x="210" y="282"/>
                    </a:cubicBezTo>
                    <a:cubicBezTo>
                      <a:pt x="210" y="282"/>
                      <a:pt x="210" y="281"/>
                      <a:pt x="210" y="280"/>
                    </a:cubicBezTo>
                    <a:cubicBezTo>
                      <a:pt x="210" y="280"/>
                      <a:pt x="210" y="280"/>
                      <a:pt x="210" y="280"/>
                    </a:cubicBezTo>
                    <a:cubicBezTo>
                      <a:pt x="210" y="280"/>
                      <a:pt x="210" y="280"/>
                      <a:pt x="210" y="280"/>
                    </a:cubicBezTo>
                    <a:cubicBezTo>
                      <a:pt x="210" y="280"/>
                      <a:pt x="210" y="280"/>
                      <a:pt x="210" y="280"/>
                    </a:cubicBezTo>
                    <a:cubicBezTo>
                      <a:pt x="210" y="274"/>
                      <a:pt x="208" y="269"/>
                      <a:pt x="205" y="265"/>
                    </a:cubicBezTo>
                    <a:cubicBezTo>
                      <a:pt x="205" y="260"/>
                      <a:pt x="206" y="258"/>
                      <a:pt x="208" y="255"/>
                    </a:cubicBezTo>
                    <a:cubicBezTo>
                      <a:pt x="212" y="247"/>
                      <a:pt x="231" y="235"/>
                      <a:pt x="253" y="193"/>
                    </a:cubicBezTo>
                    <a:close/>
                    <a:moveTo>
                      <a:pt x="82" y="326"/>
                    </a:moveTo>
                    <a:cubicBezTo>
                      <a:pt x="80" y="326"/>
                      <a:pt x="78" y="324"/>
                      <a:pt x="78" y="322"/>
                    </a:cubicBezTo>
                    <a:cubicBezTo>
                      <a:pt x="78" y="317"/>
                      <a:pt x="78" y="317"/>
                      <a:pt x="78" y="317"/>
                    </a:cubicBezTo>
                    <a:cubicBezTo>
                      <a:pt x="78" y="315"/>
                      <a:pt x="80" y="313"/>
                      <a:pt x="82" y="313"/>
                    </a:cubicBezTo>
                    <a:cubicBezTo>
                      <a:pt x="186" y="313"/>
                      <a:pt x="186" y="313"/>
                      <a:pt x="186" y="313"/>
                    </a:cubicBezTo>
                    <a:cubicBezTo>
                      <a:pt x="188" y="313"/>
                      <a:pt x="190" y="315"/>
                      <a:pt x="190" y="317"/>
                    </a:cubicBezTo>
                    <a:cubicBezTo>
                      <a:pt x="190" y="322"/>
                      <a:pt x="190" y="322"/>
                      <a:pt x="190" y="322"/>
                    </a:cubicBezTo>
                    <a:cubicBezTo>
                      <a:pt x="190" y="324"/>
                      <a:pt x="188" y="326"/>
                      <a:pt x="186" y="326"/>
                    </a:cubicBezTo>
                    <a:lnTo>
                      <a:pt x="82" y="326"/>
                    </a:lnTo>
                    <a:close/>
                    <a:moveTo>
                      <a:pt x="186" y="289"/>
                    </a:moveTo>
                    <a:cubicBezTo>
                      <a:pt x="82" y="289"/>
                      <a:pt x="82" y="289"/>
                      <a:pt x="82" y="289"/>
                    </a:cubicBezTo>
                    <a:cubicBezTo>
                      <a:pt x="80" y="289"/>
                      <a:pt x="78" y="287"/>
                      <a:pt x="78" y="285"/>
                    </a:cubicBezTo>
                    <a:cubicBezTo>
                      <a:pt x="78" y="280"/>
                      <a:pt x="78" y="280"/>
                      <a:pt x="78" y="280"/>
                    </a:cubicBezTo>
                    <a:cubicBezTo>
                      <a:pt x="78" y="278"/>
                      <a:pt x="79" y="276"/>
                      <a:pt x="81" y="276"/>
                    </a:cubicBezTo>
                    <a:cubicBezTo>
                      <a:pt x="81" y="276"/>
                      <a:pt x="81" y="276"/>
                      <a:pt x="81" y="276"/>
                    </a:cubicBezTo>
                    <a:cubicBezTo>
                      <a:pt x="82" y="276"/>
                      <a:pt x="82" y="276"/>
                      <a:pt x="82" y="276"/>
                    </a:cubicBezTo>
                    <a:cubicBezTo>
                      <a:pt x="186" y="276"/>
                      <a:pt x="186" y="276"/>
                      <a:pt x="186" y="276"/>
                    </a:cubicBezTo>
                    <a:cubicBezTo>
                      <a:pt x="188" y="276"/>
                      <a:pt x="190" y="278"/>
                      <a:pt x="190" y="280"/>
                    </a:cubicBezTo>
                    <a:cubicBezTo>
                      <a:pt x="190" y="285"/>
                      <a:pt x="190" y="285"/>
                      <a:pt x="190" y="285"/>
                    </a:cubicBezTo>
                    <a:cubicBezTo>
                      <a:pt x="190" y="287"/>
                      <a:pt x="188" y="289"/>
                      <a:pt x="186" y="289"/>
                    </a:cubicBezTo>
                    <a:close/>
                    <a:moveTo>
                      <a:pt x="155" y="350"/>
                    </a:moveTo>
                    <a:cubicBezTo>
                      <a:pt x="149" y="355"/>
                      <a:pt x="142" y="358"/>
                      <a:pt x="134" y="358"/>
                    </a:cubicBezTo>
                    <a:cubicBezTo>
                      <a:pt x="134" y="358"/>
                      <a:pt x="134" y="358"/>
                      <a:pt x="134" y="358"/>
                    </a:cubicBezTo>
                    <a:cubicBezTo>
                      <a:pt x="126" y="358"/>
                      <a:pt x="118" y="355"/>
                      <a:pt x="112" y="350"/>
                    </a:cubicBezTo>
                    <a:lnTo>
                      <a:pt x="155" y="350"/>
                    </a:lnTo>
                    <a:close/>
                    <a:moveTo>
                      <a:pt x="196" y="226"/>
                    </a:moveTo>
                    <a:cubicBezTo>
                      <a:pt x="191" y="230"/>
                      <a:pt x="187" y="235"/>
                      <a:pt x="183" y="241"/>
                    </a:cubicBezTo>
                    <a:cubicBezTo>
                      <a:pt x="181" y="245"/>
                      <a:pt x="179" y="251"/>
                      <a:pt x="178" y="256"/>
                    </a:cubicBezTo>
                    <a:cubicBezTo>
                      <a:pt x="165" y="256"/>
                      <a:pt x="165" y="256"/>
                      <a:pt x="165" y="256"/>
                    </a:cubicBezTo>
                    <a:cubicBezTo>
                      <a:pt x="165" y="256"/>
                      <a:pt x="165" y="256"/>
                      <a:pt x="165" y="256"/>
                    </a:cubicBezTo>
                    <a:cubicBezTo>
                      <a:pt x="149" y="256"/>
                      <a:pt x="149" y="256"/>
                      <a:pt x="149" y="256"/>
                    </a:cubicBezTo>
                    <a:cubicBezTo>
                      <a:pt x="149" y="256"/>
                      <a:pt x="149" y="256"/>
                      <a:pt x="149" y="256"/>
                    </a:cubicBezTo>
                    <a:cubicBezTo>
                      <a:pt x="119" y="256"/>
                      <a:pt x="119" y="256"/>
                      <a:pt x="119" y="256"/>
                    </a:cubicBezTo>
                    <a:cubicBezTo>
                      <a:pt x="119" y="256"/>
                      <a:pt x="119" y="256"/>
                      <a:pt x="119" y="256"/>
                    </a:cubicBezTo>
                    <a:cubicBezTo>
                      <a:pt x="103" y="256"/>
                      <a:pt x="103" y="256"/>
                      <a:pt x="103" y="256"/>
                    </a:cubicBezTo>
                    <a:cubicBezTo>
                      <a:pt x="95" y="256"/>
                      <a:pt x="95" y="256"/>
                      <a:pt x="95" y="256"/>
                    </a:cubicBezTo>
                    <a:cubicBezTo>
                      <a:pt x="90" y="256"/>
                      <a:pt x="90" y="256"/>
                      <a:pt x="90" y="256"/>
                    </a:cubicBezTo>
                    <a:cubicBezTo>
                      <a:pt x="88" y="250"/>
                      <a:pt x="86" y="245"/>
                      <a:pt x="84" y="241"/>
                    </a:cubicBezTo>
                    <a:cubicBezTo>
                      <a:pt x="72" y="223"/>
                      <a:pt x="60" y="218"/>
                      <a:pt x="39" y="180"/>
                    </a:cubicBezTo>
                    <a:cubicBezTo>
                      <a:pt x="32" y="166"/>
                      <a:pt x="28" y="150"/>
                      <a:pt x="28" y="133"/>
                    </a:cubicBezTo>
                    <a:cubicBezTo>
                      <a:pt x="28" y="75"/>
                      <a:pt x="75" y="28"/>
                      <a:pt x="134" y="28"/>
                    </a:cubicBezTo>
                    <a:cubicBezTo>
                      <a:pt x="192" y="28"/>
                      <a:pt x="240" y="75"/>
                      <a:pt x="240" y="133"/>
                    </a:cubicBezTo>
                    <a:cubicBezTo>
                      <a:pt x="240" y="148"/>
                      <a:pt x="235" y="168"/>
                      <a:pt x="229" y="180"/>
                    </a:cubicBezTo>
                    <a:cubicBezTo>
                      <a:pt x="215" y="205"/>
                      <a:pt x="204" y="216"/>
                      <a:pt x="196" y="2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15" name="Rectangle 13">
              <a:extLst>
                <a:ext uri="{FF2B5EF4-FFF2-40B4-BE49-F238E27FC236}">
                  <a16:creationId xmlns:a16="http://schemas.microsoft.com/office/drawing/2014/main" id="{314FFFC6-0851-458B-A61D-E7B0D3C65ADD}"/>
                </a:ext>
              </a:extLst>
            </p:cNvPr>
            <p:cNvSpPr/>
            <p:nvPr/>
          </p:nvSpPr>
          <p:spPr bwMode="gray">
            <a:xfrm>
              <a:off x="7871756" y="2273996"/>
              <a:ext cx="272982" cy="144131"/>
            </a:xfrm>
            <a:custGeom>
              <a:avLst/>
              <a:gdLst>
                <a:gd name="connsiteX0" fmla="*/ 0 w 259231"/>
                <a:gd name="connsiteY0" fmla="*/ 0 h 75380"/>
                <a:gd name="connsiteX1" fmla="*/ 259231 w 259231"/>
                <a:gd name="connsiteY1" fmla="*/ 0 h 75380"/>
                <a:gd name="connsiteX2" fmla="*/ 259231 w 259231"/>
                <a:gd name="connsiteY2" fmla="*/ 75380 h 75380"/>
                <a:gd name="connsiteX3" fmla="*/ 0 w 259231"/>
                <a:gd name="connsiteY3" fmla="*/ 75380 h 75380"/>
                <a:gd name="connsiteX4" fmla="*/ 0 w 259231"/>
                <a:gd name="connsiteY4" fmla="*/ 0 h 75380"/>
                <a:gd name="connsiteX0" fmla="*/ 0 w 269544"/>
                <a:gd name="connsiteY0" fmla="*/ 0 h 99443"/>
                <a:gd name="connsiteX1" fmla="*/ 269544 w 269544"/>
                <a:gd name="connsiteY1" fmla="*/ 24063 h 99443"/>
                <a:gd name="connsiteX2" fmla="*/ 269544 w 269544"/>
                <a:gd name="connsiteY2" fmla="*/ 99443 h 99443"/>
                <a:gd name="connsiteX3" fmla="*/ 10313 w 269544"/>
                <a:gd name="connsiteY3" fmla="*/ 99443 h 99443"/>
                <a:gd name="connsiteX4" fmla="*/ 0 w 269544"/>
                <a:gd name="connsiteY4" fmla="*/ 0 h 99443"/>
                <a:gd name="connsiteX0" fmla="*/ 34376 w 303920"/>
                <a:gd name="connsiteY0" fmla="*/ 0 h 113193"/>
                <a:gd name="connsiteX1" fmla="*/ 303920 w 303920"/>
                <a:gd name="connsiteY1" fmla="*/ 24063 h 113193"/>
                <a:gd name="connsiteX2" fmla="*/ 303920 w 303920"/>
                <a:gd name="connsiteY2" fmla="*/ 99443 h 113193"/>
                <a:gd name="connsiteX3" fmla="*/ 0 w 303920"/>
                <a:gd name="connsiteY3" fmla="*/ 113193 h 113193"/>
                <a:gd name="connsiteX4" fmla="*/ 34376 w 303920"/>
                <a:gd name="connsiteY4" fmla="*/ 0 h 113193"/>
                <a:gd name="connsiteX0" fmla="*/ 34376 w 303920"/>
                <a:gd name="connsiteY0" fmla="*/ 30938 h 144131"/>
                <a:gd name="connsiteX1" fmla="*/ 228293 w 303920"/>
                <a:gd name="connsiteY1" fmla="*/ 0 h 144131"/>
                <a:gd name="connsiteX2" fmla="*/ 303920 w 303920"/>
                <a:gd name="connsiteY2" fmla="*/ 130381 h 144131"/>
                <a:gd name="connsiteX3" fmla="*/ 0 w 303920"/>
                <a:gd name="connsiteY3" fmla="*/ 144131 h 144131"/>
                <a:gd name="connsiteX4" fmla="*/ 34376 w 303920"/>
                <a:gd name="connsiteY4" fmla="*/ 30938 h 144131"/>
                <a:gd name="connsiteX0" fmla="*/ 34376 w 272982"/>
                <a:gd name="connsiteY0" fmla="*/ 30938 h 144131"/>
                <a:gd name="connsiteX1" fmla="*/ 228293 w 272982"/>
                <a:gd name="connsiteY1" fmla="*/ 0 h 144131"/>
                <a:gd name="connsiteX2" fmla="*/ 272982 w 272982"/>
                <a:gd name="connsiteY2" fmla="*/ 109755 h 144131"/>
                <a:gd name="connsiteX3" fmla="*/ 0 w 272982"/>
                <a:gd name="connsiteY3" fmla="*/ 144131 h 144131"/>
                <a:gd name="connsiteX4" fmla="*/ 34376 w 272982"/>
                <a:gd name="connsiteY4" fmla="*/ 30938 h 144131"/>
                <a:gd name="connsiteX0" fmla="*/ 34376 w 272982"/>
                <a:gd name="connsiteY0" fmla="*/ 30938 h 144131"/>
                <a:gd name="connsiteX1" fmla="*/ 214256 w 272982"/>
                <a:gd name="connsiteY1" fmla="*/ 0 h 144131"/>
                <a:gd name="connsiteX2" fmla="*/ 272982 w 272982"/>
                <a:gd name="connsiteY2" fmla="*/ 109755 h 144131"/>
                <a:gd name="connsiteX3" fmla="*/ 0 w 272982"/>
                <a:gd name="connsiteY3" fmla="*/ 144131 h 144131"/>
                <a:gd name="connsiteX4" fmla="*/ 34376 w 272982"/>
                <a:gd name="connsiteY4" fmla="*/ 30938 h 144131"/>
                <a:gd name="connsiteX0" fmla="*/ 34376 w 272982"/>
                <a:gd name="connsiteY0" fmla="*/ 30938 h 144131"/>
                <a:gd name="connsiteX1" fmla="*/ 214256 w 272982"/>
                <a:gd name="connsiteY1" fmla="*/ 0 h 144131"/>
                <a:gd name="connsiteX2" fmla="*/ 272982 w 272982"/>
                <a:gd name="connsiteY2" fmla="*/ 109755 h 144131"/>
                <a:gd name="connsiteX3" fmla="*/ 0 w 272982"/>
                <a:gd name="connsiteY3" fmla="*/ 144131 h 144131"/>
                <a:gd name="connsiteX4" fmla="*/ 34376 w 272982"/>
                <a:gd name="connsiteY4" fmla="*/ 30938 h 144131"/>
                <a:gd name="connsiteX0" fmla="*/ 34376 w 272982"/>
                <a:gd name="connsiteY0" fmla="*/ 30938 h 144131"/>
                <a:gd name="connsiteX1" fmla="*/ 214256 w 272982"/>
                <a:gd name="connsiteY1" fmla="*/ 0 h 144131"/>
                <a:gd name="connsiteX2" fmla="*/ 272982 w 272982"/>
                <a:gd name="connsiteY2" fmla="*/ 109755 h 144131"/>
                <a:gd name="connsiteX3" fmla="*/ 0 w 272982"/>
                <a:gd name="connsiteY3" fmla="*/ 144131 h 144131"/>
                <a:gd name="connsiteX4" fmla="*/ 34376 w 272982"/>
                <a:gd name="connsiteY4" fmla="*/ 30938 h 144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982" h="144131">
                  <a:moveTo>
                    <a:pt x="34376" y="30938"/>
                  </a:moveTo>
                  <a:lnTo>
                    <a:pt x="214256" y="0"/>
                  </a:lnTo>
                  <a:cubicBezTo>
                    <a:pt x="245863" y="30569"/>
                    <a:pt x="253407" y="73170"/>
                    <a:pt x="272982" y="109755"/>
                  </a:cubicBezTo>
                  <a:cubicBezTo>
                    <a:pt x="179982" y="145277"/>
                    <a:pt x="90994" y="132672"/>
                    <a:pt x="0" y="144131"/>
                  </a:cubicBezTo>
                  <a:lnTo>
                    <a:pt x="34376" y="30938"/>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Rectangle: Rounded Corners 1">
            <a:extLst>
              <a:ext uri="{FF2B5EF4-FFF2-40B4-BE49-F238E27FC236}">
                <a16:creationId xmlns:a16="http://schemas.microsoft.com/office/drawing/2014/main" id="{8BD01098-63BF-4100-9BB5-EA833C9065E2}"/>
              </a:ext>
            </a:extLst>
          </p:cNvPr>
          <p:cNvSpPr/>
          <p:nvPr/>
        </p:nvSpPr>
        <p:spPr bwMode="gray">
          <a:xfrm>
            <a:off x="8559384" y="434715"/>
            <a:ext cx="3477718" cy="989741"/>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fontAlgn="auto" hangingPunct="1">
              <a:lnSpc>
                <a:spcPct val="100000"/>
              </a:lnSpc>
              <a:spcBef>
                <a:spcPts val="0"/>
              </a:spcBef>
              <a:spcAft>
                <a:spcPts val="0"/>
              </a:spcAft>
            </a:pPr>
            <a:r>
              <a:rPr lang="en-US" dirty="0">
                <a:solidFill>
                  <a:srgbClr val="FFFFFF"/>
                </a:solidFill>
                <a:latin typeface="Arial" panose="020B0604020202020204" pitchFamily="34" charset="0"/>
              </a:rPr>
              <a:t>Let us brainstorm and discuss </a:t>
            </a:r>
            <a:endParaRPr lang="en-US" sz="1800" b="0" i="0" u="none" baseline="0" dirty="0">
              <a:solidFill>
                <a:srgbClr val="FFFFFF"/>
              </a:solidFill>
              <a:latin typeface="Arial" panose="020B0604020202020204" pitchFamily="34" charset="0"/>
            </a:endParaRPr>
          </a:p>
        </p:txBody>
      </p:sp>
    </p:spTree>
    <p:extLst>
      <p:ext uri="{BB962C8B-B14F-4D97-AF65-F5344CB8AC3E}">
        <p14:creationId xmlns:p14="http://schemas.microsoft.com/office/powerpoint/2010/main" val="7421356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F3029E-FC9F-4BAA-B34E-10280D45D07C}"/>
              </a:ext>
            </a:extLst>
          </p:cNvPr>
          <p:cNvSpPr>
            <a:spLocks noGrp="1"/>
          </p:cNvSpPr>
          <p:nvPr>
            <p:ph type="title"/>
          </p:nvPr>
        </p:nvSpPr>
        <p:spPr/>
        <p:txBody>
          <a:bodyPr/>
          <a:lstStyle/>
          <a:p>
            <a:r>
              <a:rPr lang="en-US" dirty="0"/>
              <a:t>Backup</a:t>
            </a:r>
          </a:p>
        </p:txBody>
      </p:sp>
      <p:sp>
        <p:nvSpPr>
          <p:cNvPr id="3" name="Footer Placeholder 2">
            <a:extLst>
              <a:ext uri="{FF2B5EF4-FFF2-40B4-BE49-F238E27FC236}">
                <a16:creationId xmlns:a16="http://schemas.microsoft.com/office/drawing/2014/main" id="{3622C007-7785-4C56-A824-7B7F1CDBF7C5}"/>
              </a:ext>
            </a:extLst>
          </p:cNvPr>
          <p:cNvSpPr>
            <a:spLocks noGrp="1"/>
          </p:cNvSpPr>
          <p:nvPr>
            <p:ph type="ftr" sz="quarter" idx="11"/>
          </p:nvPr>
        </p:nvSpPr>
        <p:spPr/>
        <p:txBody>
          <a:bodyPr/>
          <a:lstStyle/>
          <a:p>
            <a:r>
              <a:rPr lang="en-US"/>
              <a:t>/// Bayer 16:9 Template /// September 2018</a:t>
            </a:r>
            <a:endParaRPr lang="en-US" dirty="0"/>
          </a:p>
        </p:txBody>
      </p:sp>
      <p:sp>
        <p:nvSpPr>
          <p:cNvPr id="4" name="Slide Number Placeholder 3">
            <a:extLst>
              <a:ext uri="{FF2B5EF4-FFF2-40B4-BE49-F238E27FC236}">
                <a16:creationId xmlns:a16="http://schemas.microsoft.com/office/drawing/2014/main" id="{D6484C67-0E00-4634-8310-FBD90122B479}"/>
              </a:ext>
            </a:extLst>
          </p:cNvPr>
          <p:cNvSpPr>
            <a:spLocks noGrp="1"/>
          </p:cNvSpPr>
          <p:nvPr>
            <p:ph type="sldNum" sz="quarter" idx="12"/>
          </p:nvPr>
        </p:nvSpPr>
        <p:spPr/>
        <p:txBody>
          <a:bodyPr/>
          <a:lstStyle/>
          <a:p>
            <a:fld id="{EEAD9179-7A6B-4268-BEB2-F3B8EB06115B}" type="slidenum">
              <a:rPr lang="en-US" smtClean="0"/>
              <a:pPr/>
              <a:t>24</a:t>
            </a:fld>
            <a:endParaRPr lang="en-US" dirty="0"/>
          </a:p>
        </p:txBody>
      </p:sp>
      <p:sp>
        <p:nvSpPr>
          <p:cNvPr id="5" name="Subtitle 4">
            <a:extLst>
              <a:ext uri="{FF2B5EF4-FFF2-40B4-BE49-F238E27FC236}">
                <a16:creationId xmlns:a16="http://schemas.microsoft.com/office/drawing/2014/main" id="{32AB8445-F477-411B-9AF2-3A43A29B2F81}"/>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042123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EEAD9179-7A6B-4268-BEB2-F3B8EB06115B}" type="slidenum">
              <a:rPr lang="en-US" smtClean="0"/>
              <a:t>25</a:t>
            </a:fld>
            <a:endParaRPr lang="en-US"/>
          </a:p>
        </p:txBody>
      </p:sp>
      <p:sp>
        <p:nvSpPr>
          <p:cNvPr id="98" name="TextBox 97">
            <a:extLst>
              <a:ext uri="{FF2B5EF4-FFF2-40B4-BE49-F238E27FC236}">
                <a16:creationId xmlns:a16="http://schemas.microsoft.com/office/drawing/2014/main" id="{23A5A9CE-F99A-4FC4-97E2-560250A1FDC8}"/>
              </a:ext>
            </a:extLst>
          </p:cNvPr>
          <p:cNvSpPr txBox="1">
            <a:spLocks/>
          </p:cNvSpPr>
          <p:nvPr>
            <p:custDataLst>
              <p:tags r:id="rId1"/>
            </p:custDataLst>
          </p:nvPr>
        </p:nvSpPr>
        <p:spPr bwMode="gray">
          <a:xfrm>
            <a:off x="8061665" y="2257596"/>
            <a:ext cx="3270692" cy="1626086"/>
          </a:xfrm>
          <a:prstGeom prst="rect">
            <a:avLst/>
          </a:prstGeom>
        </p:spPr>
        <p:txBody>
          <a:bodyPr vert="horz" wrap="square" lIns="72000" tIns="0" rIns="72000" bIns="0" rtlCol="0">
            <a:spAutoFit/>
          </a:bodyPr>
          <a:lstStyle>
            <a:lvl1pPr marL="270000" indent="-270000" algn="l" defTabSz="914400" rtl="0" eaLnBrk="1" latinLnBrk="0" hangingPunct="1">
              <a:buFontTx/>
              <a:buBlip>
                <a:blip r:embed="rId12"/>
              </a:buBlip>
            </a:lvl1pPr>
            <a:lvl2pPr marL="270000" indent="-270000" algn="l" defTabSz="914400" rtl="0" eaLnBrk="1" latinLnBrk="0" hangingPunct="1">
              <a:buFontTx/>
              <a:buBlip>
                <a:blip r:embed="rId12"/>
              </a:buBlip>
            </a:lvl2pPr>
            <a:lvl3pPr marL="540000" indent="-270000" algn="l" defTabSz="914400" rtl="0" eaLnBrk="1" latinLnBrk="0" hangingPunct="1">
              <a:buFontTx/>
              <a:buBlip>
                <a:blip r:embed="rId13"/>
              </a:buBlip>
            </a:lvl3pPr>
            <a:lvl4pPr marL="810000" indent="-270000" algn="l" defTabSz="914400" rtl="0" eaLnBrk="1" latinLnBrk="0" hangingPunct="1">
              <a:buFontTx/>
              <a:buBlip>
                <a:blip r:embed="rId14"/>
              </a:buBlip>
            </a:lvl4pPr>
            <a:lvl5pPr marL="1080000" indent="-270000" algn="l" defTabSz="914400" rtl="0" eaLnBrk="1" latinLnBrk="0" hangingPunct="1">
              <a:buFontTx/>
              <a:buBlip>
                <a:blip r:embed="rId15"/>
              </a:buBlip>
            </a:lvl5pPr>
            <a:lvl6pPr marL="1080000" indent="-270000" algn="l" defTabSz="914400" rtl="0" eaLnBrk="1" latinLnBrk="0" hangingPunct="1">
              <a:buFontTx/>
              <a:buBlip>
                <a:blip r:embed="rId15"/>
              </a:buBlip>
            </a:lvl6pPr>
            <a:lvl7pPr marL="1080000" indent="-270000" algn="l" defTabSz="914400" rtl="0" eaLnBrk="1" latinLnBrk="0" hangingPunct="1">
              <a:buFontTx/>
              <a:buBlip>
                <a:blip r:embed="rId15"/>
              </a:buBlip>
            </a:lvl7pPr>
            <a:lvl8pPr marL="1080000" indent="-270000" algn="l" defTabSz="914400" rtl="0" eaLnBrk="1" latinLnBrk="0" hangingPunct="1">
              <a:buFontTx/>
              <a:buBlip>
                <a:blip r:embed="rId15"/>
              </a:buBlip>
            </a:lvl8pPr>
            <a:lvl9pPr marL="1080000" indent="-270000" algn="l" defTabSz="914400" rtl="0" eaLnBrk="1" latinLnBrk="0" hangingPunct="1">
              <a:buFontTx/>
              <a:buBlip>
                <a:blip r:embed="rId15"/>
              </a:buBlip>
            </a:lvl9pPr>
          </a:lstStyle>
          <a:p>
            <a:pPr lvl="1" fontAlgn="base">
              <a:lnSpc>
                <a:spcPts val="1600"/>
              </a:lnSpc>
              <a:spcBef>
                <a:spcPts val="600"/>
              </a:spcBef>
              <a:spcAft>
                <a:spcPct val="0"/>
              </a:spcAft>
              <a:buSzPct val="100000"/>
              <a:buBlip>
                <a:blip r:embed="rId16"/>
              </a:buBlip>
              <a:defRPr/>
            </a:pPr>
            <a:r>
              <a:rPr lang="en-US" sz="1400" dirty="0">
                <a:solidFill>
                  <a:schemeClr val="accent1"/>
                </a:solidFill>
              </a:rPr>
              <a:t>Estimated sites #</a:t>
            </a:r>
          </a:p>
          <a:p>
            <a:pPr lvl="1" fontAlgn="base">
              <a:lnSpc>
                <a:spcPts val="1600"/>
              </a:lnSpc>
              <a:spcBef>
                <a:spcPts val="600"/>
              </a:spcBef>
              <a:spcAft>
                <a:spcPct val="0"/>
              </a:spcAft>
              <a:buSzPct val="100000"/>
              <a:buBlip>
                <a:blip r:embed="rId16"/>
              </a:buBlip>
              <a:defRPr/>
            </a:pPr>
            <a:r>
              <a:rPr lang="en-US" sz="1400" dirty="0">
                <a:solidFill>
                  <a:schemeClr val="accent1"/>
                </a:solidFill>
              </a:rPr>
              <a:t>Potential eligible patients #</a:t>
            </a:r>
          </a:p>
          <a:p>
            <a:pPr lvl="1" fontAlgn="base">
              <a:lnSpc>
                <a:spcPts val="1600"/>
              </a:lnSpc>
              <a:spcBef>
                <a:spcPts val="600"/>
              </a:spcBef>
              <a:spcAft>
                <a:spcPct val="0"/>
              </a:spcAft>
              <a:buSzPct val="100000"/>
              <a:buBlip>
                <a:blip r:embed="rId16"/>
              </a:buBlip>
              <a:defRPr/>
            </a:pPr>
            <a:r>
              <a:rPr lang="en-US" sz="1400" dirty="0">
                <a:solidFill>
                  <a:schemeClr val="accent1"/>
                </a:solidFill>
              </a:rPr>
              <a:t>Competitor studies</a:t>
            </a:r>
          </a:p>
          <a:p>
            <a:pPr lvl="1" fontAlgn="base">
              <a:lnSpc>
                <a:spcPts val="1600"/>
              </a:lnSpc>
              <a:spcBef>
                <a:spcPts val="600"/>
              </a:spcBef>
              <a:spcAft>
                <a:spcPct val="0"/>
              </a:spcAft>
              <a:buSzPct val="100000"/>
              <a:buBlip>
                <a:blip r:embed="rId16"/>
              </a:buBlip>
              <a:defRPr/>
            </a:pPr>
            <a:r>
              <a:rPr lang="en-US" sz="1400" dirty="0">
                <a:solidFill>
                  <a:schemeClr val="accent1"/>
                </a:solidFill>
              </a:rPr>
              <a:t>Management cost per site</a:t>
            </a:r>
          </a:p>
          <a:p>
            <a:pPr lvl="1" fontAlgn="base">
              <a:lnSpc>
                <a:spcPts val="1600"/>
              </a:lnSpc>
              <a:spcBef>
                <a:spcPts val="600"/>
              </a:spcBef>
              <a:spcAft>
                <a:spcPct val="0"/>
              </a:spcAft>
              <a:buSzPct val="100000"/>
              <a:buBlip>
                <a:blip r:embed="rId16"/>
              </a:buBlip>
              <a:defRPr/>
            </a:pPr>
            <a:r>
              <a:rPr lang="en-US" sz="1400" dirty="0">
                <a:solidFill>
                  <a:schemeClr val="accent1"/>
                </a:solidFill>
              </a:rPr>
              <a:t>Other additional admin process   </a:t>
            </a:r>
          </a:p>
          <a:p>
            <a:pPr lvl="1" fontAlgn="base">
              <a:spcBef>
                <a:spcPts val="600"/>
              </a:spcBef>
              <a:spcAft>
                <a:spcPct val="0"/>
              </a:spcAft>
              <a:buSzPct val="100000"/>
              <a:buBlip>
                <a:blip r:embed="rId16"/>
              </a:buBlip>
              <a:defRPr/>
            </a:pPr>
            <a:endParaRPr lang="en-US" sz="1400" dirty="0">
              <a:solidFill>
                <a:schemeClr val="accent1"/>
              </a:solidFill>
            </a:endParaRPr>
          </a:p>
        </p:txBody>
      </p:sp>
      <p:sp>
        <p:nvSpPr>
          <p:cNvPr id="99" name="TextBox 98">
            <a:extLst>
              <a:ext uri="{FF2B5EF4-FFF2-40B4-BE49-F238E27FC236}">
                <a16:creationId xmlns:a16="http://schemas.microsoft.com/office/drawing/2014/main" id="{FB75C4D6-C5AF-44AA-9080-16505EDB28C3}"/>
              </a:ext>
            </a:extLst>
          </p:cNvPr>
          <p:cNvSpPr txBox="1">
            <a:spLocks/>
          </p:cNvSpPr>
          <p:nvPr>
            <p:custDataLst>
              <p:tags r:id="rId2"/>
            </p:custDataLst>
          </p:nvPr>
        </p:nvSpPr>
        <p:spPr bwMode="gray">
          <a:xfrm>
            <a:off x="1092484" y="2257596"/>
            <a:ext cx="2889672" cy="2190343"/>
          </a:xfrm>
          <a:prstGeom prst="rect">
            <a:avLst/>
          </a:prstGeom>
        </p:spPr>
        <p:txBody>
          <a:bodyPr vert="horz" wrap="square" lIns="72000" tIns="0" rIns="72000" bIns="0" rtlCol="0">
            <a:spAutoFit/>
          </a:bodyPr>
          <a:lstStyle>
            <a:lvl1pPr marL="270000" indent="-270000" algn="l" defTabSz="914400" rtl="0" eaLnBrk="1" latinLnBrk="0" hangingPunct="1">
              <a:buFontTx/>
              <a:buBlip>
                <a:blip r:embed="rId12"/>
              </a:buBlip>
            </a:lvl1pPr>
            <a:lvl2pPr marL="270000" indent="-270000" algn="l" defTabSz="914400" rtl="0" eaLnBrk="1" latinLnBrk="0" hangingPunct="1">
              <a:buFontTx/>
              <a:buBlip>
                <a:blip r:embed="rId12"/>
              </a:buBlip>
            </a:lvl2pPr>
            <a:lvl3pPr marL="540000" indent="-270000" algn="l" defTabSz="914400" rtl="0" eaLnBrk="1" latinLnBrk="0" hangingPunct="1">
              <a:buFontTx/>
              <a:buBlip>
                <a:blip r:embed="rId13"/>
              </a:buBlip>
            </a:lvl3pPr>
            <a:lvl4pPr marL="810000" indent="-270000" algn="l" defTabSz="914400" rtl="0" eaLnBrk="1" latinLnBrk="0" hangingPunct="1">
              <a:buFontTx/>
              <a:buBlip>
                <a:blip r:embed="rId14"/>
              </a:buBlip>
            </a:lvl4pPr>
            <a:lvl5pPr marL="1080000" indent="-270000" algn="l" defTabSz="914400" rtl="0" eaLnBrk="1" latinLnBrk="0" hangingPunct="1">
              <a:buFontTx/>
              <a:buBlip>
                <a:blip r:embed="rId15"/>
              </a:buBlip>
            </a:lvl5pPr>
            <a:lvl6pPr marL="1080000" indent="-270000" algn="l" defTabSz="914400" rtl="0" eaLnBrk="1" latinLnBrk="0" hangingPunct="1">
              <a:buFontTx/>
              <a:buBlip>
                <a:blip r:embed="rId15"/>
              </a:buBlip>
            </a:lvl6pPr>
            <a:lvl7pPr marL="1080000" indent="-270000" algn="l" defTabSz="914400" rtl="0" eaLnBrk="1" latinLnBrk="0" hangingPunct="1">
              <a:buFontTx/>
              <a:buBlip>
                <a:blip r:embed="rId15"/>
              </a:buBlip>
            </a:lvl7pPr>
            <a:lvl8pPr marL="1080000" indent="-270000" algn="l" defTabSz="914400" rtl="0" eaLnBrk="1" latinLnBrk="0" hangingPunct="1">
              <a:buFontTx/>
              <a:buBlip>
                <a:blip r:embed="rId15"/>
              </a:buBlip>
            </a:lvl8pPr>
            <a:lvl9pPr marL="1080000" indent="-270000" algn="l" defTabSz="914400" rtl="0" eaLnBrk="1" latinLnBrk="0" hangingPunct="1">
              <a:buFontTx/>
              <a:buBlip>
                <a:blip r:embed="rId15"/>
              </a:buBlip>
            </a:lvl9pPr>
          </a:lstStyle>
          <a:p>
            <a:pPr lvl="1" fontAlgn="base">
              <a:lnSpc>
                <a:spcPts val="1600"/>
              </a:lnSpc>
              <a:spcBef>
                <a:spcPts val="600"/>
              </a:spcBef>
              <a:spcAft>
                <a:spcPct val="0"/>
              </a:spcAft>
              <a:buSzPct val="100000"/>
              <a:buBlip>
                <a:blip r:embed="rId16"/>
              </a:buBlip>
              <a:defRPr/>
            </a:pPr>
            <a:r>
              <a:rPr lang="en-US" sz="1400" dirty="0">
                <a:solidFill>
                  <a:schemeClr val="accent1"/>
                </a:solidFill>
              </a:rPr>
              <a:t>Required Documents #</a:t>
            </a:r>
          </a:p>
          <a:p>
            <a:pPr lvl="1" fontAlgn="base">
              <a:lnSpc>
                <a:spcPts val="1600"/>
              </a:lnSpc>
              <a:spcBef>
                <a:spcPts val="600"/>
              </a:spcBef>
              <a:spcAft>
                <a:spcPct val="0"/>
              </a:spcAft>
              <a:buSzPct val="100000"/>
              <a:buBlip>
                <a:blip r:embed="rId16"/>
              </a:buBlip>
              <a:defRPr/>
            </a:pPr>
            <a:r>
              <a:rPr lang="en-US" sz="1400" dirty="0">
                <a:solidFill>
                  <a:schemeClr val="accent1"/>
                </a:solidFill>
              </a:rPr>
              <a:t>Involved depts #</a:t>
            </a:r>
          </a:p>
          <a:p>
            <a:pPr lvl="1" fontAlgn="base">
              <a:lnSpc>
                <a:spcPts val="1600"/>
              </a:lnSpc>
              <a:spcBef>
                <a:spcPts val="600"/>
              </a:spcBef>
              <a:spcAft>
                <a:spcPct val="0"/>
              </a:spcAft>
              <a:buSzPct val="100000"/>
              <a:buBlip>
                <a:blip r:embed="rId16"/>
              </a:buBlip>
              <a:defRPr/>
            </a:pPr>
            <a:r>
              <a:rPr lang="en-US" sz="1400" dirty="0">
                <a:solidFill>
                  <a:schemeClr val="accent1"/>
                </a:solidFill>
              </a:rPr>
              <a:t>Contract duration </a:t>
            </a:r>
          </a:p>
          <a:p>
            <a:pPr lvl="1" fontAlgn="base">
              <a:lnSpc>
                <a:spcPts val="1600"/>
              </a:lnSpc>
              <a:spcBef>
                <a:spcPts val="600"/>
              </a:spcBef>
              <a:spcAft>
                <a:spcPct val="0"/>
              </a:spcAft>
              <a:buSzPct val="100000"/>
              <a:buBlip>
                <a:blip r:embed="rId16"/>
              </a:buBlip>
              <a:defRPr/>
            </a:pPr>
            <a:r>
              <a:rPr lang="en-US" sz="1400" dirty="0">
                <a:solidFill>
                  <a:schemeClr val="accent1"/>
                </a:solidFill>
              </a:rPr>
              <a:t>Historical SSU days </a:t>
            </a:r>
          </a:p>
          <a:p>
            <a:pPr lvl="1" fontAlgn="base">
              <a:lnSpc>
                <a:spcPts val="1600"/>
              </a:lnSpc>
              <a:spcBef>
                <a:spcPts val="600"/>
              </a:spcBef>
              <a:spcAft>
                <a:spcPct val="0"/>
              </a:spcAft>
              <a:buSzPct val="100000"/>
              <a:buBlip>
                <a:blip r:embed="rId16"/>
              </a:buBlip>
              <a:defRPr/>
            </a:pPr>
            <a:r>
              <a:rPr lang="en-US" sz="1400" dirty="0">
                <a:solidFill>
                  <a:schemeClr val="accent1"/>
                </a:solidFill>
              </a:rPr>
              <a:t>Queries response days</a:t>
            </a:r>
          </a:p>
          <a:p>
            <a:pPr lvl="1" fontAlgn="base">
              <a:lnSpc>
                <a:spcPts val="1600"/>
              </a:lnSpc>
              <a:spcBef>
                <a:spcPts val="600"/>
              </a:spcBef>
              <a:spcAft>
                <a:spcPct val="0"/>
              </a:spcAft>
              <a:buSzPct val="100000"/>
              <a:buBlip>
                <a:blip r:embed="rId16"/>
              </a:buBlip>
              <a:defRPr/>
            </a:pPr>
            <a:r>
              <a:rPr lang="en-US" sz="1400" dirty="0">
                <a:solidFill>
                  <a:schemeClr val="accent1"/>
                </a:solidFill>
              </a:rPr>
              <a:t>Etc. </a:t>
            </a:r>
          </a:p>
          <a:p>
            <a:pPr lvl="1" fontAlgn="base">
              <a:lnSpc>
                <a:spcPts val="1600"/>
              </a:lnSpc>
              <a:spcBef>
                <a:spcPts val="600"/>
              </a:spcBef>
              <a:spcAft>
                <a:spcPct val="0"/>
              </a:spcAft>
              <a:buSzPct val="100000"/>
              <a:buBlip>
                <a:blip r:embed="rId16"/>
              </a:buBlip>
              <a:defRPr/>
            </a:pPr>
            <a:endParaRPr lang="en-US" sz="1400" dirty="0">
              <a:solidFill>
                <a:schemeClr val="accent1"/>
              </a:solidFill>
            </a:endParaRPr>
          </a:p>
          <a:p>
            <a:pPr lvl="1" fontAlgn="base">
              <a:spcBef>
                <a:spcPts val="600"/>
              </a:spcBef>
              <a:spcAft>
                <a:spcPct val="0"/>
              </a:spcAft>
              <a:buSzPct val="100000"/>
              <a:buBlip>
                <a:blip r:embed="rId16"/>
              </a:buBlip>
              <a:defRPr/>
            </a:pPr>
            <a:endParaRPr lang="en-US" sz="1400" dirty="0">
              <a:solidFill>
                <a:schemeClr val="accent1"/>
              </a:solidFill>
            </a:endParaRPr>
          </a:p>
        </p:txBody>
      </p:sp>
      <p:sp>
        <p:nvSpPr>
          <p:cNvPr id="100" name="TextBox 99">
            <a:extLst>
              <a:ext uri="{FF2B5EF4-FFF2-40B4-BE49-F238E27FC236}">
                <a16:creationId xmlns:a16="http://schemas.microsoft.com/office/drawing/2014/main" id="{3C435909-4B5B-42CA-B947-77229CB7519A}"/>
              </a:ext>
            </a:extLst>
          </p:cNvPr>
          <p:cNvSpPr txBox="1">
            <a:spLocks/>
          </p:cNvSpPr>
          <p:nvPr>
            <p:custDataLst>
              <p:tags r:id="rId3"/>
            </p:custDataLst>
          </p:nvPr>
        </p:nvSpPr>
        <p:spPr bwMode="gray">
          <a:xfrm>
            <a:off x="7993323" y="3737064"/>
            <a:ext cx="3339034" cy="2328843"/>
          </a:xfrm>
          <a:prstGeom prst="rect">
            <a:avLst/>
          </a:prstGeom>
        </p:spPr>
        <p:txBody>
          <a:bodyPr vert="horz" wrap="square" lIns="72000" tIns="0" rIns="72000" bIns="0" rtlCol="0" anchor="b">
            <a:spAutoFit/>
          </a:bodyPr>
          <a:lstStyle>
            <a:lvl1pPr marL="270000" indent="-270000" algn="l" defTabSz="914400" rtl="0" eaLnBrk="1" latinLnBrk="0" hangingPunct="1">
              <a:buFontTx/>
              <a:buBlip>
                <a:blip r:embed="rId12"/>
              </a:buBlip>
            </a:lvl1pPr>
            <a:lvl2pPr marL="270000" indent="-270000" algn="l" defTabSz="914400" rtl="0" eaLnBrk="1" latinLnBrk="0" hangingPunct="1">
              <a:buFontTx/>
              <a:buBlip>
                <a:blip r:embed="rId12"/>
              </a:buBlip>
            </a:lvl2pPr>
            <a:lvl3pPr marL="540000" indent="-270000" algn="l" defTabSz="914400" rtl="0" eaLnBrk="1" latinLnBrk="0" hangingPunct="1">
              <a:buFontTx/>
              <a:buBlip>
                <a:blip r:embed="rId13"/>
              </a:buBlip>
            </a:lvl3pPr>
            <a:lvl4pPr marL="810000" indent="-270000" algn="l" defTabSz="914400" rtl="0" eaLnBrk="1" latinLnBrk="0" hangingPunct="1">
              <a:buFontTx/>
              <a:buBlip>
                <a:blip r:embed="rId14"/>
              </a:buBlip>
            </a:lvl4pPr>
            <a:lvl5pPr marL="1080000" indent="-270000" algn="l" defTabSz="914400" rtl="0" eaLnBrk="1" latinLnBrk="0" hangingPunct="1">
              <a:buFontTx/>
              <a:buBlip>
                <a:blip r:embed="rId15"/>
              </a:buBlip>
            </a:lvl5pPr>
            <a:lvl6pPr marL="1080000" indent="-270000" algn="l" defTabSz="914400" rtl="0" eaLnBrk="1" latinLnBrk="0" hangingPunct="1">
              <a:buFontTx/>
              <a:buBlip>
                <a:blip r:embed="rId15"/>
              </a:buBlip>
            </a:lvl6pPr>
            <a:lvl7pPr marL="1080000" indent="-270000" algn="l" defTabSz="914400" rtl="0" eaLnBrk="1" latinLnBrk="0" hangingPunct="1">
              <a:buFontTx/>
              <a:buBlip>
                <a:blip r:embed="rId15"/>
              </a:buBlip>
            </a:lvl7pPr>
            <a:lvl8pPr marL="1080000" indent="-270000" algn="l" defTabSz="914400" rtl="0" eaLnBrk="1" latinLnBrk="0" hangingPunct="1">
              <a:buFontTx/>
              <a:buBlip>
                <a:blip r:embed="rId15"/>
              </a:buBlip>
            </a:lvl8pPr>
            <a:lvl9pPr marL="1080000" indent="-270000" algn="l" defTabSz="914400" rtl="0" eaLnBrk="1" latinLnBrk="0" hangingPunct="1">
              <a:buFontTx/>
              <a:buBlip>
                <a:blip r:embed="rId15"/>
              </a:buBlip>
            </a:lvl9pPr>
          </a:lstStyle>
          <a:p>
            <a:pPr marL="0" lvl="1" indent="0" fontAlgn="base">
              <a:spcBef>
                <a:spcPts val="600"/>
              </a:spcBef>
              <a:spcAft>
                <a:spcPct val="0"/>
              </a:spcAft>
              <a:buSzPct val="100000"/>
              <a:buNone/>
              <a:defRPr/>
            </a:pPr>
            <a:endParaRPr lang="en-US" sz="1400" dirty="0">
              <a:solidFill>
                <a:schemeClr val="accent1"/>
              </a:solidFill>
            </a:endParaRPr>
          </a:p>
          <a:p>
            <a:pPr lvl="1" fontAlgn="base">
              <a:lnSpc>
                <a:spcPts val="1600"/>
              </a:lnSpc>
              <a:spcBef>
                <a:spcPts val="600"/>
              </a:spcBef>
              <a:spcAft>
                <a:spcPct val="0"/>
              </a:spcAft>
              <a:buSzPct val="100000"/>
              <a:buBlip>
                <a:blip r:embed="rId16"/>
              </a:buBlip>
              <a:defRPr/>
            </a:pPr>
            <a:r>
              <a:rPr lang="en-US" sz="1400" dirty="0">
                <a:solidFill>
                  <a:schemeClr val="accent1"/>
                </a:solidFill>
              </a:rPr>
              <a:t>Investigators collaboration – interest &amp; intension </a:t>
            </a:r>
          </a:p>
          <a:p>
            <a:pPr lvl="1" fontAlgn="base">
              <a:lnSpc>
                <a:spcPts val="1600"/>
              </a:lnSpc>
              <a:spcBef>
                <a:spcPts val="600"/>
              </a:spcBef>
              <a:spcAft>
                <a:spcPct val="0"/>
              </a:spcAft>
              <a:buSzPct val="100000"/>
              <a:buBlip>
                <a:blip r:embed="rId16"/>
              </a:buBlip>
              <a:defRPr/>
            </a:pPr>
            <a:r>
              <a:rPr lang="en-US" sz="1400" dirty="0">
                <a:solidFill>
                  <a:schemeClr val="accent1"/>
                </a:solidFill>
              </a:rPr>
              <a:t>Investigators profile and experience </a:t>
            </a:r>
          </a:p>
          <a:p>
            <a:pPr lvl="1" fontAlgn="base">
              <a:lnSpc>
                <a:spcPts val="1600"/>
              </a:lnSpc>
              <a:spcBef>
                <a:spcPts val="600"/>
              </a:spcBef>
              <a:spcAft>
                <a:spcPct val="0"/>
              </a:spcAft>
              <a:buSzPct val="100000"/>
              <a:buBlip>
                <a:blip r:embed="rId16"/>
              </a:buBlip>
              <a:defRPr/>
            </a:pPr>
            <a:r>
              <a:rPr lang="en-US" sz="1400" dirty="0">
                <a:solidFill>
                  <a:schemeClr val="accent1"/>
                </a:solidFill>
              </a:rPr>
              <a:t>Data quality of historical studies/ issue</a:t>
            </a:r>
            <a:r>
              <a:rPr lang="en-US" altLang="zh-CN" sz="1400" dirty="0">
                <a:solidFill>
                  <a:schemeClr val="accent1"/>
                </a:solidFill>
              </a:rPr>
              <a:t>s #</a:t>
            </a:r>
            <a:endParaRPr lang="en-US" sz="1400" dirty="0">
              <a:solidFill>
                <a:schemeClr val="accent1"/>
              </a:solidFill>
            </a:endParaRPr>
          </a:p>
          <a:p>
            <a:pPr lvl="1" fontAlgn="base">
              <a:lnSpc>
                <a:spcPts val="1600"/>
              </a:lnSpc>
              <a:spcBef>
                <a:spcPts val="600"/>
              </a:spcBef>
              <a:spcAft>
                <a:spcPct val="0"/>
              </a:spcAft>
              <a:buSzPct val="100000"/>
              <a:buBlip>
                <a:blip r:embed="rId16"/>
              </a:buBlip>
              <a:defRPr/>
            </a:pPr>
            <a:r>
              <a:rPr lang="en-US" sz="1400" dirty="0">
                <a:solidFill>
                  <a:schemeClr val="accent1"/>
                </a:solidFill>
              </a:rPr>
              <a:t>Drop out rate &amp; Screen failure rate </a:t>
            </a:r>
          </a:p>
          <a:p>
            <a:pPr lvl="1" fontAlgn="base">
              <a:lnSpc>
                <a:spcPts val="1600"/>
              </a:lnSpc>
              <a:spcBef>
                <a:spcPts val="600"/>
              </a:spcBef>
              <a:spcAft>
                <a:spcPct val="0"/>
              </a:spcAft>
              <a:buSzPct val="100000"/>
              <a:buBlip>
                <a:blip r:embed="rId16"/>
              </a:buBlip>
              <a:defRPr/>
            </a:pPr>
            <a:endParaRPr lang="en-US" sz="1400" dirty="0">
              <a:solidFill>
                <a:schemeClr val="accent1"/>
              </a:solidFill>
            </a:endParaRPr>
          </a:p>
          <a:p>
            <a:pPr lvl="2" fontAlgn="base">
              <a:spcBef>
                <a:spcPts val="600"/>
              </a:spcBef>
              <a:spcAft>
                <a:spcPct val="0"/>
              </a:spcAft>
              <a:buSzPct val="100000"/>
              <a:buBlip>
                <a:blip r:embed="rId16"/>
              </a:buBlip>
              <a:defRPr/>
            </a:pPr>
            <a:endParaRPr lang="en-US" sz="1400" dirty="0">
              <a:solidFill>
                <a:schemeClr val="accent1"/>
              </a:solidFill>
            </a:endParaRPr>
          </a:p>
        </p:txBody>
      </p:sp>
      <p:sp>
        <p:nvSpPr>
          <p:cNvPr id="96" name="Freeform 7">
            <a:extLst>
              <a:ext uri="{FF2B5EF4-FFF2-40B4-BE49-F238E27FC236}">
                <a16:creationId xmlns:a16="http://schemas.microsoft.com/office/drawing/2014/main" id="{19937AAD-F720-43F6-89E8-E6BA66D37C39}"/>
              </a:ext>
            </a:extLst>
          </p:cNvPr>
          <p:cNvSpPr>
            <a:spLocks/>
          </p:cNvSpPr>
          <p:nvPr/>
        </p:nvSpPr>
        <p:spPr bwMode="auto">
          <a:xfrm rot="3600000" flipV="1">
            <a:off x="5083013" y="3463096"/>
            <a:ext cx="1999394" cy="3000198"/>
          </a:xfrm>
          <a:custGeom>
            <a:avLst/>
            <a:gdLst>
              <a:gd name="connsiteX0" fmla="*/ 1773253 w 2046681"/>
              <a:gd name="connsiteY0" fmla="*/ 3070756 h 3070756"/>
              <a:gd name="connsiteX1" fmla="*/ 1823100 w 2046681"/>
              <a:gd name="connsiteY1" fmla="*/ 2977614 h 3070756"/>
              <a:gd name="connsiteX2" fmla="*/ 1867817 w 2046681"/>
              <a:gd name="connsiteY2" fmla="*/ 2883739 h 3070756"/>
              <a:gd name="connsiteX3" fmla="*/ 1908867 w 2046681"/>
              <a:gd name="connsiteY3" fmla="*/ 2789130 h 3070756"/>
              <a:gd name="connsiteX4" fmla="*/ 1944054 w 2046681"/>
              <a:gd name="connsiteY4" fmla="*/ 2692320 h 3070756"/>
              <a:gd name="connsiteX5" fmla="*/ 1973376 w 2046681"/>
              <a:gd name="connsiteY5" fmla="*/ 2594778 h 3070756"/>
              <a:gd name="connsiteX6" fmla="*/ 1997567 w 2046681"/>
              <a:gd name="connsiteY6" fmla="*/ 2497969 h 3070756"/>
              <a:gd name="connsiteX7" fmla="*/ 2017359 w 2046681"/>
              <a:gd name="connsiteY7" fmla="*/ 2398959 h 3070756"/>
              <a:gd name="connsiteX8" fmla="*/ 2032753 w 2046681"/>
              <a:gd name="connsiteY8" fmla="*/ 2300684 h 3070756"/>
              <a:gd name="connsiteX9" fmla="*/ 2042283 w 2046681"/>
              <a:gd name="connsiteY9" fmla="*/ 2200941 h 3070756"/>
              <a:gd name="connsiteX10" fmla="*/ 2046681 w 2046681"/>
              <a:gd name="connsiteY10" fmla="*/ 2101932 h 3070756"/>
              <a:gd name="connsiteX11" fmla="*/ 2046681 w 2046681"/>
              <a:gd name="connsiteY11" fmla="*/ 2003656 h 3070756"/>
              <a:gd name="connsiteX12" fmla="*/ 2042283 w 2046681"/>
              <a:gd name="connsiteY12" fmla="*/ 1905380 h 3070756"/>
              <a:gd name="connsiteX13" fmla="*/ 2032753 w 2046681"/>
              <a:gd name="connsiteY13" fmla="*/ 1806370 h 3070756"/>
              <a:gd name="connsiteX14" fmla="*/ 2019558 w 2046681"/>
              <a:gd name="connsiteY14" fmla="*/ 1709561 h 3070756"/>
              <a:gd name="connsiteX15" fmla="*/ 1999766 w 2046681"/>
              <a:gd name="connsiteY15" fmla="*/ 1612019 h 3070756"/>
              <a:gd name="connsiteX16" fmla="*/ 1977774 w 2046681"/>
              <a:gd name="connsiteY16" fmla="*/ 1518143 h 3070756"/>
              <a:gd name="connsiteX17" fmla="*/ 1949185 w 2046681"/>
              <a:gd name="connsiteY17" fmla="*/ 1423534 h 3070756"/>
              <a:gd name="connsiteX18" fmla="*/ 1916931 w 2046681"/>
              <a:gd name="connsiteY18" fmla="*/ 1330392 h 3070756"/>
              <a:gd name="connsiteX19" fmla="*/ 1880278 w 2046681"/>
              <a:gd name="connsiteY19" fmla="*/ 1239450 h 3070756"/>
              <a:gd name="connsiteX20" fmla="*/ 1839961 w 2046681"/>
              <a:gd name="connsiteY20" fmla="*/ 1149242 h 3070756"/>
              <a:gd name="connsiteX21" fmla="*/ 1794511 w 2046681"/>
              <a:gd name="connsiteY21" fmla="*/ 1061967 h 3070756"/>
              <a:gd name="connsiteX22" fmla="*/ 1745397 w 2046681"/>
              <a:gd name="connsiteY22" fmla="*/ 976159 h 3070756"/>
              <a:gd name="connsiteX23" fmla="*/ 1691884 w 2046681"/>
              <a:gd name="connsiteY23" fmla="*/ 892551 h 3070756"/>
              <a:gd name="connsiteX24" fmla="*/ 1632507 w 2046681"/>
              <a:gd name="connsiteY24" fmla="*/ 812610 h 3070756"/>
              <a:gd name="connsiteX25" fmla="*/ 1570930 w 2046681"/>
              <a:gd name="connsiteY25" fmla="*/ 733403 h 3070756"/>
              <a:gd name="connsiteX26" fmla="*/ 1504956 w 2046681"/>
              <a:gd name="connsiteY26" fmla="*/ 657862 h 3070756"/>
              <a:gd name="connsiteX27" fmla="*/ 1434583 w 2046681"/>
              <a:gd name="connsiteY27" fmla="*/ 585989 h 3070756"/>
              <a:gd name="connsiteX28" fmla="*/ 1359812 w 2046681"/>
              <a:gd name="connsiteY28" fmla="*/ 517049 h 3070756"/>
              <a:gd name="connsiteX29" fmla="*/ 1282108 w 2046681"/>
              <a:gd name="connsiteY29" fmla="*/ 451043 h 3070756"/>
              <a:gd name="connsiteX30" fmla="*/ 1199273 w 2046681"/>
              <a:gd name="connsiteY30" fmla="*/ 387237 h 3070756"/>
              <a:gd name="connsiteX31" fmla="*/ 1113506 w 2046681"/>
              <a:gd name="connsiteY31" fmla="*/ 330031 h 3070756"/>
              <a:gd name="connsiteX32" fmla="*/ 1023341 w 2046681"/>
              <a:gd name="connsiteY32" fmla="*/ 275026 h 3070756"/>
              <a:gd name="connsiteX33" fmla="*/ 965430 w 2046681"/>
              <a:gd name="connsiteY33" fmla="*/ 241290 h 3070756"/>
              <a:gd name="connsiteX34" fmla="*/ 905319 w 2046681"/>
              <a:gd name="connsiteY34" fmla="*/ 211220 h 3070756"/>
              <a:gd name="connsiteX35" fmla="*/ 844476 w 2046681"/>
              <a:gd name="connsiteY35" fmla="*/ 181884 h 3070756"/>
              <a:gd name="connsiteX36" fmla="*/ 782900 w 2046681"/>
              <a:gd name="connsiteY36" fmla="*/ 155482 h 3070756"/>
              <a:gd name="connsiteX37" fmla="*/ 720590 w 2046681"/>
              <a:gd name="connsiteY37" fmla="*/ 131279 h 3070756"/>
              <a:gd name="connsiteX38" fmla="*/ 659014 w 2046681"/>
              <a:gd name="connsiteY38" fmla="*/ 108544 h 3070756"/>
              <a:gd name="connsiteX39" fmla="*/ 593772 w 2046681"/>
              <a:gd name="connsiteY39" fmla="*/ 87275 h 3070756"/>
              <a:gd name="connsiteX40" fmla="*/ 530730 w 2046681"/>
              <a:gd name="connsiteY40" fmla="*/ 68940 h 3070756"/>
              <a:gd name="connsiteX41" fmla="*/ 466221 w 2046681"/>
              <a:gd name="connsiteY41" fmla="*/ 53539 h 3070756"/>
              <a:gd name="connsiteX42" fmla="*/ 399514 w 2046681"/>
              <a:gd name="connsiteY42" fmla="*/ 39604 h 3070756"/>
              <a:gd name="connsiteX43" fmla="*/ 335005 w 2046681"/>
              <a:gd name="connsiteY43" fmla="*/ 27136 h 3070756"/>
              <a:gd name="connsiteX44" fmla="*/ 269030 w 2046681"/>
              <a:gd name="connsiteY44" fmla="*/ 16869 h 3070756"/>
              <a:gd name="connsiteX45" fmla="*/ 201590 w 2046681"/>
              <a:gd name="connsiteY45" fmla="*/ 10268 h 3070756"/>
              <a:gd name="connsiteX46" fmla="*/ 134882 w 2046681"/>
              <a:gd name="connsiteY46" fmla="*/ 4401 h 3070756"/>
              <a:gd name="connsiteX47" fmla="*/ 67441 w 2046681"/>
              <a:gd name="connsiteY47" fmla="*/ 0 h 3070756"/>
              <a:gd name="connsiteX48" fmla="*/ 0 w 2046681"/>
              <a:gd name="connsiteY48" fmla="*/ 0 h 3070756"/>
              <a:gd name="connsiteX49" fmla="*/ 0 w 2046681"/>
              <a:gd name="connsiteY49" fmla="*/ 646755 h 3070756"/>
              <a:gd name="connsiteX50" fmla="*/ 110717 w 2046681"/>
              <a:gd name="connsiteY50" fmla="*/ 652346 h 3070756"/>
              <a:gd name="connsiteX51" fmla="*/ 1398493 w 2046681"/>
              <a:gd name="connsiteY51" fmla="*/ 2079379 h 3070756"/>
              <a:gd name="connsiteX52" fmla="*/ 1285768 w 2046681"/>
              <a:gd name="connsiteY52" fmla="*/ 2637728 h 3070756"/>
              <a:gd name="connsiteX53" fmla="*/ 1228643 w 2046681"/>
              <a:gd name="connsiteY53" fmla="*/ 2756312 h 3070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2046681" h="3070756">
                <a:moveTo>
                  <a:pt x="1773253" y="3070756"/>
                </a:moveTo>
                <a:lnTo>
                  <a:pt x="1823100" y="2977614"/>
                </a:lnTo>
                <a:lnTo>
                  <a:pt x="1867817" y="2883739"/>
                </a:lnTo>
                <a:lnTo>
                  <a:pt x="1908867" y="2789130"/>
                </a:lnTo>
                <a:lnTo>
                  <a:pt x="1944054" y="2692320"/>
                </a:lnTo>
                <a:lnTo>
                  <a:pt x="1973376" y="2594778"/>
                </a:lnTo>
                <a:lnTo>
                  <a:pt x="1997567" y="2497969"/>
                </a:lnTo>
                <a:lnTo>
                  <a:pt x="2017359" y="2398959"/>
                </a:lnTo>
                <a:lnTo>
                  <a:pt x="2032753" y="2300684"/>
                </a:lnTo>
                <a:lnTo>
                  <a:pt x="2042283" y="2200941"/>
                </a:lnTo>
                <a:lnTo>
                  <a:pt x="2046681" y="2101932"/>
                </a:lnTo>
                <a:lnTo>
                  <a:pt x="2046681" y="2003656"/>
                </a:lnTo>
                <a:lnTo>
                  <a:pt x="2042283" y="1905380"/>
                </a:lnTo>
                <a:lnTo>
                  <a:pt x="2032753" y="1806370"/>
                </a:lnTo>
                <a:lnTo>
                  <a:pt x="2019558" y="1709561"/>
                </a:lnTo>
                <a:lnTo>
                  <a:pt x="1999766" y="1612019"/>
                </a:lnTo>
                <a:lnTo>
                  <a:pt x="1977774" y="1518143"/>
                </a:lnTo>
                <a:lnTo>
                  <a:pt x="1949185" y="1423534"/>
                </a:lnTo>
                <a:lnTo>
                  <a:pt x="1916931" y="1330392"/>
                </a:lnTo>
                <a:lnTo>
                  <a:pt x="1880278" y="1239450"/>
                </a:lnTo>
                <a:lnTo>
                  <a:pt x="1839961" y="1149242"/>
                </a:lnTo>
                <a:lnTo>
                  <a:pt x="1794511" y="1061967"/>
                </a:lnTo>
                <a:lnTo>
                  <a:pt x="1745397" y="976159"/>
                </a:lnTo>
                <a:lnTo>
                  <a:pt x="1691884" y="892551"/>
                </a:lnTo>
                <a:lnTo>
                  <a:pt x="1632507" y="812610"/>
                </a:lnTo>
                <a:lnTo>
                  <a:pt x="1570930" y="733403"/>
                </a:lnTo>
                <a:lnTo>
                  <a:pt x="1504956" y="657862"/>
                </a:lnTo>
                <a:lnTo>
                  <a:pt x="1434583" y="585989"/>
                </a:lnTo>
                <a:lnTo>
                  <a:pt x="1359812" y="517049"/>
                </a:lnTo>
                <a:lnTo>
                  <a:pt x="1282108" y="451043"/>
                </a:lnTo>
                <a:lnTo>
                  <a:pt x="1199273" y="387237"/>
                </a:lnTo>
                <a:lnTo>
                  <a:pt x="1113506" y="330031"/>
                </a:lnTo>
                <a:lnTo>
                  <a:pt x="1023341" y="275026"/>
                </a:lnTo>
                <a:lnTo>
                  <a:pt x="965430" y="241290"/>
                </a:lnTo>
                <a:lnTo>
                  <a:pt x="905319" y="211220"/>
                </a:lnTo>
                <a:lnTo>
                  <a:pt x="844476" y="181884"/>
                </a:lnTo>
                <a:lnTo>
                  <a:pt x="782900" y="155482"/>
                </a:lnTo>
                <a:lnTo>
                  <a:pt x="720590" y="131279"/>
                </a:lnTo>
                <a:lnTo>
                  <a:pt x="659014" y="108544"/>
                </a:lnTo>
                <a:lnTo>
                  <a:pt x="593772" y="87275"/>
                </a:lnTo>
                <a:lnTo>
                  <a:pt x="530730" y="68940"/>
                </a:lnTo>
                <a:lnTo>
                  <a:pt x="466221" y="53539"/>
                </a:lnTo>
                <a:lnTo>
                  <a:pt x="399514" y="39604"/>
                </a:lnTo>
                <a:lnTo>
                  <a:pt x="335005" y="27136"/>
                </a:lnTo>
                <a:lnTo>
                  <a:pt x="269030" y="16869"/>
                </a:lnTo>
                <a:lnTo>
                  <a:pt x="201590" y="10268"/>
                </a:lnTo>
                <a:lnTo>
                  <a:pt x="134882" y="4401"/>
                </a:lnTo>
                <a:lnTo>
                  <a:pt x="67441" y="0"/>
                </a:lnTo>
                <a:lnTo>
                  <a:pt x="0" y="0"/>
                </a:lnTo>
                <a:lnTo>
                  <a:pt x="0" y="646755"/>
                </a:lnTo>
                <a:lnTo>
                  <a:pt x="110717" y="652346"/>
                </a:lnTo>
                <a:cubicBezTo>
                  <a:pt x="834042" y="725804"/>
                  <a:pt x="1398493" y="1336674"/>
                  <a:pt x="1398493" y="2079379"/>
                </a:cubicBezTo>
                <a:cubicBezTo>
                  <a:pt x="1398493" y="2277434"/>
                  <a:pt x="1358355" y="2466114"/>
                  <a:pt x="1285768" y="2637728"/>
                </a:cubicBezTo>
                <a:lnTo>
                  <a:pt x="1228643" y="2756312"/>
                </a:ln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endParaRPr lang="en-US" sz="1600">
              <a:latin typeface="+mn-lt"/>
            </a:endParaRPr>
          </a:p>
        </p:txBody>
      </p:sp>
      <p:sp>
        <p:nvSpPr>
          <p:cNvPr id="97" name="Freeform 8">
            <a:extLst>
              <a:ext uri="{FF2B5EF4-FFF2-40B4-BE49-F238E27FC236}">
                <a16:creationId xmlns:a16="http://schemas.microsoft.com/office/drawing/2014/main" id="{33651B27-EDDC-4CE0-9B57-5D216F8F4A9B}"/>
              </a:ext>
            </a:extLst>
          </p:cNvPr>
          <p:cNvSpPr>
            <a:spLocks/>
          </p:cNvSpPr>
          <p:nvPr/>
        </p:nvSpPr>
        <p:spPr bwMode="auto">
          <a:xfrm rot="3600000" flipV="1">
            <a:off x="5456376" y="2457386"/>
            <a:ext cx="3464185" cy="1307836"/>
          </a:xfrm>
          <a:custGeom>
            <a:avLst/>
            <a:gdLst>
              <a:gd name="connsiteX0" fmla="*/ 1729043 w 3546114"/>
              <a:gd name="connsiteY0" fmla="*/ 1338593 h 1338593"/>
              <a:gd name="connsiteX1" fmla="*/ 1828076 w 3546114"/>
              <a:gd name="connsiteY1" fmla="*/ 1338593 h 1338593"/>
              <a:gd name="connsiteX2" fmla="*/ 1927842 w 3546114"/>
              <a:gd name="connsiteY2" fmla="*/ 1332722 h 1338593"/>
              <a:gd name="connsiteX3" fmla="*/ 2026875 w 3546114"/>
              <a:gd name="connsiteY3" fmla="*/ 1323183 h 1338593"/>
              <a:gd name="connsiteX4" fmla="*/ 2125174 w 3546114"/>
              <a:gd name="connsiteY4" fmla="*/ 1309240 h 1338593"/>
              <a:gd name="connsiteX5" fmla="*/ 2223474 w 3546114"/>
              <a:gd name="connsiteY5" fmla="*/ 1289426 h 1338593"/>
              <a:gd name="connsiteX6" fmla="*/ 2322507 w 3546114"/>
              <a:gd name="connsiteY6" fmla="*/ 1265209 h 1338593"/>
              <a:gd name="connsiteX7" fmla="*/ 2419339 w 3546114"/>
              <a:gd name="connsiteY7" fmla="*/ 1234388 h 1338593"/>
              <a:gd name="connsiteX8" fmla="*/ 2515438 w 3546114"/>
              <a:gd name="connsiteY8" fmla="*/ 1200631 h 1338593"/>
              <a:gd name="connsiteX9" fmla="*/ 2610803 w 3546114"/>
              <a:gd name="connsiteY9" fmla="*/ 1159536 h 1338593"/>
              <a:gd name="connsiteX10" fmla="*/ 2703967 w 3546114"/>
              <a:gd name="connsiteY10" fmla="*/ 1114772 h 1338593"/>
              <a:gd name="connsiteX11" fmla="*/ 2797131 w 3546114"/>
              <a:gd name="connsiteY11" fmla="*/ 1064137 h 1338593"/>
              <a:gd name="connsiteX12" fmla="*/ 2855084 w 3546114"/>
              <a:gd name="connsiteY12" fmla="*/ 1030380 h 1338593"/>
              <a:gd name="connsiteX13" fmla="*/ 2910836 w 3546114"/>
              <a:gd name="connsiteY13" fmla="*/ 993688 h 1338593"/>
              <a:gd name="connsiteX14" fmla="*/ 2965854 w 3546114"/>
              <a:gd name="connsiteY14" fmla="*/ 955529 h 1338593"/>
              <a:gd name="connsiteX15" fmla="*/ 3020873 w 3546114"/>
              <a:gd name="connsiteY15" fmla="*/ 915901 h 1338593"/>
              <a:gd name="connsiteX16" fmla="*/ 3072957 w 3546114"/>
              <a:gd name="connsiteY16" fmla="*/ 874072 h 1338593"/>
              <a:gd name="connsiteX17" fmla="*/ 3123573 w 3546114"/>
              <a:gd name="connsiteY17" fmla="*/ 830042 h 1338593"/>
              <a:gd name="connsiteX18" fmla="*/ 3173457 w 3546114"/>
              <a:gd name="connsiteY18" fmla="*/ 785278 h 1338593"/>
              <a:gd name="connsiteX19" fmla="*/ 3221139 w 3546114"/>
              <a:gd name="connsiteY19" fmla="*/ 738312 h 1338593"/>
              <a:gd name="connsiteX20" fmla="*/ 3267355 w 3546114"/>
              <a:gd name="connsiteY20" fmla="*/ 690612 h 1338593"/>
              <a:gd name="connsiteX21" fmla="*/ 3312836 w 3546114"/>
              <a:gd name="connsiteY21" fmla="*/ 641445 h 1338593"/>
              <a:gd name="connsiteX22" fmla="*/ 3356118 w 3546114"/>
              <a:gd name="connsiteY22" fmla="*/ 590810 h 1338593"/>
              <a:gd name="connsiteX23" fmla="*/ 3397198 w 3546114"/>
              <a:gd name="connsiteY23" fmla="*/ 538707 h 1338593"/>
              <a:gd name="connsiteX24" fmla="*/ 3438278 w 3546114"/>
              <a:gd name="connsiteY24" fmla="*/ 485137 h 1338593"/>
              <a:gd name="connsiteX25" fmla="*/ 3475691 w 3546114"/>
              <a:gd name="connsiteY25" fmla="*/ 428631 h 1338593"/>
              <a:gd name="connsiteX26" fmla="*/ 3512370 w 3546114"/>
              <a:gd name="connsiteY26" fmla="*/ 372126 h 1338593"/>
              <a:gd name="connsiteX27" fmla="*/ 3546114 w 3546114"/>
              <a:gd name="connsiteY27" fmla="*/ 314152 h 1338593"/>
              <a:gd name="connsiteX28" fmla="*/ 3002004 w 3546114"/>
              <a:gd name="connsiteY28" fmla="*/ 0 h 1338593"/>
              <a:gd name="connsiteX29" fmla="*/ 2962517 w 3546114"/>
              <a:gd name="connsiteY29" fmla="*/ 64998 h 1338593"/>
              <a:gd name="connsiteX30" fmla="*/ 1773057 w 3546114"/>
              <a:gd name="connsiteY30" fmla="*/ 697428 h 1338593"/>
              <a:gd name="connsiteX31" fmla="*/ 583598 w 3546114"/>
              <a:gd name="connsiteY31" fmla="*/ 64998 h 1338593"/>
              <a:gd name="connsiteX32" fmla="*/ 544111 w 3546114"/>
              <a:gd name="connsiteY32" fmla="*/ 0 h 1338593"/>
              <a:gd name="connsiteX33" fmla="*/ 0 w 3546114"/>
              <a:gd name="connsiteY33" fmla="*/ 314152 h 1338593"/>
              <a:gd name="connsiteX34" fmla="*/ 54285 w 3546114"/>
              <a:gd name="connsiteY34" fmla="*/ 404415 h 1338593"/>
              <a:gd name="connsiteX35" fmla="*/ 113705 w 3546114"/>
              <a:gd name="connsiteY35" fmla="*/ 490274 h 1338593"/>
              <a:gd name="connsiteX36" fmla="*/ 176059 w 3546114"/>
              <a:gd name="connsiteY36" fmla="*/ 573932 h 1338593"/>
              <a:gd name="connsiteX37" fmla="*/ 242081 w 3546114"/>
              <a:gd name="connsiteY37" fmla="*/ 650985 h 1338593"/>
              <a:gd name="connsiteX38" fmla="*/ 311037 w 3546114"/>
              <a:gd name="connsiteY38" fmla="*/ 725837 h 1338593"/>
              <a:gd name="connsiteX39" fmla="*/ 384395 w 3546114"/>
              <a:gd name="connsiteY39" fmla="*/ 796285 h 1338593"/>
              <a:gd name="connsiteX40" fmla="*/ 459220 w 3546114"/>
              <a:gd name="connsiteY40" fmla="*/ 862331 h 1338593"/>
              <a:gd name="connsiteX41" fmla="*/ 537713 w 3546114"/>
              <a:gd name="connsiteY41" fmla="*/ 924707 h 1338593"/>
              <a:gd name="connsiteX42" fmla="*/ 618406 w 3546114"/>
              <a:gd name="connsiteY42" fmla="*/ 983415 h 1338593"/>
              <a:gd name="connsiteX43" fmla="*/ 701300 w 3546114"/>
              <a:gd name="connsiteY43" fmla="*/ 1036985 h 1338593"/>
              <a:gd name="connsiteX44" fmla="*/ 787129 w 3546114"/>
              <a:gd name="connsiteY44" fmla="*/ 1086152 h 1338593"/>
              <a:gd name="connsiteX45" fmla="*/ 874425 w 3546114"/>
              <a:gd name="connsiteY45" fmla="*/ 1131650 h 1338593"/>
              <a:gd name="connsiteX46" fmla="*/ 964655 w 3546114"/>
              <a:gd name="connsiteY46" fmla="*/ 1172011 h 1338593"/>
              <a:gd name="connsiteX47" fmla="*/ 1056352 w 3546114"/>
              <a:gd name="connsiteY47" fmla="*/ 1208703 h 1338593"/>
              <a:gd name="connsiteX48" fmla="*/ 1148783 w 3546114"/>
              <a:gd name="connsiteY48" fmla="*/ 1241726 h 1338593"/>
              <a:gd name="connsiteX49" fmla="*/ 1243414 w 3546114"/>
              <a:gd name="connsiteY49" fmla="*/ 1269612 h 1338593"/>
              <a:gd name="connsiteX50" fmla="*/ 1339513 w 3546114"/>
              <a:gd name="connsiteY50" fmla="*/ 1292361 h 1338593"/>
              <a:gd name="connsiteX51" fmla="*/ 1434878 w 3546114"/>
              <a:gd name="connsiteY51" fmla="*/ 1310707 h 1338593"/>
              <a:gd name="connsiteX52" fmla="*/ 1532444 w 3546114"/>
              <a:gd name="connsiteY52" fmla="*/ 1324650 h 1338593"/>
              <a:gd name="connsiteX53" fmla="*/ 1630743 w 3546114"/>
              <a:gd name="connsiteY53" fmla="*/ 1334190 h 1338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3546114" h="1338593">
                <a:moveTo>
                  <a:pt x="1729043" y="1338593"/>
                </a:moveTo>
                <a:lnTo>
                  <a:pt x="1828076" y="1338593"/>
                </a:lnTo>
                <a:lnTo>
                  <a:pt x="1927842" y="1332722"/>
                </a:lnTo>
                <a:lnTo>
                  <a:pt x="2026875" y="1323183"/>
                </a:lnTo>
                <a:lnTo>
                  <a:pt x="2125174" y="1309240"/>
                </a:lnTo>
                <a:lnTo>
                  <a:pt x="2223474" y="1289426"/>
                </a:lnTo>
                <a:lnTo>
                  <a:pt x="2322507" y="1265209"/>
                </a:lnTo>
                <a:lnTo>
                  <a:pt x="2419339" y="1234388"/>
                </a:lnTo>
                <a:lnTo>
                  <a:pt x="2515438" y="1200631"/>
                </a:lnTo>
                <a:lnTo>
                  <a:pt x="2610803" y="1159536"/>
                </a:lnTo>
                <a:lnTo>
                  <a:pt x="2703967" y="1114772"/>
                </a:lnTo>
                <a:lnTo>
                  <a:pt x="2797131" y="1064137"/>
                </a:lnTo>
                <a:lnTo>
                  <a:pt x="2855084" y="1030380"/>
                </a:lnTo>
                <a:lnTo>
                  <a:pt x="2910836" y="993688"/>
                </a:lnTo>
                <a:lnTo>
                  <a:pt x="2965854" y="955529"/>
                </a:lnTo>
                <a:lnTo>
                  <a:pt x="3020873" y="915901"/>
                </a:lnTo>
                <a:lnTo>
                  <a:pt x="3072957" y="874072"/>
                </a:lnTo>
                <a:lnTo>
                  <a:pt x="3123573" y="830042"/>
                </a:lnTo>
                <a:lnTo>
                  <a:pt x="3173457" y="785278"/>
                </a:lnTo>
                <a:lnTo>
                  <a:pt x="3221139" y="738312"/>
                </a:lnTo>
                <a:lnTo>
                  <a:pt x="3267355" y="690612"/>
                </a:lnTo>
                <a:lnTo>
                  <a:pt x="3312836" y="641445"/>
                </a:lnTo>
                <a:lnTo>
                  <a:pt x="3356118" y="590810"/>
                </a:lnTo>
                <a:lnTo>
                  <a:pt x="3397198" y="538707"/>
                </a:lnTo>
                <a:lnTo>
                  <a:pt x="3438278" y="485137"/>
                </a:lnTo>
                <a:lnTo>
                  <a:pt x="3475691" y="428631"/>
                </a:lnTo>
                <a:lnTo>
                  <a:pt x="3512370" y="372126"/>
                </a:lnTo>
                <a:lnTo>
                  <a:pt x="3546114" y="314152"/>
                </a:lnTo>
                <a:lnTo>
                  <a:pt x="3002004" y="0"/>
                </a:lnTo>
                <a:lnTo>
                  <a:pt x="2962517" y="64998"/>
                </a:lnTo>
                <a:cubicBezTo>
                  <a:pt x="2704738" y="446561"/>
                  <a:pt x="2268194" y="697428"/>
                  <a:pt x="1773057" y="697428"/>
                </a:cubicBezTo>
                <a:cubicBezTo>
                  <a:pt x="1277920" y="697428"/>
                  <a:pt x="841377" y="446561"/>
                  <a:pt x="583598" y="64998"/>
                </a:cubicBezTo>
                <a:lnTo>
                  <a:pt x="544111" y="0"/>
                </a:lnTo>
                <a:lnTo>
                  <a:pt x="0" y="314152"/>
                </a:lnTo>
                <a:lnTo>
                  <a:pt x="54285" y="404415"/>
                </a:lnTo>
                <a:lnTo>
                  <a:pt x="113705" y="490274"/>
                </a:lnTo>
                <a:lnTo>
                  <a:pt x="176059" y="573932"/>
                </a:lnTo>
                <a:lnTo>
                  <a:pt x="242081" y="650985"/>
                </a:lnTo>
                <a:lnTo>
                  <a:pt x="311037" y="725837"/>
                </a:lnTo>
                <a:lnTo>
                  <a:pt x="384395" y="796285"/>
                </a:lnTo>
                <a:lnTo>
                  <a:pt x="459220" y="862331"/>
                </a:lnTo>
                <a:lnTo>
                  <a:pt x="537713" y="924707"/>
                </a:lnTo>
                <a:lnTo>
                  <a:pt x="618406" y="983415"/>
                </a:lnTo>
                <a:lnTo>
                  <a:pt x="701300" y="1036985"/>
                </a:lnTo>
                <a:lnTo>
                  <a:pt x="787129" y="1086152"/>
                </a:lnTo>
                <a:lnTo>
                  <a:pt x="874425" y="1131650"/>
                </a:lnTo>
                <a:lnTo>
                  <a:pt x="964655" y="1172011"/>
                </a:lnTo>
                <a:lnTo>
                  <a:pt x="1056352" y="1208703"/>
                </a:lnTo>
                <a:lnTo>
                  <a:pt x="1148783" y="1241726"/>
                </a:lnTo>
                <a:lnTo>
                  <a:pt x="1243414" y="1269612"/>
                </a:lnTo>
                <a:lnTo>
                  <a:pt x="1339513" y="1292361"/>
                </a:lnTo>
                <a:lnTo>
                  <a:pt x="1434878" y="1310707"/>
                </a:lnTo>
                <a:lnTo>
                  <a:pt x="1532444" y="1324650"/>
                </a:lnTo>
                <a:lnTo>
                  <a:pt x="1630743" y="1334190"/>
                </a:lnTo>
                <a:close/>
              </a:path>
            </a:pathLst>
          </a:custGeom>
          <a:solidFill>
            <a:schemeClr val="accent1">
              <a:lumMod val="75000"/>
              <a:lumOff val="25000"/>
            </a:schemeClr>
          </a:solidFill>
          <a:ln>
            <a:noFill/>
          </a:ln>
        </p:spPr>
        <p:txBody>
          <a:bodyPr vert="horz" wrap="square" lIns="91440" tIns="45720" rIns="91440" bIns="45720" numCol="1" anchor="t" anchorCtr="0" compatLnSpc="1">
            <a:prstTxWarp prst="textNoShape">
              <a:avLst/>
            </a:prstTxWarp>
            <a:noAutofit/>
          </a:bodyPr>
          <a:lstStyle/>
          <a:p>
            <a:endParaRPr lang="en-US" sz="1600" dirty="0">
              <a:latin typeface="+mn-lt"/>
            </a:endParaRPr>
          </a:p>
        </p:txBody>
      </p:sp>
      <p:sp>
        <p:nvSpPr>
          <p:cNvPr id="101" name="Freeform 9">
            <a:extLst>
              <a:ext uri="{FF2B5EF4-FFF2-40B4-BE49-F238E27FC236}">
                <a16:creationId xmlns:a16="http://schemas.microsoft.com/office/drawing/2014/main" id="{F382D322-9965-4731-8941-D9C6323EC223}"/>
              </a:ext>
            </a:extLst>
          </p:cNvPr>
          <p:cNvSpPr>
            <a:spLocks/>
          </p:cNvSpPr>
          <p:nvPr/>
        </p:nvSpPr>
        <p:spPr bwMode="auto">
          <a:xfrm rot="3600000" flipV="1">
            <a:off x="4048200" y="1670747"/>
            <a:ext cx="1999393" cy="3000198"/>
          </a:xfrm>
          <a:custGeom>
            <a:avLst/>
            <a:gdLst>
              <a:gd name="connsiteX0" fmla="*/ 274895 w 2046681"/>
              <a:gd name="connsiteY0" fmla="*/ 3070756 h 3070756"/>
              <a:gd name="connsiteX1" fmla="*/ 818259 w 2046681"/>
              <a:gd name="connsiteY1" fmla="*/ 2756772 h 3070756"/>
              <a:gd name="connsiteX2" fmla="*/ 760912 w 2046681"/>
              <a:gd name="connsiteY2" fmla="*/ 2637728 h 3070756"/>
              <a:gd name="connsiteX3" fmla="*/ 648187 w 2046681"/>
              <a:gd name="connsiteY3" fmla="*/ 2079379 h 3070756"/>
              <a:gd name="connsiteX4" fmla="*/ 1935963 w 2046681"/>
              <a:gd name="connsiteY4" fmla="*/ 652346 h 3070756"/>
              <a:gd name="connsiteX5" fmla="*/ 2046681 w 2046681"/>
              <a:gd name="connsiteY5" fmla="*/ 646755 h 3070756"/>
              <a:gd name="connsiteX6" fmla="*/ 2046681 w 2046681"/>
              <a:gd name="connsiteY6" fmla="*/ 0 h 3070756"/>
              <a:gd name="connsiteX7" fmla="*/ 1941122 w 2046681"/>
              <a:gd name="connsiteY7" fmla="*/ 1467 h 3070756"/>
              <a:gd name="connsiteX8" fmla="*/ 1837028 w 2046681"/>
              <a:gd name="connsiteY8" fmla="*/ 10268 h 3070756"/>
              <a:gd name="connsiteX9" fmla="*/ 1735867 w 2046681"/>
              <a:gd name="connsiteY9" fmla="*/ 22736 h 3070756"/>
              <a:gd name="connsiteX10" fmla="*/ 1633973 w 2046681"/>
              <a:gd name="connsiteY10" fmla="*/ 41071 h 3070756"/>
              <a:gd name="connsiteX11" fmla="*/ 1535744 w 2046681"/>
              <a:gd name="connsiteY11" fmla="*/ 63806 h 3070756"/>
              <a:gd name="connsiteX12" fmla="*/ 1438981 w 2046681"/>
              <a:gd name="connsiteY12" fmla="*/ 91676 h 3070756"/>
              <a:gd name="connsiteX13" fmla="*/ 1342951 w 2046681"/>
              <a:gd name="connsiteY13" fmla="*/ 123945 h 3070756"/>
              <a:gd name="connsiteX14" fmla="*/ 1249854 w 2046681"/>
              <a:gd name="connsiteY14" fmla="*/ 160615 h 3070756"/>
              <a:gd name="connsiteX15" fmla="*/ 1159688 w 2046681"/>
              <a:gd name="connsiteY15" fmla="*/ 201686 h 3070756"/>
              <a:gd name="connsiteX16" fmla="*/ 1070989 w 2046681"/>
              <a:gd name="connsiteY16" fmla="*/ 246423 h 3070756"/>
              <a:gd name="connsiteX17" fmla="*/ 985222 w 2046681"/>
              <a:gd name="connsiteY17" fmla="*/ 295561 h 3070756"/>
              <a:gd name="connsiteX18" fmla="*/ 902387 w 2046681"/>
              <a:gd name="connsiteY18" fmla="*/ 349100 h 3070756"/>
              <a:gd name="connsiteX19" fmla="*/ 822484 w 2046681"/>
              <a:gd name="connsiteY19" fmla="*/ 405572 h 3070756"/>
              <a:gd name="connsiteX20" fmla="*/ 744781 w 2046681"/>
              <a:gd name="connsiteY20" fmla="*/ 467911 h 3070756"/>
              <a:gd name="connsiteX21" fmla="*/ 670010 w 2046681"/>
              <a:gd name="connsiteY21" fmla="*/ 530984 h 3070756"/>
              <a:gd name="connsiteX22" fmla="*/ 599637 w 2046681"/>
              <a:gd name="connsiteY22" fmla="*/ 598457 h 3070756"/>
              <a:gd name="connsiteX23" fmla="*/ 532196 w 2046681"/>
              <a:gd name="connsiteY23" fmla="*/ 670330 h 3070756"/>
              <a:gd name="connsiteX24" fmla="*/ 467687 w 2046681"/>
              <a:gd name="connsiteY24" fmla="*/ 745137 h 3070756"/>
              <a:gd name="connsiteX25" fmla="*/ 406844 w 2046681"/>
              <a:gd name="connsiteY25" fmla="*/ 822144 h 3070756"/>
              <a:gd name="connsiteX26" fmla="*/ 348933 w 2046681"/>
              <a:gd name="connsiteY26" fmla="*/ 902819 h 3070756"/>
              <a:gd name="connsiteX27" fmla="*/ 295420 w 2046681"/>
              <a:gd name="connsiteY27" fmla="*/ 985693 h 3070756"/>
              <a:gd name="connsiteX28" fmla="*/ 246306 w 2046681"/>
              <a:gd name="connsiteY28" fmla="*/ 1071501 h 3070756"/>
              <a:gd name="connsiteX29" fmla="*/ 201589 w 2046681"/>
              <a:gd name="connsiteY29" fmla="*/ 1158776 h 3070756"/>
              <a:gd name="connsiteX30" fmla="*/ 160539 w 2046681"/>
              <a:gd name="connsiteY30" fmla="*/ 1250451 h 3070756"/>
              <a:gd name="connsiteX31" fmla="*/ 123886 w 2046681"/>
              <a:gd name="connsiteY31" fmla="*/ 1343593 h 3070756"/>
              <a:gd name="connsiteX32" fmla="*/ 91632 w 2046681"/>
              <a:gd name="connsiteY32" fmla="*/ 1437469 h 3070756"/>
              <a:gd name="connsiteX33" fmla="*/ 64509 w 2046681"/>
              <a:gd name="connsiteY33" fmla="*/ 1535011 h 3070756"/>
              <a:gd name="connsiteX34" fmla="*/ 42517 w 2046681"/>
              <a:gd name="connsiteY34" fmla="*/ 1634754 h 3070756"/>
              <a:gd name="connsiteX35" fmla="*/ 24191 w 2046681"/>
              <a:gd name="connsiteY35" fmla="*/ 1734497 h 3070756"/>
              <a:gd name="connsiteX36" fmla="*/ 10263 w 2046681"/>
              <a:gd name="connsiteY36" fmla="*/ 1837173 h 3070756"/>
              <a:gd name="connsiteX37" fmla="*/ 2932 w 2046681"/>
              <a:gd name="connsiteY37" fmla="*/ 1941316 h 3070756"/>
              <a:gd name="connsiteX38" fmla="*/ 0 w 2046681"/>
              <a:gd name="connsiteY38" fmla="*/ 2046926 h 3070756"/>
              <a:gd name="connsiteX39" fmla="*/ 1466 w 2046681"/>
              <a:gd name="connsiteY39" fmla="*/ 2113666 h 3070756"/>
              <a:gd name="connsiteX40" fmla="*/ 4398 w 2046681"/>
              <a:gd name="connsiteY40" fmla="*/ 2181139 h 3070756"/>
              <a:gd name="connsiteX41" fmla="*/ 10263 w 2046681"/>
              <a:gd name="connsiteY41" fmla="*/ 2248612 h 3070756"/>
              <a:gd name="connsiteX42" fmla="*/ 16860 w 2046681"/>
              <a:gd name="connsiteY42" fmla="*/ 2314618 h 3070756"/>
              <a:gd name="connsiteX43" fmla="*/ 27123 w 2046681"/>
              <a:gd name="connsiteY43" fmla="*/ 2380624 h 3070756"/>
              <a:gd name="connsiteX44" fmla="*/ 39585 w 2046681"/>
              <a:gd name="connsiteY44" fmla="*/ 2447364 h 3070756"/>
              <a:gd name="connsiteX45" fmla="*/ 53513 w 2046681"/>
              <a:gd name="connsiteY45" fmla="*/ 2511903 h 3070756"/>
              <a:gd name="connsiteX46" fmla="*/ 68907 w 2046681"/>
              <a:gd name="connsiteY46" fmla="*/ 2576443 h 3070756"/>
              <a:gd name="connsiteX47" fmla="*/ 88699 w 2046681"/>
              <a:gd name="connsiteY47" fmla="*/ 2640982 h 3070756"/>
              <a:gd name="connsiteX48" fmla="*/ 108492 w 2046681"/>
              <a:gd name="connsiteY48" fmla="*/ 2704788 h 3070756"/>
              <a:gd name="connsiteX49" fmla="*/ 131216 w 2046681"/>
              <a:gd name="connsiteY49" fmla="*/ 2767861 h 3070756"/>
              <a:gd name="connsiteX50" fmla="*/ 154674 w 2046681"/>
              <a:gd name="connsiteY50" fmla="*/ 2830200 h 3070756"/>
              <a:gd name="connsiteX51" fmla="*/ 181797 w 2046681"/>
              <a:gd name="connsiteY51" fmla="*/ 2890339 h 3070756"/>
              <a:gd name="connsiteX52" fmla="*/ 211119 w 2046681"/>
              <a:gd name="connsiteY52" fmla="*/ 2951212 h 3070756"/>
              <a:gd name="connsiteX53" fmla="*/ 241174 w 2046681"/>
              <a:gd name="connsiteY53" fmla="*/ 3011351 h 3070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2046681" h="3070756">
                <a:moveTo>
                  <a:pt x="274895" y="3070756"/>
                </a:moveTo>
                <a:lnTo>
                  <a:pt x="818259" y="2756772"/>
                </a:lnTo>
                <a:lnTo>
                  <a:pt x="760912" y="2637728"/>
                </a:lnTo>
                <a:cubicBezTo>
                  <a:pt x="688326" y="2466114"/>
                  <a:pt x="648187" y="2277434"/>
                  <a:pt x="648187" y="2079379"/>
                </a:cubicBezTo>
                <a:cubicBezTo>
                  <a:pt x="648187" y="1336674"/>
                  <a:pt x="1212638" y="725804"/>
                  <a:pt x="1935963" y="652346"/>
                </a:cubicBezTo>
                <a:lnTo>
                  <a:pt x="2046681" y="646755"/>
                </a:lnTo>
                <a:lnTo>
                  <a:pt x="2046681" y="0"/>
                </a:lnTo>
                <a:lnTo>
                  <a:pt x="1941122" y="1467"/>
                </a:lnTo>
                <a:lnTo>
                  <a:pt x="1837028" y="10268"/>
                </a:lnTo>
                <a:lnTo>
                  <a:pt x="1735867" y="22736"/>
                </a:lnTo>
                <a:lnTo>
                  <a:pt x="1633973" y="41071"/>
                </a:lnTo>
                <a:lnTo>
                  <a:pt x="1535744" y="63806"/>
                </a:lnTo>
                <a:lnTo>
                  <a:pt x="1438981" y="91676"/>
                </a:lnTo>
                <a:lnTo>
                  <a:pt x="1342951" y="123945"/>
                </a:lnTo>
                <a:lnTo>
                  <a:pt x="1249854" y="160615"/>
                </a:lnTo>
                <a:lnTo>
                  <a:pt x="1159688" y="201686"/>
                </a:lnTo>
                <a:lnTo>
                  <a:pt x="1070989" y="246423"/>
                </a:lnTo>
                <a:lnTo>
                  <a:pt x="985222" y="295561"/>
                </a:lnTo>
                <a:lnTo>
                  <a:pt x="902387" y="349100"/>
                </a:lnTo>
                <a:lnTo>
                  <a:pt x="822484" y="405572"/>
                </a:lnTo>
                <a:lnTo>
                  <a:pt x="744781" y="467911"/>
                </a:lnTo>
                <a:lnTo>
                  <a:pt x="670010" y="530984"/>
                </a:lnTo>
                <a:lnTo>
                  <a:pt x="599637" y="598457"/>
                </a:lnTo>
                <a:lnTo>
                  <a:pt x="532196" y="670330"/>
                </a:lnTo>
                <a:lnTo>
                  <a:pt x="467687" y="745137"/>
                </a:lnTo>
                <a:lnTo>
                  <a:pt x="406844" y="822144"/>
                </a:lnTo>
                <a:lnTo>
                  <a:pt x="348933" y="902819"/>
                </a:lnTo>
                <a:lnTo>
                  <a:pt x="295420" y="985693"/>
                </a:lnTo>
                <a:lnTo>
                  <a:pt x="246306" y="1071501"/>
                </a:lnTo>
                <a:lnTo>
                  <a:pt x="201589" y="1158776"/>
                </a:lnTo>
                <a:lnTo>
                  <a:pt x="160539" y="1250451"/>
                </a:lnTo>
                <a:lnTo>
                  <a:pt x="123886" y="1343593"/>
                </a:lnTo>
                <a:lnTo>
                  <a:pt x="91632" y="1437469"/>
                </a:lnTo>
                <a:lnTo>
                  <a:pt x="64509" y="1535011"/>
                </a:lnTo>
                <a:lnTo>
                  <a:pt x="42517" y="1634754"/>
                </a:lnTo>
                <a:lnTo>
                  <a:pt x="24191" y="1734497"/>
                </a:lnTo>
                <a:lnTo>
                  <a:pt x="10263" y="1837173"/>
                </a:lnTo>
                <a:lnTo>
                  <a:pt x="2932" y="1941316"/>
                </a:lnTo>
                <a:lnTo>
                  <a:pt x="0" y="2046926"/>
                </a:lnTo>
                <a:lnTo>
                  <a:pt x="1466" y="2113666"/>
                </a:lnTo>
                <a:lnTo>
                  <a:pt x="4398" y="2181139"/>
                </a:lnTo>
                <a:lnTo>
                  <a:pt x="10263" y="2248612"/>
                </a:lnTo>
                <a:lnTo>
                  <a:pt x="16860" y="2314618"/>
                </a:lnTo>
                <a:lnTo>
                  <a:pt x="27123" y="2380624"/>
                </a:lnTo>
                <a:lnTo>
                  <a:pt x="39585" y="2447364"/>
                </a:lnTo>
                <a:lnTo>
                  <a:pt x="53513" y="2511903"/>
                </a:lnTo>
                <a:lnTo>
                  <a:pt x="68907" y="2576443"/>
                </a:lnTo>
                <a:lnTo>
                  <a:pt x="88699" y="2640982"/>
                </a:lnTo>
                <a:lnTo>
                  <a:pt x="108492" y="2704788"/>
                </a:lnTo>
                <a:lnTo>
                  <a:pt x="131216" y="2767861"/>
                </a:lnTo>
                <a:lnTo>
                  <a:pt x="154674" y="2830200"/>
                </a:lnTo>
                <a:lnTo>
                  <a:pt x="181797" y="2890339"/>
                </a:lnTo>
                <a:lnTo>
                  <a:pt x="211119" y="2951212"/>
                </a:lnTo>
                <a:lnTo>
                  <a:pt x="241174" y="3011351"/>
                </a:lnTo>
                <a:close/>
              </a:path>
            </a:pathLst>
          </a:custGeom>
          <a:solidFill>
            <a:schemeClr val="accent2">
              <a:lumMod val="50000"/>
            </a:schemeClr>
          </a:solidFill>
          <a:ln>
            <a:noFill/>
          </a:ln>
        </p:spPr>
        <p:txBody>
          <a:bodyPr vert="horz" wrap="square" lIns="91440" tIns="45720" rIns="91440" bIns="45720" numCol="1" anchor="t" anchorCtr="0" compatLnSpc="1">
            <a:prstTxWarp prst="textNoShape">
              <a:avLst/>
            </a:prstTxWarp>
            <a:noAutofit/>
          </a:bodyPr>
          <a:lstStyle/>
          <a:p>
            <a:endParaRPr lang="en-US" sz="1600">
              <a:latin typeface="+mn-lt"/>
            </a:endParaRPr>
          </a:p>
        </p:txBody>
      </p:sp>
      <p:sp>
        <p:nvSpPr>
          <p:cNvPr id="102" name="Freeform 10">
            <a:extLst>
              <a:ext uri="{FF2B5EF4-FFF2-40B4-BE49-F238E27FC236}">
                <a16:creationId xmlns:a16="http://schemas.microsoft.com/office/drawing/2014/main" id="{DA4A8B6E-6283-4D50-B00E-82451CFACC1E}"/>
              </a:ext>
            </a:extLst>
          </p:cNvPr>
          <p:cNvSpPr/>
          <p:nvPr/>
        </p:nvSpPr>
        <p:spPr bwMode="gray">
          <a:xfrm>
            <a:off x="4685976" y="2462149"/>
            <a:ext cx="2676048" cy="2676396"/>
          </a:xfrm>
          <a:custGeom>
            <a:avLst/>
            <a:gdLst>
              <a:gd name="connsiteX0" fmla="*/ 1369669 w 2739338"/>
              <a:gd name="connsiteY0" fmla="*/ 582930 h 2739338"/>
              <a:gd name="connsiteX1" fmla="*/ 582930 w 2739338"/>
              <a:gd name="connsiteY1" fmla="*/ 1369669 h 2739338"/>
              <a:gd name="connsiteX2" fmla="*/ 1369669 w 2739338"/>
              <a:gd name="connsiteY2" fmla="*/ 2156408 h 2739338"/>
              <a:gd name="connsiteX3" fmla="*/ 2156408 w 2739338"/>
              <a:gd name="connsiteY3" fmla="*/ 1369669 h 2739338"/>
              <a:gd name="connsiteX4" fmla="*/ 1369669 w 2739338"/>
              <a:gd name="connsiteY4" fmla="*/ 582930 h 2739338"/>
              <a:gd name="connsiteX5" fmla="*/ 1369669 w 2739338"/>
              <a:gd name="connsiteY5" fmla="*/ 0 h 2739338"/>
              <a:gd name="connsiteX6" fmla="*/ 2739338 w 2739338"/>
              <a:gd name="connsiteY6" fmla="*/ 1369669 h 2739338"/>
              <a:gd name="connsiteX7" fmla="*/ 1369669 w 2739338"/>
              <a:gd name="connsiteY7" fmla="*/ 2739338 h 2739338"/>
              <a:gd name="connsiteX8" fmla="*/ 0 w 2739338"/>
              <a:gd name="connsiteY8" fmla="*/ 1369669 h 2739338"/>
              <a:gd name="connsiteX9" fmla="*/ 1369669 w 2739338"/>
              <a:gd name="connsiteY9" fmla="*/ 0 h 2739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39338" h="2739338">
                <a:moveTo>
                  <a:pt x="1369669" y="582930"/>
                </a:moveTo>
                <a:cubicBezTo>
                  <a:pt x="935165" y="582930"/>
                  <a:pt x="582930" y="935165"/>
                  <a:pt x="582930" y="1369669"/>
                </a:cubicBezTo>
                <a:cubicBezTo>
                  <a:pt x="582930" y="1804173"/>
                  <a:pt x="935165" y="2156408"/>
                  <a:pt x="1369669" y="2156408"/>
                </a:cubicBezTo>
                <a:cubicBezTo>
                  <a:pt x="1804173" y="2156408"/>
                  <a:pt x="2156408" y="1804173"/>
                  <a:pt x="2156408" y="1369669"/>
                </a:cubicBezTo>
                <a:cubicBezTo>
                  <a:pt x="2156408" y="935165"/>
                  <a:pt x="1804173" y="582930"/>
                  <a:pt x="1369669" y="582930"/>
                </a:cubicBezTo>
                <a:close/>
                <a:moveTo>
                  <a:pt x="1369669" y="0"/>
                </a:moveTo>
                <a:cubicBezTo>
                  <a:pt x="2126116" y="0"/>
                  <a:pt x="2739338" y="613222"/>
                  <a:pt x="2739338" y="1369669"/>
                </a:cubicBezTo>
                <a:cubicBezTo>
                  <a:pt x="2739338" y="2126116"/>
                  <a:pt x="2126116" y="2739338"/>
                  <a:pt x="1369669" y="2739338"/>
                </a:cubicBezTo>
                <a:cubicBezTo>
                  <a:pt x="613222" y="2739338"/>
                  <a:pt x="0" y="2126116"/>
                  <a:pt x="0" y="1369669"/>
                </a:cubicBezTo>
                <a:cubicBezTo>
                  <a:pt x="0" y="613222"/>
                  <a:pt x="613222" y="0"/>
                  <a:pt x="1369669" y="0"/>
                </a:cubicBezTo>
                <a:close/>
              </a:path>
            </a:pathLst>
          </a:custGeom>
          <a:solidFill>
            <a:schemeClr val="accent4">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45720" rIns="72000" bIns="45720" numCol="1" spcCol="0" rtlCol="0" fromWordArt="0" anchor="ctr" anchorCtr="0" forceAA="0" compatLnSpc="1">
            <a:prstTxWarp prst="textNoShape">
              <a:avLst/>
            </a:prstTxWarp>
            <a:noAutofit/>
          </a:bodyPr>
          <a:lstStyle/>
          <a:p>
            <a:pPr algn="ctr"/>
            <a:endParaRPr lang="en-US" sz="1600"/>
          </a:p>
        </p:txBody>
      </p:sp>
      <p:sp>
        <p:nvSpPr>
          <p:cNvPr id="104" name="TextBox 103">
            <a:extLst>
              <a:ext uri="{FF2B5EF4-FFF2-40B4-BE49-F238E27FC236}">
                <a16:creationId xmlns:a16="http://schemas.microsoft.com/office/drawing/2014/main" id="{81DAEE95-0FB6-41AE-A209-91ECA3272F51}"/>
              </a:ext>
            </a:extLst>
          </p:cNvPr>
          <p:cNvSpPr txBox="1"/>
          <p:nvPr/>
        </p:nvSpPr>
        <p:spPr>
          <a:xfrm>
            <a:off x="5394023" y="2762193"/>
            <a:ext cx="1216474" cy="613410"/>
          </a:xfrm>
          <a:prstGeom prst="rect">
            <a:avLst/>
          </a:prstGeom>
        </p:spPr>
        <p:txBody>
          <a:bodyPr vert="horz" wrap="none" lIns="0" tIns="0" rIns="0" bIns="0" rtlCol="0" anchor="t" anchorCtr="0">
            <a:prstTxWarp prst="textArchUp">
              <a:avLst>
                <a:gd name="adj" fmla="val 10996369"/>
              </a:avLst>
            </a:prstTxWarp>
            <a:spAutoFit/>
          </a:bodyPr>
          <a:lstStyle>
            <a:lvl1pPr marL="0" lvl="0" indent="0" defTabSz="913526" eaLnBrk="1" latinLnBrk="0" hangingPunct="1">
              <a:buClr>
                <a:schemeClr val="tx2"/>
              </a:buClr>
              <a:buSzPct val="100000"/>
              <a:defRPr lang="en-GB" sz="1600" baseline="0" dirty="0">
                <a:latin typeface="+mn-lt"/>
              </a:defRPr>
            </a:lvl1pPr>
            <a:lvl2pPr marL="198346" lvl="1" indent="-194673" defTabSz="913526" eaLnBrk="1" latinLnBrk="0" hangingPunct="1">
              <a:buClr>
                <a:schemeClr val="tx2"/>
              </a:buClr>
              <a:buSzPct val="120000"/>
              <a:buFontTx/>
              <a:buBlip>
                <a:blip r:embed="rId17"/>
              </a:buBlip>
              <a:defRPr lang="en-GB" sz="1600" baseline="0" dirty="0">
                <a:latin typeface="+mn-lt"/>
              </a:defRPr>
            </a:lvl2pPr>
            <a:lvl3pPr marL="381000" lvl="2" indent="-190500" defTabSz="913526" eaLnBrk="1" latinLnBrk="0" hangingPunct="1">
              <a:buClr>
                <a:schemeClr val="tx2"/>
              </a:buClr>
              <a:buSzPct val="120000"/>
              <a:buFontTx/>
              <a:buBlip>
                <a:blip r:embed="rId18"/>
              </a:buBlip>
              <a:defRPr lang="en-GB" sz="1600" baseline="0" dirty="0">
                <a:latin typeface="+mn-lt"/>
              </a:defRPr>
            </a:lvl3pPr>
            <a:lvl4pPr marL="558800" lvl="3" indent="-209550" defTabSz="913526" eaLnBrk="1" latinLnBrk="0" hangingPunct="1">
              <a:buClr>
                <a:schemeClr val="tx2"/>
              </a:buClr>
              <a:buSzPct val="120000"/>
              <a:buFontTx/>
              <a:buBlip>
                <a:blip r:embed="rId19"/>
              </a:buBlip>
              <a:defRPr lang="en-GB" sz="1600" baseline="0" dirty="0">
                <a:latin typeface="+mn-lt"/>
              </a:defRPr>
            </a:lvl4pPr>
            <a:lvl5pPr marL="717550" lvl="4" indent="-158750" defTabSz="913526" eaLnBrk="1" latinLnBrk="0" hangingPunct="1">
              <a:buClr>
                <a:schemeClr val="tx2"/>
              </a:buClr>
              <a:buSzPct val="140000"/>
              <a:buFontTx/>
              <a:buBlip>
                <a:blip r:embed="rId20"/>
              </a:buBlip>
              <a:defRPr lang="en-GB" sz="1600" baseline="0" dirty="0">
                <a:latin typeface="+mn-lt"/>
              </a:defRPr>
            </a:lvl5pPr>
            <a:lvl6pPr marL="1020090" indent="-177099" defTabSz="1218095" fontAlgn="base">
              <a:spcBef>
                <a:spcPct val="0"/>
              </a:spcBef>
              <a:spcAft>
                <a:spcPct val="0"/>
              </a:spcAft>
              <a:buClr>
                <a:schemeClr val="tx2"/>
              </a:buClr>
              <a:buSzPct val="89000"/>
              <a:buFont typeface="Arial" charset="0"/>
              <a:buChar char="-"/>
              <a:defRPr sz="2176" baseline="0">
                <a:latin typeface="+mn-lt"/>
              </a:defRPr>
            </a:lvl6pPr>
            <a:lvl7pPr marL="1020090" indent="-177099" defTabSz="1218095" fontAlgn="base">
              <a:spcBef>
                <a:spcPct val="0"/>
              </a:spcBef>
              <a:spcAft>
                <a:spcPct val="0"/>
              </a:spcAft>
              <a:buClr>
                <a:schemeClr val="tx2"/>
              </a:buClr>
              <a:buSzPct val="89000"/>
              <a:buFont typeface="Arial" charset="0"/>
              <a:buChar char="-"/>
              <a:defRPr sz="2176" baseline="0">
                <a:latin typeface="+mn-lt"/>
              </a:defRPr>
            </a:lvl7pPr>
            <a:lvl8pPr marL="1020090" indent="-177099" defTabSz="1218095" fontAlgn="base">
              <a:spcBef>
                <a:spcPct val="0"/>
              </a:spcBef>
              <a:spcAft>
                <a:spcPct val="0"/>
              </a:spcAft>
              <a:buClr>
                <a:schemeClr val="tx2"/>
              </a:buClr>
              <a:buSzPct val="89000"/>
              <a:buFont typeface="Arial" charset="0"/>
              <a:buChar char="-"/>
              <a:defRPr sz="2176" baseline="0">
                <a:latin typeface="+mn-lt"/>
              </a:defRPr>
            </a:lvl8pPr>
            <a:lvl9pPr marL="1020090" indent="-177099" defTabSz="1218095" fontAlgn="base">
              <a:spcBef>
                <a:spcPct val="0"/>
              </a:spcBef>
              <a:spcAft>
                <a:spcPct val="0"/>
              </a:spcAft>
              <a:buClr>
                <a:schemeClr val="tx2"/>
              </a:buClr>
              <a:buSzPct val="89000"/>
              <a:buFont typeface="Arial" charset="0"/>
              <a:buChar char="-"/>
              <a:defRPr sz="2176" baseline="0">
                <a:latin typeface="+mn-lt"/>
              </a:defRPr>
            </a:lvl9pPr>
          </a:lstStyle>
          <a:p>
            <a:pPr algn="ctr"/>
            <a:r>
              <a:rPr lang="en-US" sz="1400" b="1" dirty="0">
                <a:solidFill>
                  <a:schemeClr val="bg1"/>
                </a:solidFill>
              </a:rPr>
              <a:t>Dimensions</a:t>
            </a:r>
          </a:p>
        </p:txBody>
      </p:sp>
      <p:sp>
        <p:nvSpPr>
          <p:cNvPr id="105" name="TextBox 104">
            <a:extLst>
              <a:ext uri="{FF2B5EF4-FFF2-40B4-BE49-F238E27FC236}">
                <a16:creationId xmlns:a16="http://schemas.microsoft.com/office/drawing/2014/main" id="{77C26E70-FA5D-4E0F-9901-8224EFD6FF21}"/>
              </a:ext>
            </a:extLst>
          </p:cNvPr>
          <p:cNvSpPr txBox="1"/>
          <p:nvPr/>
        </p:nvSpPr>
        <p:spPr bwMode="gray">
          <a:xfrm>
            <a:off x="5165865" y="3266192"/>
            <a:ext cx="1685945" cy="761409"/>
          </a:xfrm>
          <a:prstGeom prst="rect">
            <a:avLst/>
          </a:prstGeom>
          <a:noFill/>
          <a:ln w="6350" cap="flat" cmpd="sng" algn="ctr">
            <a:noFill/>
            <a:prstDash val="solid"/>
            <a:round/>
            <a:headEnd type="none" w="med" len="med"/>
            <a:tailEnd type="none" w="med" len="med"/>
          </a:ln>
          <a:extLst>
            <a:ext uri="{909E8E84-426E-40DD-AFC4-6F175D3DCCD1}">
              <a14:hiddenFill xmlns:a14="http://schemas.microsoft.com/office/drawing/2010/main">
                <a:solidFill>
                  <a:schemeClr val="lt1"/>
                </a:solidFill>
              </a14:hiddenFill>
            </a:ext>
            <a:ext uri="{91240B29-F687-4F45-9708-019B960494DF}">
              <a14:hiddenLine xmlns:a14="http://schemas.microsoft.com/office/drawing/2010/main" w="6350" cap="flat" cmpd="sng" algn="ctr">
                <a:solidFill>
                  <a:schemeClr val="accent1"/>
                </a:solidFill>
                <a:prstDash val="solid"/>
                <a:round/>
                <a:headEnd type="none" w="med" len="med"/>
                <a:tailEnd type="none" w="med" len="med"/>
              </a14:hiddenLine>
            </a:ext>
          </a:extLst>
        </p:spPr>
        <p:txBody>
          <a:bodyPr vert="horz" wrap="square" lIns="0" tIns="72000" rIns="0" bIns="72000" rtlCol="0" anchor="ctr" anchorCtr="0">
            <a:noAutofit/>
          </a:bodyPr>
          <a:lstStyle/>
          <a:p>
            <a:pPr marL="0" lvl="1" algn="ctr">
              <a:spcBef>
                <a:spcPct val="40000"/>
              </a:spcBef>
              <a:spcAft>
                <a:spcPct val="0"/>
              </a:spcAft>
              <a:buClr>
                <a:schemeClr val="accent1"/>
              </a:buClr>
              <a:buSzPct val="85000"/>
            </a:pPr>
            <a:r>
              <a:rPr lang="en-US" sz="1400" b="1" dirty="0">
                <a:solidFill>
                  <a:schemeClr val="accent1"/>
                </a:solidFill>
              </a:rPr>
              <a:t>SONAR </a:t>
            </a:r>
            <a:endParaRPr lang="en-US" sz="1400" dirty="0">
              <a:solidFill>
                <a:schemeClr val="accent1"/>
              </a:solidFill>
            </a:endParaRPr>
          </a:p>
        </p:txBody>
      </p:sp>
      <p:sp>
        <p:nvSpPr>
          <p:cNvPr id="106" name="TextBox 105">
            <a:extLst>
              <a:ext uri="{FF2B5EF4-FFF2-40B4-BE49-F238E27FC236}">
                <a16:creationId xmlns:a16="http://schemas.microsoft.com/office/drawing/2014/main" id="{9EFE9745-2B94-4CF2-A1B4-F966790A8FA4}"/>
              </a:ext>
            </a:extLst>
          </p:cNvPr>
          <p:cNvSpPr txBox="1"/>
          <p:nvPr/>
        </p:nvSpPr>
        <p:spPr>
          <a:xfrm rot="18242988">
            <a:off x="4171039" y="2700410"/>
            <a:ext cx="1473071" cy="779869"/>
          </a:xfrm>
          <a:prstGeom prst="rect">
            <a:avLst/>
          </a:prstGeom>
        </p:spPr>
        <p:txBody>
          <a:bodyPr vert="horz" wrap="square" lIns="0" tIns="0" rIns="0" bIns="0" rtlCol="0" anchor="ctr" anchorCtr="0">
            <a:prstTxWarp prst="textArchUp">
              <a:avLst>
                <a:gd name="adj" fmla="val 10729499"/>
              </a:avLst>
            </a:prstTxWarp>
            <a:spAutoFit/>
          </a:bodyPr>
          <a:lstStyle>
            <a:lvl1pPr marL="0" lvl="0" indent="0" defTabSz="913526" eaLnBrk="1" latinLnBrk="0" hangingPunct="1">
              <a:buClr>
                <a:schemeClr val="tx2"/>
              </a:buClr>
              <a:buSzPct val="100000"/>
              <a:defRPr lang="en-GB" sz="1600" baseline="0" dirty="0">
                <a:latin typeface="+mn-lt"/>
              </a:defRPr>
            </a:lvl1pPr>
            <a:lvl2pPr marL="198346" lvl="1" indent="-194673" defTabSz="913526" eaLnBrk="1" latinLnBrk="0" hangingPunct="1">
              <a:buClr>
                <a:schemeClr val="tx2"/>
              </a:buClr>
              <a:buSzPct val="120000"/>
              <a:buFontTx/>
              <a:buBlip>
                <a:blip r:embed="rId17"/>
              </a:buBlip>
              <a:defRPr lang="en-GB" sz="1600" baseline="0" dirty="0">
                <a:latin typeface="+mn-lt"/>
              </a:defRPr>
            </a:lvl2pPr>
            <a:lvl3pPr marL="381000" lvl="2" indent="-190500" defTabSz="913526" eaLnBrk="1" latinLnBrk="0" hangingPunct="1">
              <a:buClr>
                <a:schemeClr val="tx2"/>
              </a:buClr>
              <a:buSzPct val="120000"/>
              <a:buFontTx/>
              <a:buBlip>
                <a:blip r:embed="rId18"/>
              </a:buBlip>
              <a:defRPr lang="en-GB" sz="1600" baseline="0" dirty="0">
                <a:latin typeface="+mn-lt"/>
              </a:defRPr>
            </a:lvl3pPr>
            <a:lvl4pPr marL="558800" lvl="3" indent="-209550" defTabSz="913526" eaLnBrk="1" latinLnBrk="0" hangingPunct="1">
              <a:buClr>
                <a:schemeClr val="tx2"/>
              </a:buClr>
              <a:buSzPct val="120000"/>
              <a:buFontTx/>
              <a:buBlip>
                <a:blip r:embed="rId19"/>
              </a:buBlip>
              <a:defRPr lang="en-GB" sz="1600" baseline="0" dirty="0">
                <a:latin typeface="+mn-lt"/>
              </a:defRPr>
            </a:lvl4pPr>
            <a:lvl5pPr marL="717550" lvl="4" indent="-158750" defTabSz="913526" eaLnBrk="1" latinLnBrk="0" hangingPunct="1">
              <a:buClr>
                <a:schemeClr val="tx2"/>
              </a:buClr>
              <a:buSzPct val="140000"/>
              <a:buFontTx/>
              <a:buBlip>
                <a:blip r:embed="rId20"/>
              </a:buBlip>
              <a:defRPr lang="en-GB" sz="1600" baseline="0" dirty="0">
                <a:latin typeface="+mn-lt"/>
              </a:defRPr>
            </a:lvl5pPr>
            <a:lvl6pPr marL="1020090" indent="-177099" defTabSz="1218095" fontAlgn="base">
              <a:spcBef>
                <a:spcPct val="0"/>
              </a:spcBef>
              <a:spcAft>
                <a:spcPct val="0"/>
              </a:spcAft>
              <a:buClr>
                <a:schemeClr val="tx2"/>
              </a:buClr>
              <a:buSzPct val="89000"/>
              <a:buFont typeface="Arial" charset="0"/>
              <a:buChar char="-"/>
              <a:defRPr sz="2176" baseline="0">
                <a:latin typeface="+mn-lt"/>
              </a:defRPr>
            </a:lvl6pPr>
            <a:lvl7pPr marL="1020090" indent="-177099" defTabSz="1218095" fontAlgn="base">
              <a:spcBef>
                <a:spcPct val="0"/>
              </a:spcBef>
              <a:spcAft>
                <a:spcPct val="0"/>
              </a:spcAft>
              <a:buClr>
                <a:schemeClr val="tx2"/>
              </a:buClr>
              <a:buSzPct val="89000"/>
              <a:buFont typeface="Arial" charset="0"/>
              <a:buChar char="-"/>
              <a:defRPr sz="2176" baseline="0">
                <a:latin typeface="+mn-lt"/>
              </a:defRPr>
            </a:lvl7pPr>
            <a:lvl8pPr marL="1020090" indent="-177099" defTabSz="1218095" fontAlgn="base">
              <a:spcBef>
                <a:spcPct val="0"/>
              </a:spcBef>
              <a:spcAft>
                <a:spcPct val="0"/>
              </a:spcAft>
              <a:buClr>
                <a:schemeClr val="tx2"/>
              </a:buClr>
              <a:buSzPct val="89000"/>
              <a:buFont typeface="Arial" charset="0"/>
              <a:buChar char="-"/>
              <a:defRPr sz="2176" baseline="0">
                <a:latin typeface="+mn-lt"/>
              </a:defRPr>
            </a:lvl8pPr>
            <a:lvl9pPr marL="1020090" indent="-177099" defTabSz="1218095" fontAlgn="base">
              <a:spcBef>
                <a:spcPct val="0"/>
              </a:spcBef>
              <a:spcAft>
                <a:spcPct val="0"/>
              </a:spcAft>
              <a:buClr>
                <a:schemeClr val="tx2"/>
              </a:buClr>
              <a:buSzPct val="89000"/>
              <a:buFont typeface="Arial" charset="0"/>
              <a:buChar char="-"/>
              <a:defRPr sz="2176" baseline="0">
                <a:latin typeface="+mn-lt"/>
              </a:defRPr>
            </a:lvl9pPr>
          </a:lstStyle>
          <a:p>
            <a:pPr algn="ctr"/>
            <a:r>
              <a:rPr lang="en-US" sz="1400" b="1" dirty="0">
                <a:solidFill>
                  <a:schemeClr val="bg1"/>
                </a:solidFill>
              </a:rPr>
              <a:t>Speed</a:t>
            </a:r>
          </a:p>
        </p:txBody>
      </p:sp>
      <p:sp>
        <p:nvSpPr>
          <p:cNvPr id="107" name="TextBox 106">
            <a:extLst>
              <a:ext uri="{FF2B5EF4-FFF2-40B4-BE49-F238E27FC236}">
                <a16:creationId xmlns:a16="http://schemas.microsoft.com/office/drawing/2014/main" id="{537665D2-ACC9-435A-9F24-9C5AEB582A22}"/>
              </a:ext>
            </a:extLst>
          </p:cNvPr>
          <p:cNvSpPr txBox="1"/>
          <p:nvPr/>
        </p:nvSpPr>
        <p:spPr>
          <a:xfrm>
            <a:off x="5487237" y="5150584"/>
            <a:ext cx="1097401" cy="394509"/>
          </a:xfrm>
          <a:prstGeom prst="rect">
            <a:avLst/>
          </a:prstGeom>
        </p:spPr>
        <p:txBody>
          <a:bodyPr vert="horz" wrap="square" lIns="0" tIns="0" rIns="0" bIns="0" rtlCol="0" anchor="ctr" anchorCtr="0">
            <a:prstTxWarp prst="textArchDown">
              <a:avLst>
                <a:gd name="adj" fmla="val 20830804"/>
              </a:avLst>
            </a:prstTxWarp>
            <a:spAutoFit/>
          </a:bodyPr>
          <a:lstStyle>
            <a:lvl1pPr marL="0" lvl="0" indent="0" defTabSz="913526" eaLnBrk="1" latinLnBrk="0" hangingPunct="1">
              <a:buClr>
                <a:schemeClr val="tx2"/>
              </a:buClr>
              <a:buSzPct val="100000"/>
              <a:defRPr lang="en-GB" sz="1600" baseline="0" dirty="0">
                <a:latin typeface="+mn-lt"/>
              </a:defRPr>
            </a:lvl1pPr>
            <a:lvl2pPr marL="198346" lvl="1" indent="-194673" defTabSz="913526" eaLnBrk="1" latinLnBrk="0" hangingPunct="1">
              <a:buClr>
                <a:schemeClr val="tx2"/>
              </a:buClr>
              <a:buSzPct val="120000"/>
              <a:buFontTx/>
              <a:buBlip>
                <a:blip r:embed="rId17"/>
              </a:buBlip>
              <a:defRPr lang="en-GB" sz="1600" baseline="0" dirty="0">
                <a:latin typeface="+mn-lt"/>
              </a:defRPr>
            </a:lvl2pPr>
            <a:lvl3pPr marL="381000" lvl="2" indent="-190500" defTabSz="913526" eaLnBrk="1" latinLnBrk="0" hangingPunct="1">
              <a:buClr>
                <a:schemeClr val="tx2"/>
              </a:buClr>
              <a:buSzPct val="120000"/>
              <a:buFontTx/>
              <a:buBlip>
                <a:blip r:embed="rId18"/>
              </a:buBlip>
              <a:defRPr lang="en-GB" sz="1600" baseline="0" dirty="0">
                <a:latin typeface="+mn-lt"/>
              </a:defRPr>
            </a:lvl3pPr>
            <a:lvl4pPr marL="558800" lvl="3" indent="-209550" defTabSz="913526" eaLnBrk="1" latinLnBrk="0" hangingPunct="1">
              <a:buClr>
                <a:schemeClr val="tx2"/>
              </a:buClr>
              <a:buSzPct val="120000"/>
              <a:buFontTx/>
              <a:buBlip>
                <a:blip r:embed="rId19"/>
              </a:buBlip>
              <a:defRPr lang="en-GB" sz="1600" baseline="0" dirty="0">
                <a:latin typeface="+mn-lt"/>
              </a:defRPr>
            </a:lvl4pPr>
            <a:lvl5pPr marL="717550" lvl="4" indent="-158750" defTabSz="913526" eaLnBrk="1" latinLnBrk="0" hangingPunct="1">
              <a:buClr>
                <a:schemeClr val="tx2"/>
              </a:buClr>
              <a:buSzPct val="140000"/>
              <a:buFontTx/>
              <a:buBlip>
                <a:blip r:embed="rId20"/>
              </a:buBlip>
              <a:defRPr lang="en-GB" sz="1600" baseline="0" dirty="0">
                <a:latin typeface="+mn-lt"/>
              </a:defRPr>
            </a:lvl5pPr>
            <a:lvl6pPr marL="1020090" indent="-177099" defTabSz="1218095" fontAlgn="base">
              <a:spcBef>
                <a:spcPct val="0"/>
              </a:spcBef>
              <a:spcAft>
                <a:spcPct val="0"/>
              </a:spcAft>
              <a:buClr>
                <a:schemeClr val="tx2"/>
              </a:buClr>
              <a:buSzPct val="89000"/>
              <a:buFont typeface="Arial" charset="0"/>
              <a:buChar char="-"/>
              <a:defRPr sz="2176" baseline="0">
                <a:latin typeface="+mn-lt"/>
              </a:defRPr>
            </a:lvl6pPr>
            <a:lvl7pPr marL="1020090" indent="-177099" defTabSz="1218095" fontAlgn="base">
              <a:spcBef>
                <a:spcPct val="0"/>
              </a:spcBef>
              <a:spcAft>
                <a:spcPct val="0"/>
              </a:spcAft>
              <a:buClr>
                <a:schemeClr val="tx2"/>
              </a:buClr>
              <a:buSzPct val="89000"/>
              <a:buFont typeface="Arial" charset="0"/>
              <a:buChar char="-"/>
              <a:defRPr sz="2176" baseline="0">
                <a:latin typeface="+mn-lt"/>
              </a:defRPr>
            </a:lvl7pPr>
            <a:lvl8pPr marL="1020090" indent="-177099" defTabSz="1218095" fontAlgn="base">
              <a:spcBef>
                <a:spcPct val="0"/>
              </a:spcBef>
              <a:spcAft>
                <a:spcPct val="0"/>
              </a:spcAft>
              <a:buClr>
                <a:schemeClr val="tx2"/>
              </a:buClr>
              <a:buSzPct val="89000"/>
              <a:buFont typeface="Arial" charset="0"/>
              <a:buChar char="-"/>
              <a:defRPr sz="2176" baseline="0">
                <a:latin typeface="+mn-lt"/>
              </a:defRPr>
            </a:lvl8pPr>
            <a:lvl9pPr marL="1020090" indent="-177099" defTabSz="1218095" fontAlgn="base">
              <a:spcBef>
                <a:spcPct val="0"/>
              </a:spcBef>
              <a:spcAft>
                <a:spcPct val="0"/>
              </a:spcAft>
              <a:buClr>
                <a:schemeClr val="tx2"/>
              </a:buClr>
              <a:buSzPct val="89000"/>
              <a:buFont typeface="Arial" charset="0"/>
              <a:buChar char="-"/>
              <a:defRPr sz="2176" baseline="0">
                <a:latin typeface="+mn-lt"/>
              </a:defRPr>
            </a:lvl9pPr>
          </a:lstStyle>
          <a:p>
            <a:pPr algn="ctr"/>
            <a:r>
              <a:rPr lang="en-US" sz="1400" b="1" dirty="0">
                <a:solidFill>
                  <a:schemeClr val="bg1"/>
                </a:solidFill>
              </a:rPr>
              <a:t>Quality </a:t>
            </a:r>
          </a:p>
        </p:txBody>
      </p:sp>
      <p:grpSp>
        <p:nvGrpSpPr>
          <p:cNvPr id="108" name="Group 107">
            <a:extLst>
              <a:ext uri="{FF2B5EF4-FFF2-40B4-BE49-F238E27FC236}">
                <a16:creationId xmlns:a16="http://schemas.microsoft.com/office/drawing/2014/main" id="{BF272D98-E63C-4614-B0AD-2D3D484D44C3}"/>
              </a:ext>
            </a:extLst>
          </p:cNvPr>
          <p:cNvGrpSpPr/>
          <p:nvPr/>
        </p:nvGrpSpPr>
        <p:grpSpPr>
          <a:xfrm>
            <a:off x="6620932" y="2134165"/>
            <a:ext cx="4534557" cy="0"/>
            <a:chOff x="7069422" y="2554490"/>
            <a:chExt cx="4534557" cy="0"/>
          </a:xfrm>
        </p:grpSpPr>
        <p:sp>
          <p:nvSpPr>
            <p:cNvPr id="109" name="Line 7_3">
              <a:extLst>
                <a:ext uri="{FF2B5EF4-FFF2-40B4-BE49-F238E27FC236}">
                  <a16:creationId xmlns:a16="http://schemas.microsoft.com/office/drawing/2014/main" id="{31208361-9320-49F9-89AF-DD6316E0C660}"/>
                </a:ext>
              </a:extLst>
            </p:cNvPr>
            <p:cNvSpPr>
              <a:spLocks noChangeShapeType="1"/>
            </p:cNvSpPr>
            <p:nvPr>
              <p:custDataLst>
                <p:tags r:id="rId10"/>
              </p:custDataLst>
            </p:nvPr>
          </p:nvSpPr>
          <p:spPr bwMode="ltGray">
            <a:xfrm rot="10800000">
              <a:off x="7069422" y="2554490"/>
              <a:ext cx="486284" cy="0"/>
            </a:xfrm>
            <a:prstGeom prst="line">
              <a:avLst/>
            </a:prstGeom>
            <a:noFill/>
            <a:ln w="6350">
              <a:solidFill>
                <a:schemeClr val="accent4"/>
              </a:solidFill>
              <a:round/>
              <a:headEnd/>
              <a:tailEnd type="oval" w="med" len="med"/>
            </a:ln>
            <a:effectLst/>
          </p:spPr>
          <p:txBody>
            <a:bodyPr vert="horz" wrap="none" lIns="91440" tIns="45720" rIns="91440" bIns="45720" numCol="1" anchor="ctr" anchorCtr="0" compatLnSpc="1">
              <a:prstTxWarp prst="textNoShape">
                <a:avLst/>
              </a:prstTxWarp>
            </a:bodyPr>
            <a:lstStyle/>
            <a:p>
              <a:pPr fontAlgn="base">
                <a:spcBef>
                  <a:spcPct val="40000"/>
                </a:spcBef>
                <a:spcAft>
                  <a:spcPct val="0"/>
                </a:spcAft>
                <a:buClr>
                  <a:srgbClr val="215283"/>
                </a:buClr>
                <a:buSzPct val="85000"/>
                <a:buFont typeface="Wingdings" pitchFamily="2" charset="2"/>
                <a:buNone/>
              </a:pPr>
              <a:endParaRPr lang="en-US" sz="1600">
                <a:solidFill>
                  <a:srgbClr val="000000"/>
                </a:solidFill>
                <a:latin typeface="+mn-lt"/>
              </a:endParaRPr>
            </a:p>
          </p:txBody>
        </p:sp>
        <p:cxnSp>
          <p:nvCxnSpPr>
            <p:cNvPr id="110" name="Straight Connector 109">
              <a:extLst>
                <a:ext uri="{FF2B5EF4-FFF2-40B4-BE49-F238E27FC236}">
                  <a16:creationId xmlns:a16="http://schemas.microsoft.com/office/drawing/2014/main" id="{852B52FA-5ED9-4D4E-87B8-523ED46044E3}"/>
                </a:ext>
              </a:extLst>
            </p:cNvPr>
            <p:cNvCxnSpPr/>
            <p:nvPr/>
          </p:nvCxnSpPr>
          <p:spPr bwMode="gray">
            <a:xfrm flipH="1">
              <a:off x="7069423" y="2554490"/>
              <a:ext cx="4534556" cy="0"/>
            </a:xfrm>
            <a:prstGeom prst="line">
              <a:avLst/>
            </a:prstGeom>
            <a:solidFill>
              <a:schemeClr val="bg2">
                <a:lumMod val="20000"/>
                <a:lumOff val="80000"/>
              </a:schemeClr>
            </a:solidFill>
            <a:ln w="12700">
              <a:solidFill>
                <a:schemeClr val="accent4"/>
              </a:solidFill>
              <a:tailEnd type="oval" w="sm" len="sm"/>
            </a:ln>
          </p:spPr>
          <p:style>
            <a:lnRef idx="1">
              <a:schemeClr val="accent1"/>
            </a:lnRef>
            <a:fillRef idx="0">
              <a:schemeClr val="accent1"/>
            </a:fillRef>
            <a:effectRef idx="0">
              <a:schemeClr val="accent1"/>
            </a:effectRef>
            <a:fontRef idx="minor">
              <a:schemeClr val="tx1"/>
            </a:fontRef>
          </p:style>
        </p:cxnSp>
      </p:grpSp>
      <p:grpSp>
        <p:nvGrpSpPr>
          <p:cNvPr id="111" name="Group 110">
            <a:extLst>
              <a:ext uri="{FF2B5EF4-FFF2-40B4-BE49-F238E27FC236}">
                <a16:creationId xmlns:a16="http://schemas.microsoft.com/office/drawing/2014/main" id="{A83BEF60-12B7-4BBD-9D66-6E79DB19F05B}"/>
              </a:ext>
            </a:extLst>
          </p:cNvPr>
          <p:cNvGrpSpPr/>
          <p:nvPr/>
        </p:nvGrpSpPr>
        <p:grpSpPr>
          <a:xfrm>
            <a:off x="1092484" y="2134165"/>
            <a:ext cx="4273514" cy="0"/>
            <a:chOff x="1449534" y="2555212"/>
            <a:chExt cx="4273514" cy="0"/>
          </a:xfrm>
        </p:grpSpPr>
        <p:sp>
          <p:nvSpPr>
            <p:cNvPr id="112" name="Line 7_3">
              <a:extLst>
                <a:ext uri="{FF2B5EF4-FFF2-40B4-BE49-F238E27FC236}">
                  <a16:creationId xmlns:a16="http://schemas.microsoft.com/office/drawing/2014/main" id="{C6F23AE7-D284-40E8-A986-EDD196B7C722}"/>
                </a:ext>
              </a:extLst>
            </p:cNvPr>
            <p:cNvSpPr>
              <a:spLocks noChangeShapeType="1"/>
            </p:cNvSpPr>
            <p:nvPr>
              <p:custDataLst>
                <p:tags r:id="rId9"/>
              </p:custDataLst>
            </p:nvPr>
          </p:nvSpPr>
          <p:spPr bwMode="ltGray">
            <a:xfrm rot="10800000" flipH="1">
              <a:off x="5191125" y="2555212"/>
              <a:ext cx="531923" cy="0"/>
            </a:xfrm>
            <a:prstGeom prst="line">
              <a:avLst/>
            </a:prstGeom>
            <a:noFill/>
            <a:ln w="6350">
              <a:solidFill>
                <a:schemeClr val="accent4"/>
              </a:solidFill>
              <a:round/>
              <a:headEnd/>
              <a:tailEnd type="oval" w="med" len="med"/>
            </a:ln>
            <a:effectLst/>
          </p:spPr>
          <p:txBody>
            <a:bodyPr vert="horz" wrap="none" lIns="91440" tIns="45720" rIns="91440" bIns="45720" numCol="1" anchor="ctr" anchorCtr="0" compatLnSpc="1">
              <a:prstTxWarp prst="textNoShape">
                <a:avLst/>
              </a:prstTxWarp>
            </a:bodyPr>
            <a:lstStyle/>
            <a:p>
              <a:pPr fontAlgn="base">
                <a:spcBef>
                  <a:spcPct val="40000"/>
                </a:spcBef>
                <a:spcAft>
                  <a:spcPct val="0"/>
                </a:spcAft>
                <a:buClr>
                  <a:srgbClr val="215283"/>
                </a:buClr>
                <a:buSzPct val="85000"/>
                <a:buFont typeface="Wingdings" pitchFamily="2" charset="2"/>
                <a:buNone/>
              </a:pPr>
              <a:endParaRPr lang="en-US" sz="1600">
                <a:solidFill>
                  <a:srgbClr val="000000"/>
                </a:solidFill>
                <a:latin typeface="+mn-lt"/>
              </a:endParaRPr>
            </a:p>
          </p:txBody>
        </p:sp>
        <p:cxnSp>
          <p:nvCxnSpPr>
            <p:cNvPr id="113" name="Straight Connector 112">
              <a:extLst>
                <a:ext uri="{FF2B5EF4-FFF2-40B4-BE49-F238E27FC236}">
                  <a16:creationId xmlns:a16="http://schemas.microsoft.com/office/drawing/2014/main" id="{0BBF8027-7A5C-45FE-AB9C-C670D6DD8BFA}"/>
                </a:ext>
              </a:extLst>
            </p:cNvPr>
            <p:cNvCxnSpPr/>
            <p:nvPr/>
          </p:nvCxnSpPr>
          <p:spPr bwMode="gray">
            <a:xfrm>
              <a:off x="1449534" y="2555212"/>
              <a:ext cx="4273514" cy="0"/>
            </a:xfrm>
            <a:prstGeom prst="line">
              <a:avLst/>
            </a:prstGeom>
            <a:solidFill>
              <a:schemeClr val="bg2">
                <a:lumMod val="20000"/>
                <a:lumOff val="80000"/>
              </a:schemeClr>
            </a:solidFill>
            <a:ln w="12700">
              <a:solidFill>
                <a:schemeClr val="accent4"/>
              </a:solidFill>
              <a:tailEnd type="oval" w="sm" len="sm"/>
            </a:ln>
          </p:spPr>
          <p:style>
            <a:lnRef idx="1">
              <a:schemeClr val="accent1"/>
            </a:lnRef>
            <a:fillRef idx="0">
              <a:schemeClr val="accent1"/>
            </a:fillRef>
            <a:effectRef idx="0">
              <a:schemeClr val="accent1"/>
            </a:effectRef>
            <a:fontRef idx="minor">
              <a:schemeClr val="tx1"/>
            </a:fontRef>
          </p:style>
        </p:cxnSp>
      </p:grpSp>
      <p:grpSp>
        <p:nvGrpSpPr>
          <p:cNvPr id="117" name="Group 116">
            <a:extLst>
              <a:ext uri="{FF2B5EF4-FFF2-40B4-BE49-F238E27FC236}">
                <a16:creationId xmlns:a16="http://schemas.microsoft.com/office/drawing/2014/main" id="{DA5E9812-0E9A-4A90-AA80-9A11DA21DC67}"/>
              </a:ext>
            </a:extLst>
          </p:cNvPr>
          <p:cNvGrpSpPr/>
          <p:nvPr/>
        </p:nvGrpSpPr>
        <p:grpSpPr>
          <a:xfrm>
            <a:off x="5860668" y="3906339"/>
            <a:ext cx="296338" cy="341230"/>
            <a:chOff x="1039123" y="3016414"/>
            <a:chExt cx="368517" cy="424345"/>
          </a:xfrm>
          <a:solidFill>
            <a:schemeClr val="accent1"/>
          </a:solidFill>
        </p:grpSpPr>
        <p:sp>
          <p:nvSpPr>
            <p:cNvPr id="118" name="Freeform 9">
              <a:extLst>
                <a:ext uri="{FF2B5EF4-FFF2-40B4-BE49-F238E27FC236}">
                  <a16:creationId xmlns:a16="http://schemas.microsoft.com/office/drawing/2014/main" id="{DA39D792-C8A5-4A2A-87E6-2810F53C9284}"/>
                </a:ext>
              </a:extLst>
            </p:cNvPr>
            <p:cNvSpPr>
              <a:spLocks/>
            </p:cNvSpPr>
            <p:nvPr/>
          </p:nvSpPr>
          <p:spPr bwMode="auto">
            <a:xfrm>
              <a:off x="1039123" y="3244177"/>
              <a:ext cx="368517" cy="196582"/>
            </a:xfrm>
            <a:custGeom>
              <a:avLst/>
              <a:gdLst>
                <a:gd name="T0" fmla="*/ 384 w 384"/>
                <a:gd name="T1" fmla="*/ 192 h 192"/>
                <a:gd name="T2" fmla="*/ 371 w 384"/>
                <a:gd name="T3" fmla="*/ 192 h 192"/>
                <a:gd name="T4" fmla="*/ 192 w 384"/>
                <a:gd name="T5" fmla="*/ 12 h 192"/>
                <a:gd name="T6" fmla="*/ 13 w 384"/>
                <a:gd name="T7" fmla="*/ 192 h 192"/>
                <a:gd name="T8" fmla="*/ 0 w 384"/>
                <a:gd name="T9" fmla="*/ 192 h 192"/>
                <a:gd name="T10" fmla="*/ 192 w 384"/>
                <a:gd name="T11" fmla="*/ 0 h 192"/>
                <a:gd name="T12" fmla="*/ 384 w 384"/>
                <a:gd name="T13" fmla="*/ 192 h 192"/>
              </a:gdLst>
              <a:ahLst/>
              <a:cxnLst>
                <a:cxn ang="0">
                  <a:pos x="T0" y="T1"/>
                </a:cxn>
                <a:cxn ang="0">
                  <a:pos x="T2" y="T3"/>
                </a:cxn>
                <a:cxn ang="0">
                  <a:pos x="T4" y="T5"/>
                </a:cxn>
                <a:cxn ang="0">
                  <a:pos x="T6" y="T7"/>
                </a:cxn>
                <a:cxn ang="0">
                  <a:pos x="T8" y="T9"/>
                </a:cxn>
                <a:cxn ang="0">
                  <a:pos x="T10" y="T11"/>
                </a:cxn>
                <a:cxn ang="0">
                  <a:pos x="T12" y="T13"/>
                </a:cxn>
              </a:cxnLst>
              <a:rect l="0" t="0" r="r" b="b"/>
              <a:pathLst>
                <a:path w="384" h="192">
                  <a:moveTo>
                    <a:pt x="384" y="192"/>
                  </a:moveTo>
                  <a:cubicBezTo>
                    <a:pt x="371" y="192"/>
                    <a:pt x="371" y="192"/>
                    <a:pt x="371" y="192"/>
                  </a:cubicBezTo>
                  <a:cubicBezTo>
                    <a:pt x="371" y="93"/>
                    <a:pt x="291" y="12"/>
                    <a:pt x="192" y="12"/>
                  </a:cubicBezTo>
                  <a:cubicBezTo>
                    <a:pt x="93" y="12"/>
                    <a:pt x="13" y="93"/>
                    <a:pt x="13" y="192"/>
                  </a:cubicBezTo>
                  <a:cubicBezTo>
                    <a:pt x="0" y="192"/>
                    <a:pt x="0" y="192"/>
                    <a:pt x="0" y="192"/>
                  </a:cubicBezTo>
                  <a:cubicBezTo>
                    <a:pt x="0" y="86"/>
                    <a:pt x="86" y="0"/>
                    <a:pt x="192" y="0"/>
                  </a:cubicBezTo>
                  <a:cubicBezTo>
                    <a:pt x="298" y="0"/>
                    <a:pt x="384" y="86"/>
                    <a:pt x="384" y="192"/>
                  </a:cubicBezTo>
                  <a:close/>
                </a:path>
              </a:pathLst>
            </a:custGeom>
            <a:grpFill/>
            <a:ln w="38100" cap="flat" cmpd="sng" algn="ctr">
              <a:solidFill>
                <a:schemeClr val="accent1"/>
              </a:solidFill>
              <a:prstDash val="solid"/>
              <a:round/>
              <a:headEnd type="none" w="med" len="med"/>
              <a:tailEnd type="none" w="med" len="me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a:cs typeface="Arial"/>
              </a:endParaRPr>
            </a:p>
          </p:txBody>
        </p:sp>
        <p:sp>
          <p:nvSpPr>
            <p:cNvPr id="119" name="Freeform 10">
              <a:extLst>
                <a:ext uri="{FF2B5EF4-FFF2-40B4-BE49-F238E27FC236}">
                  <a16:creationId xmlns:a16="http://schemas.microsoft.com/office/drawing/2014/main" id="{9371979C-7463-4D00-8A09-2CED61016C64}"/>
                </a:ext>
              </a:extLst>
            </p:cNvPr>
            <p:cNvSpPr>
              <a:spLocks noEditPoints="1"/>
            </p:cNvSpPr>
            <p:nvPr/>
          </p:nvSpPr>
          <p:spPr bwMode="auto">
            <a:xfrm>
              <a:off x="1128075" y="3016414"/>
              <a:ext cx="190612" cy="204716"/>
            </a:xfrm>
            <a:custGeom>
              <a:avLst/>
              <a:gdLst>
                <a:gd name="T0" fmla="*/ 99 w 198"/>
                <a:gd name="T1" fmla="*/ 199 h 199"/>
                <a:gd name="T2" fmla="*/ 0 w 198"/>
                <a:gd name="T3" fmla="*/ 99 h 199"/>
                <a:gd name="T4" fmla="*/ 99 w 198"/>
                <a:gd name="T5" fmla="*/ 0 h 199"/>
                <a:gd name="T6" fmla="*/ 198 w 198"/>
                <a:gd name="T7" fmla="*/ 99 h 199"/>
                <a:gd name="T8" fmla="*/ 99 w 198"/>
                <a:gd name="T9" fmla="*/ 199 h 199"/>
                <a:gd name="T10" fmla="*/ 99 w 198"/>
                <a:gd name="T11" fmla="*/ 13 h 199"/>
                <a:gd name="T12" fmla="*/ 13 w 198"/>
                <a:gd name="T13" fmla="*/ 99 h 199"/>
                <a:gd name="T14" fmla="*/ 99 w 198"/>
                <a:gd name="T15" fmla="*/ 186 h 199"/>
                <a:gd name="T16" fmla="*/ 185 w 198"/>
                <a:gd name="T17" fmla="*/ 99 h 199"/>
                <a:gd name="T18" fmla="*/ 99 w 198"/>
                <a:gd name="T19" fmla="*/ 13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199">
                  <a:moveTo>
                    <a:pt x="99" y="199"/>
                  </a:moveTo>
                  <a:cubicBezTo>
                    <a:pt x="44" y="199"/>
                    <a:pt x="0" y="154"/>
                    <a:pt x="0" y="99"/>
                  </a:cubicBezTo>
                  <a:cubicBezTo>
                    <a:pt x="0" y="45"/>
                    <a:pt x="44" y="0"/>
                    <a:pt x="99" y="0"/>
                  </a:cubicBezTo>
                  <a:cubicBezTo>
                    <a:pt x="154" y="0"/>
                    <a:pt x="198" y="45"/>
                    <a:pt x="198" y="99"/>
                  </a:cubicBezTo>
                  <a:cubicBezTo>
                    <a:pt x="198" y="154"/>
                    <a:pt x="154" y="199"/>
                    <a:pt x="99" y="199"/>
                  </a:cubicBezTo>
                  <a:close/>
                  <a:moveTo>
                    <a:pt x="99" y="13"/>
                  </a:moveTo>
                  <a:cubicBezTo>
                    <a:pt x="51" y="13"/>
                    <a:pt x="13" y="52"/>
                    <a:pt x="13" y="99"/>
                  </a:cubicBezTo>
                  <a:cubicBezTo>
                    <a:pt x="13" y="147"/>
                    <a:pt x="51" y="186"/>
                    <a:pt x="99" y="186"/>
                  </a:cubicBezTo>
                  <a:cubicBezTo>
                    <a:pt x="147" y="186"/>
                    <a:pt x="185" y="147"/>
                    <a:pt x="185" y="99"/>
                  </a:cubicBezTo>
                  <a:cubicBezTo>
                    <a:pt x="185" y="52"/>
                    <a:pt x="147" y="13"/>
                    <a:pt x="99" y="13"/>
                  </a:cubicBezTo>
                  <a:close/>
                </a:path>
              </a:pathLst>
            </a:custGeom>
            <a:grpFill/>
            <a:ln w="38100" cap="flat" cmpd="sng" algn="ctr">
              <a:solidFill>
                <a:schemeClr val="accent1"/>
              </a:solidFill>
              <a:prstDash val="solid"/>
              <a:round/>
              <a:headEnd type="none" w="med" len="med"/>
              <a:tailEnd type="none" w="med" len="me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a:cs typeface="Arial"/>
              </a:endParaRPr>
            </a:p>
          </p:txBody>
        </p:sp>
      </p:grpSp>
      <p:sp>
        <p:nvSpPr>
          <p:cNvPr id="120" name="TextBox 119">
            <a:extLst>
              <a:ext uri="{FF2B5EF4-FFF2-40B4-BE49-F238E27FC236}">
                <a16:creationId xmlns:a16="http://schemas.microsoft.com/office/drawing/2014/main" id="{16974AFC-FC77-4C31-8B0A-CFFADA03B76E}"/>
              </a:ext>
            </a:extLst>
          </p:cNvPr>
          <p:cNvSpPr txBox="1"/>
          <p:nvPr/>
        </p:nvSpPr>
        <p:spPr>
          <a:xfrm rot="14237482" flipH="1" flipV="1">
            <a:off x="6388424" y="2650118"/>
            <a:ext cx="1318172" cy="911012"/>
          </a:xfrm>
          <a:prstGeom prst="rect">
            <a:avLst/>
          </a:prstGeom>
        </p:spPr>
        <p:txBody>
          <a:bodyPr vert="horz" wrap="square" lIns="0" tIns="0" rIns="0" bIns="0" rtlCol="0" anchor="ctr" anchorCtr="0">
            <a:prstTxWarp prst="textArchUp">
              <a:avLst>
                <a:gd name="adj" fmla="val 12942062"/>
              </a:avLst>
            </a:prstTxWarp>
            <a:spAutoFit/>
          </a:bodyPr>
          <a:lstStyle>
            <a:lvl1pPr marL="0" lvl="0" indent="0" defTabSz="913526" eaLnBrk="1" latinLnBrk="0" hangingPunct="1">
              <a:buClr>
                <a:schemeClr val="tx2"/>
              </a:buClr>
              <a:buSzPct val="100000"/>
              <a:defRPr lang="en-GB" sz="1600" baseline="0" dirty="0">
                <a:latin typeface="+mn-lt"/>
              </a:defRPr>
            </a:lvl1pPr>
            <a:lvl2pPr marL="198346" lvl="1" indent="-194673" defTabSz="913526" eaLnBrk="1" latinLnBrk="0" hangingPunct="1">
              <a:buClr>
                <a:schemeClr val="tx2"/>
              </a:buClr>
              <a:buSzPct val="120000"/>
              <a:buFontTx/>
              <a:buBlip>
                <a:blip r:embed="rId17"/>
              </a:buBlip>
              <a:defRPr lang="en-GB" sz="1600" baseline="0" dirty="0">
                <a:latin typeface="+mn-lt"/>
              </a:defRPr>
            </a:lvl2pPr>
            <a:lvl3pPr marL="381000" lvl="2" indent="-190500" defTabSz="913526" eaLnBrk="1" latinLnBrk="0" hangingPunct="1">
              <a:buClr>
                <a:schemeClr val="tx2"/>
              </a:buClr>
              <a:buSzPct val="120000"/>
              <a:buFontTx/>
              <a:buBlip>
                <a:blip r:embed="rId18"/>
              </a:buBlip>
              <a:defRPr lang="en-GB" sz="1600" baseline="0" dirty="0">
                <a:latin typeface="+mn-lt"/>
              </a:defRPr>
            </a:lvl3pPr>
            <a:lvl4pPr marL="558800" lvl="3" indent="-209550" defTabSz="913526" eaLnBrk="1" latinLnBrk="0" hangingPunct="1">
              <a:buClr>
                <a:schemeClr val="tx2"/>
              </a:buClr>
              <a:buSzPct val="120000"/>
              <a:buFontTx/>
              <a:buBlip>
                <a:blip r:embed="rId19"/>
              </a:buBlip>
              <a:defRPr lang="en-GB" sz="1600" baseline="0" dirty="0">
                <a:latin typeface="+mn-lt"/>
              </a:defRPr>
            </a:lvl4pPr>
            <a:lvl5pPr marL="717550" lvl="4" indent="-158750" defTabSz="913526" eaLnBrk="1" latinLnBrk="0" hangingPunct="1">
              <a:buClr>
                <a:schemeClr val="tx2"/>
              </a:buClr>
              <a:buSzPct val="140000"/>
              <a:buFontTx/>
              <a:buBlip>
                <a:blip r:embed="rId20"/>
              </a:buBlip>
              <a:defRPr lang="en-GB" sz="1600" baseline="0" dirty="0">
                <a:latin typeface="+mn-lt"/>
              </a:defRPr>
            </a:lvl5pPr>
            <a:lvl6pPr marL="1020090" indent="-177099" defTabSz="1218095" fontAlgn="base">
              <a:spcBef>
                <a:spcPct val="0"/>
              </a:spcBef>
              <a:spcAft>
                <a:spcPct val="0"/>
              </a:spcAft>
              <a:buClr>
                <a:schemeClr val="tx2"/>
              </a:buClr>
              <a:buSzPct val="89000"/>
              <a:buFont typeface="Arial" charset="0"/>
              <a:buChar char="-"/>
              <a:defRPr sz="2176" baseline="0">
                <a:latin typeface="+mn-lt"/>
              </a:defRPr>
            </a:lvl6pPr>
            <a:lvl7pPr marL="1020090" indent="-177099" defTabSz="1218095" fontAlgn="base">
              <a:spcBef>
                <a:spcPct val="0"/>
              </a:spcBef>
              <a:spcAft>
                <a:spcPct val="0"/>
              </a:spcAft>
              <a:buClr>
                <a:schemeClr val="tx2"/>
              </a:buClr>
              <a:buSzPct val="89000"/>
              <a:buFont typeface="Arial" charset="0"/>
              <a:buChar char="-"/>
              <a:defRPr sz="2176" baseline="0">
                <a:latin typeface="+mn-lt"/>
              </a:defRPr>
            </a:lvl7pPr>
            <a:lvl8pPr marL="1020090" indent="-177099" defTabSz="1218095" fontAlgn="base">
              <a:spcBef>
                <a:spcPct val="0"/>
              </a:spcBef>
              <a:spcAft>
                <a:spcPct val="0"/>
              </a:spcAft>
              <a:buClr>
                <a:schemeClr val="tx2"/>
              </a:buClr>
              <a:buSzPct val="89000"/>
              <a:buFont typeface="Arial" charset="0"/>
              <a:buChar char="-"/>
              <a:defRPr sz="2176" baseline="0">
                <a:latin typeface="+mn-lt"/>
              </a:defRPr>
            </a:lvl8pPr>
            <a:lvl9pPr marL="1020090" indent="-177099" defTabSz="1218095" fontAlgn="base">
              <a:spcBef>
                <a:spcPct val="0"/>
              </a:spcBef>
              <a:spcAft>
                <a:spcPct val="0"/>
              </a:spcAft>
              <a:buClr>
                <a:schemeClr val="tx2"/>
              </a:buClr>
              <a:buSzPct val="89000"/>
              <a:buFont typeface="Arial" charset="0"/>
              <a:buChar char="-"/>
              <a:defRPr sz="2176" baseline="0">
                <a:latin typeface="+mn-lt"/>
              </a:defRPr>
            </a:lvl9pPr>
          </a:lstStyle>
          <a:p>
            <a:pPr algn="ctr"/>
            <a:r>
              <a:rPr lang="en-US" sz="1400" b="1" dirty="0">
                <a:solidFill>
                  <a:schemeClr val="bg1"/>
                </a:solidFill>
              </a:rPr>
              <a:t>Cost</a:t>
            </a:r>
          </a:p>
        </p:txBody>
      </p:sp>
      <p:grpSp>
        <p:nvGrpSpPr>
          <p:cNvPr id="132" name="Group 131"/>
          <p:cNvGrpSpPr/>
          <p:nvPr/>
        </p:nvGrpSpPr>
        <p:grpSpPr>
          <a:xfrm>
            <a:off x="5517857" y="1932353"/>
            <a:ext cx="370480" cy="395344"/>
            <a:chOff x="7005348" y="807508"/>
            <a:chExt cx="473076" cy="504826"/>
          </a:xfrm>
        </p:grpSpPr>
        <p:sp>
          <p:nvSpPr>
            <p:cNvPr id="133" name="Freeform 472" descr="© INSCALE GmbH, 21.06.2010"/>
            <p:cNvSpPr>
              <a:spLocks/>
            </p:cNvSpPr>
            <p:nvPr>
              <p:custDataLst>
                <p:tags r:id="rId5"/>
              </p:custDataLst>
            </p:nvPr>
          </p:nvSpPr>
          <p:spPr bwMode="gray">
            <a:xfrm>
              <a:off x="7005348" y="807508"/>
              <a:ext cx="323850" cy="322263"/>
            </a:xfrm>
            <a:custGeom>
              <a:avLst/>
              <a:gdLst>
                <a:gd name="T0" fmla="*/ 2251 w 2251"/>
                <a:gd name="T1" fmla="*/ 1283 h 2250"/>
                <a:gd name="T2" fmla="*/ 2251 w 2251"/>
                <a:gd name="T3" fmla="*/ 967 h 2250"/>
                <a:gd name="T4" fmla="*/ 2006 w 2251"/>
                <a:gd name="T5" fmla="*/ 967 h 2250"/>
                <a:gd name="T6" fmla="*/ 1967 w 2251"/>
                <a:gd name="T7" fmla="*/ 821 h 2250"/>
                <a:gd name="T8" fmla="*/ 2179 w 2251"/>
                <a:gd name="T9" fmla="*/ 699 h 2250"/>
                <a:gd name="T10" fmla="*/ 2021 w 2251"/>
                <a:gd name="T11" fmla="*/ 426 h 2250"/>
                <a:gd name="T12" fmla="*/ 1809 w 2251"/>
                <a:gd name="T13" fmla="*/ 548 h 2250"/>
                <a:gd name="T14" fmla="*/ 1703 w 2251"/>
                <a:gd name="T15" fmla="*/ 441 h 2250"/>
                <a:gd name="T16" fmla="*/ 1825 w 2251"/>
                <a:gd name="T17" fmla="*/ 229 h 2250"/>
                <a:gd name="T18" fmla="*/ 1551 w 2251"/>
                <a:gd name="T19" fmla="*/ 71 h 2250"/>
                <a:gd name="T20" fmla="*/ 1429 w 2251"/>
                <a:gd name="T21" fmla="*/ 283 h 2250"/>
                <a:gd name="T22" fmla="*/ 1283 w 2251"/>
                <a:gd name="T23" fmla="*/ 244 h 2250"/>
                <a:gd name="T24" fmla="*/ 1283 w 2251"/>
                <a:gd name="T25" fmla="*/ 0 h 2250"/>
                <a:gd name="T26" fmla="*/ 967 w 2251"/>
                <a:gd name="T27" fmla="*/ 0 h 2250"/>
                <a:gd name="T28" fmla="*/ 967 w 2251"/>
                <a:gd name="T29" fmla="*/ 244 h 2250"/>
                <a:gd name="T30" fmla="*/ 822 w 2251"/>
                <a:gd name="T31" fmla="*/ 283 h 2250"/>
                <a:gd name="T32" fmla="*/ 700 w 2251"/>
                <a:gd name="T33" fmla="*/ 71 h 2250"/>
                <a:gd name="T34" fmla="*/ 426 w 2251"/>
                <a:gd name="T35" fmla="*/ 229 h 2250"/>
                <a:gd name="T36" fmla="*/ 548 w 2251"/>
                <a:gd name="T37" fmla="*/ 441 h 2250"/>
                <a:gd name="T38" fmla="*/ 442 w 2251"/>
                <a:gd name="T39" fmla="*/ 548 h 2250"/>
                <a:gd name="T40" fmla="*/ 230 w 2251"/>
                <a:gd name="T41" fmla="*/ 426 h 2250"/>
                <a:gd name="T42" fmla="*/ 72 w 2251"/>
                <a:gd name="T43" fmla="*/ 699 h 2250"/>
                <a:gd name="T44" fmla="*/ 284 w 2251"/>
                <a:gd name="T45" fmla="*/ 821 h 2250"/>
                <a:gd name="T46" fmla="*/ 245 w 2251"/>
                <a:gd name="T47" fmla="*/ 967 h 2250"/>
                <a:gd name="T48" fmla="*/ 0 w 2251"/>
                <a:gd name="T49" fmla="*/ 967 h 2250"/>
                <a:gd name="T50" fmla="*/ 0 w 2251"/>
                <a:gd name="T51" fmla="*/ 1283 h 2250"/>
                <a:gd name="T52" fmla="*/ 245 w 2251"/>
                <a:gd name="T53" fmla="*/ 1283 h 2250"/>
                <a:gd name="T54" fmla="*/ 284 w 2251"/>
                <a:gd name="T55" fmla="*/ 1428 h 2250"/>
                <a:gd name="T56" fmla="*/ 72 w 2251"/>
                <a:gd name="T57" fmla="*/ 1551 h 2250"/>
                <a:gd name="T58" fmla="*/ 230 w 2251"/>
                <a:gd name="T59" fmla="*/ 1824 h 2250"/>
                <a:gd name="T60" fmla="*/ 442 w 2251"/>
                <a:gd name="T61" fmla="*/ 1702 h 2250"/>
                <a:gd name="T62" fmla="*/ 548 w 2251"/>
                <a:gd name="T63" fmla="*/ 1809 h 2250"/>
                <a:gd name="T64" fmla="*/ 426 w 2251"/>
                <a:gd name="T65" fmla="*/ 2020 h 2250"/>
                <a:gd name="T66" fmla="*/ 700 w 2251"/>
                <a:gd name="T67" fmla="*/ 2178 h 2250"/>
                <a:gd name="T68" fmla="*/ 822 w 2251"/>
                <a:gd name="T69" fmla="*/ 1966 h 2250"/>
                <a:gd name="T70" fmla="*/ 967 w 2251"/>
                <a:gd name="T71" fmla="*/ 2005 h 2250"/>
                <a:gd name="T72" fmla="*/ 967 w 2251"/>
                <a:gd name="T73" fmla="*/ 2250 h 2250"/>
                <a:gd name="T74" fmla="*/ 1283 w 2251"/>
                <a:gd name="T75" fmla="*/ 2250 h 2250"/>
                <a:gd name="T76" fmla="*/ 1283 w 2251"/>
                <a:gd name="T77" fmla="*/ 2005 h 2250"/>
                <a:gd name="T78" fmla="*/ 1429 w 2251"/>
                <a:gd name="T79" fmla="*/ 1966 h 2250"/>
                <a:gd name="T80" fmla="*/ 1551 w 2251"/>
                <a:gd name="T81" fmla="*/ 2178 h 2250"/>
                <a:gd name="T82" fmla="*/ 1825 w 2251"/>
                <a:gd name="T83" fmla="*/ 2020 h 2250"/>
                <a:gd name="T84" fmla="*/ 1703 w 2251"/>
                <a:gd name="T85" fmla="*/ 1809 h 2250"/>
                <a:gd name="T86" fmla="*/ 1809 w 2251"/>
                <a:gd name="T87" fmla="*/ 1702 h 2250"/>
                <a:gd name="T88" fmla="*/ 2021 w 2251"/>
                <a:gd name="T89" fmla="*/ 1824 h 2250"/>
                <a:gd name="T90" fmla="*/ 2179 w 2251"/>
                <a:gd name="T91" fmla="*/ 1551 h 2250"/>
                <a:gd name="T92" fmla="*/ 1967 w 2251"/>
                <a:gd name="T93" fmla="*/ 1428 h 2250"/>
                <a:gd name="T94" fmla="*/ 2006 w 2251"/>
                <a:gd name="T95" fmla="*/ 1283 h 2250"/>
                <a:gd name="T96" fmla="*/ 2251 w 2251"/>
                <a:gd name="T97" fmla="*/ 1283 h 2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51" h="2250">
                  <a:moveTo>
                    <a:pt x="2251" y="1283"/>
                  </a:moveTo>
                  <a:cubicBezTo>
                    <a:pt x="2251" y="967"/>
                    <a:pt x="2251" y="967"/>
                    <a:pt x="2251" y="967"/>
                  </a:cubicBezTo>
                  <a:cubicBezTo>
                    <a:pt x="2006" y="967"/>
                    <a:pt x="2006" y="967"/>
                    <a:pt x="2006" y="967"/>
                  </a:cubicBezTo>
                  <a:cubicBezTo>
                    <a:pt x="1997" y="917"/>
                    <a:pt x="1984" y="868"/>
                    <a:pt x="1967" y="821"/>
                  </a:cubicBezTo>
                  <a:cubicBezTo>
                    <a:pt x="2179" y="699"/>
                    <a:pt x="2179" y="699"/>
                    <a:pt x="2179" y="699"/>
                  </a:cubicBezTo>
                  <a:cubicBezTo>
                    <a:pt x="2021" y="426"/>
                    <a:pt x="2021" y="426"/>
                    <a:pt x="2021" y="426"/>
                  </a:cubicBezTo>
                  <a:cubicBezTo>
                    <a:pt x="1809" y="548"/>
                    <a:pt x="1809" y="548"/>
                    <a:pt x="1809" y="548"/>
                  </a:cubicBezTo>
                  <a:cubicBezTo>
                    <a:pt x="1777" y="509"/>
                    <a:pt x="1741" y="473"/>
                    <a:pt x="1703" y="441"/>
                  </a:cubicBezTo>
                  <a:cubicBezTo>
                    <a:pt x="1825" y="229"/>
                    <a:pt x="1825" y="229"/>
                    <a:pt x="1825" y="229"/>
                  </a:cubicBezTo>
                  <a:cubicBezTo>
                    <a:pt x="1551" y="71"/>
                    <a:pt x="1551" y="71"/>
                    <a:pt x="1551" y="71"/>
                  </a:cubicBezTo>
                  <a:cubicBezTo>
                    <a:pt x="1429" y="283"/>
                    <a:pt x="1429" y="283"/>
                    <a:pt x="1429" y="283"/>
                  </a:cubicBezTo>
                  <a:cubicBezTo>
                    <a:pt x="1382" y="266"/>
                    <a:pt x="1334" y="253"/>
                    <a:pt x="1283" y="244"/>
                  </a:cubicBezTo>
                  <a:cubicBezTo>
                    <a:pt x="1283" y="0"/>
                    <a:pt x="1283" y="0"/>
                    <a:pt x="1283" y="0"/>
                  </a:cubicBezTo>
                  <a:cubicBezTo>
                    <a:pt x="967" y="0"/>
                    <a:pt x="967" y="0"/>
                    <a:pt x="967" y="0"/>
                  </a:cubicBezTo>
                  <a:cubicBezTo>
                    <a:pt x="967" y="244"/>
                    <a:pt x="967" y="244"/>
                    <a:pt x="967" y="244"/>
                  </a:cubicBezTo>
                  <a:cubicBezTo>
                    <a:pt x="917" y="253"/>
                    <a:pt x="869" y="267"/>
                    <a:pt x="822" y="283"/>
                  </a:cubicBezTo>
                  <a:cubicBezTo>
                    <a:pt x="700" y="71"/>
                    <a:pt x="700" y="71"/>
                    <a:pt x="700" y="71"/>
                  </a:cubicBezTo>
                  <a:cubicBezTo>
                    <a:pt x="426" y="229"/>
                    <a:pt x="426" y="229"/>
                    <a:pt x="426" y="229"/>
                  </a:cubicBezTo>
                  <a:cubicBezTo>
                    <a:pt x="548" y="441"/>
                    <a:pt x="548" y="441"/>
                    <a:pt x="548" y="441"/>
                  </a:cubicBezTo>
                  <a:cubicBezTo>
                    <a:pt x="510" y="473"/>
                    <a:pt x="474" y="509"/>
                    <a:pt x="442" y="548"/>
                  </a:cubicBezTo>
                  <a:cubicBezTo>
                    <a:pt x="230" y="426"/>
                    <a:pt x="230" y="426"/>
                    <a:pt x="230" y="426"/>
                  </a:cubicBezTo>
                  <a:cubicBezTo>
                    <a:pt x="72" y="699"/>
                    <a:pt x="72" y="699"/>
                    <a:pt x="72" y="699"/>
                  </a:cubicBezTo>
                  <a:cubicBezTo>
                    <a:pt x="284" y="821"/>
                    <a:pt x="284" y="821"/>
                    <a:pt x="284" y="821"/>
                  </a:cubicBezTo>
                  <a:cubicBezTo>
                    <a:pt x="267" y="868"/>
                    <a:pt x="254" y="917"/>
                    <a:pt x="245" y="967"/>
                  </a:cubicBezTo>
                  <a:cubicBezTo>
                    <a:pt x="0" y="967"/>
                    <a:pt x="0" y="967"/>
                    <a:pt x="0" y="967"/>
                  </a:cubicBezTo>
                  <a:cubicBezTo>
                    <a:pt x="0" y="1283"/>
                    <a:pt x="0" y="1283"/>
                    <a:pt x="0" y="1283"/>
                  </a:cubicBezTo>
                  <a:cubicBezTo>
                    <a:pt x="245" y="1283"/>
                    <a:pt x="245" y="1283"/>
                    <a:pt x="245" y="1283"/>
                  </a:cubicBezTo>
                  <a:cubicBezTo>
                    <a:pt x="254" y="1333"/>
                    <a:pt x="267" y="1381"/>
                    <a:pt x="284" y="1428"/>
                  </a:cubicBezTo>
                  <a:cubicBezTo>
                    <a:pt x="72" y="1551"/>
                    <a:pt x="72" y="1551"/>
                    <a:pt x="72" y="1551"/>
                  </a:cubicBezTo>
                  <a:cubicBezTo>
                    <a:pt x="230" y="1824"/>
                    <a:pt x="230" y="1824"/>
                    <a:pt x="230" y="1824"/>
                  </a:cubicBezTo>
                  <a:cubicBezTo>
                    <a:pt x="442" y="1702"/>
                    <a:pt x="442" y="1702"/>
                    <a:pt x="442" y="1702"/>
                  </a:cubicBezTo>
                  <a:cubicBezTo>
                    <a:pt x="474" y="1741"/>
                    <a:pt x="510" y="1776"/>
                    <a:pt x="548" y="1809"/>
                  </a:cubicBezTo>
                  <a:cubicBezTo>
                    <a:pt x="426" y="2020"/>
                    <a:pt x="426" y="2020"/>
                    <a:pt x="426" y="2020"/>
                  </a:cubicBezTo>
                  <a:cubicBezTo>
                    <a:pt x="700" y="2178"/>
                    <a:pt x="700" y="2178"/>
                    <a:pt x="700" y="2178"/>
                  </a:cubicBezTo>
                  <a:cubicBezTo>
                    <a:pt x="822" y="1966"/>
                    <a:pt x="822" y="1966"/>
                    <a:pt x="822" y="1966"/>
                  </a:cubicBezTo>
                  <a:cubicBezTo>
                    <a:pt x="869" y="1983"/>
                    <a:pt x="917" y="1996"/>
                    <a:pt x="967" y="2005"/>
                  </a:cubicBezTo>
                  <a:cubicBezTo>
                    <a:pt x="967" y="2250"/>
                    <a:pt x="967" y="2250"/>
                    <a:pt x="967" y="2250"/>
                  </a:cubicBezTo>
                  <a:cubicBezTo>
                    <a:pt x="1283" y="2250"/>
                    <a:pt x="1283" y="2250"/>
                    <a:pt x="1283" y="2250"/>
                  </a:cubicBezTo>
                  <a:cubicBezTo>
                    <a:pt x="1283" y="2005"/>
                    <a:pt x="1283" y="2005"/>
                    <a:pt x="1283" y="2005"/>
                  </a:cubicBezTo>
                  <a:cubicBezTo>
                    <a:pt x="1334" y="1996"/>
                    <a:pt x="1382" y="1983"/>
                    <a:pt x="1429" y="1966"/>
                  </a:cubicBezTo>
                  <a:cubicBezTo>
                    <a:pt x="1551" y="2178"/>
                    <a:pt x="1551" y="2178"/>
                    <a:pt x="1551" y="2178"/>
                  </a:cubicBezTo>
                  <a:cubicBezTo>
                    <a:pt x="1825" y="2020"/>
                    <a:pt x="1825" y="2020"/>
                    <a:pt x="1825" y="2020"/>
                  </a:cubicBezTo>
                  <a:cubicBezTo>
                    <a:pt x="1703" y="1809"/>
                    <a:pt x="1703" y="1809"/>
                    <a:pt x="1703" y="1809"/>
                  </a:cubicBezTo>
                  <a:cubicBezTo>
                    <a:pt x="1741" y="1776"/>
                    <a:pt x="1777" y="1741"/>
                    <a:pt x="1809" y="1702"/>
                  </a:cubicBezTo>
                  <a:cubicBezTo>
                    <a:pt x="2021" y="1824"/>
                    <a:pt x="2021" y="1824"/>
                    <a:pt x="2021" y="1824"/>
                  </a:cubicBezTo>
                  <a:cubicBezTo>
                    <a:pt x="2179" y="1551"/>
                    <a:pt x="2179" y="1551"/>
                    <a:pt x="2179" y="1551"/>
                  </a:cubicBezTo>
                  <a:cubicBezTo>
                    <a:pt x="1967" y="1428"/>
                    <a:pt x="1967" y="1428"/>
                    <a:pt x="1967" y="1428"/>
                  </a:cubicBezTo>
                  <a:cubicBezTo>
                    <a:pt x="1984" y="1381"/>
                    <a:pt x="1997" y="1333"/>
                    <a:pt x="2006" y="1283"/>
                  </a:cubicBezTo>
                  <a:lnTo>
                    <a:pt x="2251" y="1283"/>
                  </a:lnTo>
                  <a:close/>
                </a:path>
              </a:pathLst>
            </a:custGeom>
            <a:solidFill>
              <a:schemeClr val="bg1"/>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34" name="Oval 473" descr="© INSCALE GmbH, 21.06.2010"/>
            <p:cNvSpPr>
              <a:spLocks noChangeArrowheads="1"/>
            </p:cNvSpPr>
            <p:nvPr>
              <p:custDataLst>
                <p:tags r:id="rId6"/>
              </p:custDataLst>
            </p:nvPr>
          </p:nvSpPr>
          <p:spPr bwMode="gray">
            <a:xfrm>
              <a:off x="7125998" y="928158"/>
              <a:ext cx="80963" cy="79375"/>
            </a:xfrm>
            <a:prstGeom prst="ellipse">
              <a:avLst/>
            </a:prstGeom>
            <a:solidFill>
              <a:schemeClr val="accent2">
                <a:lumMod val="50000"/>
                <a:alpha val="70000"/>
              </a:schemeClr>
            </a:solidFill>
            <a:ln>
              <a:noFill/>
            </a:ln>
          </p:spPr>
          <p:txBody>
            <a:bodyPr vert="horz" wrap="square" lIns="91440" tIns="45720" rIns="91440" bIns="45720" numCol="1" anchor="t" anchorCtr="0" compatLnSpc="1">
              <a:prstTxWarp prst="textNoShape">
                <a:avLst/>
              </a:prstTxWarp>
              <a:noAutofit/>
            </a:bodyPr>
            <a:lstStyle/>
            <a:p>
              <a:endParaRPr lang="en-US" sz="1600"/>
            </a:p>
          </p:txBody>
        </p:sp>
        <p:sp>
          <p:nvSpPr>
            <p:cNvPr id="135" name="Freeform 474" descr="© INSCALE GmbH, 21.06.2010"/>
            <p:cNvSpPr>
              <a:spLocks/>
            </p:cNvSpPr>
            <p:nvPr>
              <p:custDataLst>
                <p:tags r:id="rId7"/>
              </p:custDataLst>
            </p:nvPr>
          </p:nvSpPr>
          <p:spPr bwMode="gray">
            <a:xfrm>
              <a:off x="7232361" y="1066271"/>
              <a:ext cx="246063" cy="246063"/>
            </a:xfrm>
            <a:custGeom>
              <a:avLst/>
              <a:gdLst>
                <a:gd name="T0" fmla="*/ 1721 w 1721"/>
                <a:gd name="T1" fmla="*/ 979 h 1721"/>
                <a:gd name="T2" fmla="*/ 1721 w 1721"/>
                <a:gd name="T3" fmla="*/ 742 h 1721"/>
                <a:gd name="T4" fmla="*/ 1535 w 1721"/>
                <a:gd name="T5" fmla="*/ 742 h 1721"/>
                <a:gd name="T6" fmla="*/ 1504 w 1721"/>
                <a:gd name="T7" fmla="*/ 626 h 1721"/>
                <a:gd name="T8" fmla="*/ 1665 w 1721"/>
                <a:gd name="T9" fmla="*/ 533 h 1721"/>
                <a:gd name="T10" fmla="*/ 1547 w 1721"/>
                <a:gd name="T11" fmla="*/ 328 h 1721"/>
                <a:gd name="T12" fmla="*/ 1385 w 1721"/>
                <a:gd name="T13" fmla="*/ 421 h 1721"/>
                <a:gd name="T14" fmla="*/ 1301 w 1721"/>
                <a:gd name="T15" fmla="*/ 336 h 1721"/>
                <a:gd name="T16" fmla="*/ 1394 w 1721"/>
                <a:gd name="T17" fmla="*/ 174 h 1721"/>
                <a:gd name="T18" fmla="*/ 1188 w 1721"/>
                <a:gd name="T19" fmla="*/ 56 h 1721"/>
                <a:gd name="T20" fmla="*/ 1095 w 1721"/>
                <a:gd name="T21" fmla="*/ 218 h 1721"/>
                <a:gd name="T22" fmla="*/ 979 w 1721"/>
                <a:gd name="T23" fmla="*/ 187 h 1721"/>
                <a:gd name="T24" fmla="*/ 979 w 1721"/>
                <a:gd name="T25" fmla="*/ 0 h 1721"/>
                <a:gd name="T26" fmla="*/ 742 w 1721"/>
                <a:gd name="T27" fmla="*/ 0 h 1721"/>
                <a:gd name="T28" fmla="*/ 742 w 1721"/>
                <a:gd name="T29" fmla="*/ 187 h 1721"/>
                <a:gd name="T30" fmla="*/ 627 w 1721"/>
                <a:gd name="T31" fmla="*/ 218 h 1721"/>
                <a:gd name="T32" fmla="*/ 533 w 1721"/>
                <a:gd name="T33" fmla="*/ 56 h 1721"/>
                <a:gd name="T34" fmla="*/ 328 w 1721"/>
                <a:gd name="T35" fmla="*/ 174 h 1721"/>
                <a:gd name="T36" fmla="*/ 421 w 1721"/>
                <a:gd name="T37" fmla="*/ 336 h 1721"/>
                <a:gd name="T38" fmla="*/ 336 w 1721"/>
                <a:gd name="T39" fmla="*/ 421 h 1721"/>
                <a:gd name="T40" fmla="*/ 175 w 1721"/>
                <a:gd name="T41" fmla="*/ 328 h 1721"/>
                <a:gd name="T42" fmla="*/ 57 w 1721"/>
                <a:gd name="T43" fmla="*/ 533 h 1721"/>
                <a:gd name="T44" fmla="*/ 218 w 1721"/>
                <a:gd name="T45" fmla="*/ 626 h 1721"/>
                <a:gd name="T46" fmla="*/ 187 w 1721"/>
                <a:gd name="T47" fmla="*/ 742 h 1721"/>
                <a:gd name="T48" fmla="*/ 0 w 1721"/>
                <a:gd name="T49" fmla="*/ 742 h 1721"/>
                <a:gd name="T50" fmla="*/ 0 w 1721"/>
                <a:gd name="T51" fmla="*/ 979 h 1721"/>
                <a:gd name="T52" fmla="*/ 187 w 1721"/>
                <a:gd name="T53" fmla="*/ 979 h 1721"/>
                <a:gd name="T54" fmla="*/ 218 w 1721"/>
                <a:gd name="T55" fmla="*/ 1095 h 1721"/>
                <a:gd name="T56" fmla="*/ 57 w 1721"/>
                <a:gd name="T57" fmla="*/ 1188 h 1721"/>
                <a:gd name="T58" fmla="*/ 175 w 1721"/>
                <a:gd name="T59" fmla="*/ 1393 h 1721"/>
                <a:gd name="T60" fmla="*/ 336 w 1721"/>
                <a:gd name="T61" fmla="*/ 1300 h 1721"/>
                <a:gd name="T62" fmla="*/ 421 w 1721"/>
                <a:gd name="T63" fmla="*/ 1385 h 1721"/>
                <a:gd name="T64" fmla="*/ 328 w 1721"/>
                <a:gd name="T65" fmla="*/ 1546 h 1721"/>
                <a:gd name="T66" fmla="*/ 533 w 1721"/>
                <a:gd name="T67" fmla="*/ 1665 h 1721"/>
                <a:gd name="T68" fmla="*/ 627 w 1721"/>
                <a:gd name="T69" fmla="*/ 1503 h 1721"/>
                <a:gd name="T70" fmla="*/ 742 w 1721"/>
                <a:gd name="T71" fmla="*/ 1534 h 1721"/>
                <a:gd name="T72" fmla="*/ 742 w 1721"/>
                <a:gd name="T73" fmla="*/ 1721 h 1721"/>
                <a:gd name="T74" fmla="*/ 979 w 1721"/>
                <a:gd name="T75" fmla="*/ 1721 h 1721"/>
                <a:gd name="T76" fmla="*/ 979 w 1721"/>
                <a:gd name="T77" fmla="*/ 1534 h 1721"/>
                <a:gd name="T78" fmla="*/ 1095 w 1721"/>
                <a:gd name="T79" fmla="*/ 1503 h 1721"/>
                <a:gd name="T80" fmla="*/ 1188 w 1721"/>
                <a:gd name="T81" fmla="*/ 1665 h 1721"/>
                <a:gd name="T82" fmla="*/ 1394 w 1721"/>
                <a:gd name="T83" fmla="*/ 1546 h 1721"/>
                <a:gd name="T84" fmla="*/ 1300 w 1721"/>
                <a:gd name="T85" fmla="*/ 1385 h 1721"/>
                <a:gd name="T86" fmla="*/ 1385 w 1721"/>
                <a:gd name="T87" fmla="*/ 1300 h 1721"/>
                <a:gd name="T88" fmla="*/ 1547 w 1721"/>
                <a:gd name="T89" fmla="*/ 1393 h 1721"/>
                <a:gd name="T90" fmla="*/ 1665 w 1721"/>
                <a:gd name="T91" fmla="*/ 1188 h 1721"/>
                <a:gd name="T92" fmla="*/ 1504 w 1721"/>
                <a:gd name="T93" fmla="*/ 1095 h 1721"/>
                <a:gd name="T94" fmla="*/ 1535 w 1721"/>
                <a:gd name="T95" fmla="*/ 979 h 1721"/>
                <a:gd name="T96" fmla="*/ 1721 w 1721"/>
                <a:gd name="T97" fmla="*/ 979 h 17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721" h="1721">
                  <a:moveTo>
                    <a:pt x="1721" y="979"/>
                  </a:moveTo>
                  <a:cubicBezTo>
                    <a:pt x="1721" y="742"/>
                    <a:pt x="1721" y="742"/>
                    <a:pt x="1721" y="742"/>
                  </a:cubicBezTo>
                  <a:cubicBezTo>
                    <a:pt x="1535" y="742"/>
                    <a:pt x="1535" y="742"/>
                    <a:pt x="1535" y="742"/>
                  </a:cubicBezTo>
                  <a:cubicBezTo>
                    <a:pt x="1528" y="702"/>
                    <a:pt x="1517" y="663"/>
                    <a:pt x="1504" y="626"/>
                  </a:cubicBezTo>
                  <a:cubicBezTo>
                    <a:pt x="1665" y="533"/>
                    <a:pt x="1665" y="533"/>
                    <a:pt x="1665" y="533"/>
                  </a:cubicBezTo>
                  <a:cubicBezTo>
                    <a:pt x="1547" y="328"/>
                    <a:pt x="1547" y="328"/>
                    <a:pt x="1547" y="328"/>
                  </a:cubicBezTo>
                  <a:cubicBezTo>
                    <a:pt x="1385" y="421"/>
                    <a:pt x="1385" y="421"/>
                    <a:pt x="1385" y="421"/>
                  </a:cubicBezTo>
                  <a:cubicBezTo>
                    <a:pt x="1360" y="390"/>
                    <a:pt x="1331" y="361"/>
                    <a:pt x="1301" y="336"/>
                  </a:cubicBezTo>
                  <a:cubicBezTo>
                    <a:pt x="1394" y="174"/>
                    <a:pt x="1394" y="174"/>
                    <a:pt x="1394" y="174"/>
                  </a:cubicBezTo>
                  <a:cubicBezTo>
                    <a:pt x="1188" y="56"/>
                    <a:pt x="1188" y="56"/>
                    <a:pt x="1188" y="56"/>
                  </a:cubicBezTo>
                  <a:cubicBezTo>
                    <a:pt x="1095" y="218"/>
                    <a:pt x="1095" y="218"/>
                    <a:pt x="1095" y="218"/>
                  </a:cubicBezTo>
                  <a:cubicBezTo>
                    <a:pt x="1058" y="204"/>
                    <a:pt x="1019" y="194"/>
                    <a:pt x="979" y="187"/>
                  </a:cubicBezTo>
                  <a:cubicBezTo>
                    <a:pt x="979" y="0"/>
                    <a:pt x="979" y="0"/>
                    <a:pt x="979" y="0"/>
                  </a:cubicBezTo>
                  <a:cubicBezTo>
                    <a:pt x="742" y="0"/>
                    <a:pt x="742" y="0"/>
                    <a:pt x="742" y="0"/>
                  </a:cubicBezTo>
                  <a:cubicBezTo>
                    <a:pt x="742" y="187"/>
                    <a:pt x="742" y="187"/>
                    <a:pt x="742" y="187"/>
                  </a:cubicBezTo>
                  <a:cubicBezTo>
                    <a:pt x="702" y="194"/>
                    <a:pt x="664" y="204"/>
                    <a:pt x="627" y="218"/>
                  </a:cubicBezTo>
                  <a:cubicBezTo>
                    <a:pt x="533" y="56"/>
                    <a:pt x="533" y="56"/>
                    <a:pt x="533" y="56"/>
                  </a:cubicBezTo>
                  <a:cubicBezTo>
                    <a:pt x="328" y="174"/>
                    <a:pt x="328" y="174"/>
                    <a:pt x="328" y="174"/>
                  </a:cubicBezTo>
                  <a:cubicBezTo>
                    <a:pt x="421" y="336"/>
                    <a:pt x="421" y="336"/>
                    <a:pt x="421" y="336"/>
                  </a:cubicBezTo>
                  <a:cubicBezTo>
                    <a:pt x="391" y="361"/>
                    <a:pt x="362" y="390"/>
                    <a:pt x="336" y="421"/>
                  </a:cubicBezTo>
                  <a:cubicBezTo>
                    <a:pt x="175" y="328"/>
                    <a:pt x="175" y="328"/>
                    <a:pt x="175" y="328"/>
                  </a:cubicBezTo>
                  <a:cubicBezTo>
                    <a:pt x="57" y="533"/>
                    <a:pt x="57" y="533"/>
                    <a:pt x="57" y="533"/>
                  </a:cubicBezTo>
                  <a:cubicBezTo>
                    <a:pt x="218" y="626"/>
                    <a:pt x="218" y="626"/>
                    <a:pt x="218" y="626"/>
                  </a:cubicBezTo>
                  <a:cubicBezTo>
                    <a:pt x="205" y="663"/>
                    <a:pt x="194" y="702"/>
                    <a:pt x="187" y="742"/>
                  </a:cubicBezTo>
                  <a:cubicBezTo>
                    <a:pt x="0" y="742"/>
                    <a:pt x="0" y="742"/>
                    <a:pt x="0" y="742"/>
                  </a:cubicBezTo>
                  <a:cubicBezTo>
                    <a:pt x="0" y="979"/>
                    <a:pt x="0" y="979"/>
                    <a:pt x="0" y="979"/>
                  </a:cubicBezTo>
                  <a:cubicBezTo>
                    <a:pt x="187" y="979"/>
                    <a:pt x="187" y="979"/>
                    <a:pt x="187" y="979"/>
                  </a:cubicBezTo>
                  <a:cubicBezTo>
                    <a:pt x="194" y="1019"/>
                    <a:pt x="205" y="1057"/>
                    <a:pt x="218" y="1095"/>
                  </a:cubicBezTo>
                  <a:cubicBezTo>
                    <a:pt x="57" y="1188"/>
                    <a:pt x="57" y="1188"/>
                    <a:pt x="57" y="1188"/>
                  </a:cubicBezTo>
                  <a:cubicBezTo>
                    <a:pt x="175" y="1393"/>
                    <a:pt x="175" y="1393"/>
                    <a:pt x="175" y="1393"/>
                  </a:cubicBezTo>
                  <a:cubicBezTo>
                    <a:pt x="336" y="1300"/>
                    <a:pt x="336" y="1300"/>
                    <a:pt x="336" y="1300"/>
                  </a:cubicBezTo>
                  <a:cubicBezTo>
                    <a:pt x="362" y="1331"/>
                    <a:pt x="391" y="1359"/>
                    <a:pt x="421" y="1385"/>
                  </a:cubicBezTo>
                  <a:cubicBezTo>
                    <a:pt x="328" y="1546"/>
                    <a:pt x="328" y="1546"/>
                    <a:pt x="328" y="1546"/>
                  </a:cubicBezTo>
                  <a:cubicBezTo>
                    <a:pt x="533" y="1665"/>
                    <a:pt x="533" y="1665"/>
                    <a:pt x="533" y="1665"/>
                  </a:cubicBezTo>
                  <a:cubicBezTo>
                    <a:pt x="627" y="1503"/>
                    <a:pt x="627" y="1503"/>
                    <a:pt x="627" y="1503"/>
                  </a:cubicBezTo>
                  <a:cubicBezTo>
                    <a:pt x="664" y="1516"/>
                    <a:pt x="702" y="1527"/>
                    <a:pt x="742" y="1534"/>
                  </a:cubicBezTo>
                  <a:cubicBezTo>
                    <a:pt x="742" y="1721"/>
                    <a:pt x="742" y="1721"/>
                    <a:pt x="742" y="1721"/>
                  </a:cubicBezTo>
                  <a:cubicBezTo>
                    <a:pt x="979" y="1721"/>
                    <a:pt x="979" y="1721"/>
                    <a:pt x="979" y="1721"/>
                  </a:cubicBezTo>
                  <a:cubicBezTo>
                    <a:pt x="979" y="1534"/>
                    <a:pt x="979" y="1534"/>
                    <a:pt x="979" y="1534"/>
                  </a:cubicBezTo>
                  <a:cubicBezTo>
                    <a:pt x="1019" y="1527"/>
                    <a:pt x="1058" y="1516"/>
                    <a:pt x="1095" y="1503"/>
                  </a:cubicBezTo>
                  <a:cubicBezTo>
                    <a:pt x="1188" y="1665"/>
                    <a:pt x="1188" y="1665"/>
                    <a:pt x="1188" y="1665"/>
                  </a:cubicBezTo>
                  <a:cubicBezTo>
                    <a:pt x="1394" y="1546"/>
                    <a:pt x="1394" y="1546"/>
                    <a:pt x="1394" y="1546"/>
                  </a:cubicBezTo>
                  <a:cubicBezTo>
                    <a:pt x="1300" y="1385"/>
                    <a:pt x="1300" y="1385"/>
                    <a:pt x="1300" y="1385"/>
                  </a:cubicBezTo>
                  <a:cubicBezTo>
                    <a:pt x="1331" y="1359"/>
                    <a:pt x="1360" y="1331"/>
                    <a:pt x="1385" y="1300"/>
                  </a:cubicBezTo>
                  <a:cubicBezTo>
                    <a:pt x="1547" y="1393"/>
                    <a:pt x="1547" y="1393"/>
                    <a:pt x="1547" y="1393"/>
                  </a:cubicBezTo>
                  <a:cubicBezTo>
                    <a:pt x="1665" y="1188"/>
                    <a:pt x="1665" y="1188"/>
                    <a:pt x="1665" y="1188"/>
                  </a:cubicBezTo>
                  <a:cubicBezTo>
                    <a:pt x="1504" y="1095"/>
                    <a:pt x="1504" y="1095"/>
                    <a:pt x="1504" y="1095"/>
                  </a:cubicBezTo>
                  <a:cubicBezTo>
                    <a:pt x="1517" y="1057"/>
                    <a:pt x="1528" y="1019"/>
                    <a:pt x="1535" y="979"/>
                  </a:cubicBezTo>
                  <a:lnTo>
                    <a:pt x="1721" y="979"/>
                  </a:lnTo>
                  <a:close/>
                </a:path>
              </a:pathLst>
            </a:custGeom>
            <a:solidFill>
              <a:schemeClr val="bg1"/>
            </a:solidFill>
            <a:ln>
              <a:noFill/>
            </a:ln>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36" name="Oval 475" descr="© INSCALE GmbH, 21.06.2010"/>
            <p:cNvSpPr>
              <a:spLocks noChangeArrowheads="1"/>
            </p:cNvSpPr>
            <p:nvPr>
              <p:custDataLst>
                <p:tags r:id="rId8"/>
              </p:custDataLst>
            </p:nvPr>
          </p:nvSpPr>
          <p:spPr bwMode="gray">
            <a:xfrm>
              <a:off x="7324436" y="1158346"/>
              <a:ext cx="61913" cy="61913"/>
            </a:xfrm>
            <a:prstGeom prst="ellipse">
              <a:avLst/>
            </a:prstGeom>
            <a:solidFill>
              <a:schemeClr val="accent2">
                <a:lumMod val="50000"/>
                <a:alpha val="70000"/>
              </a:schemeClr>
            </a:solidFill>
            <a:ln>
              <a:noFill/>
            </a:ln>
          </p:spPr>
          <p:txBody>
            <a:bodyPr vert="horz" wrap="square" lIns="91440" tIns="45720" rIns="91440" bIns="45720" numCol="1" anchor="t" anchorCtr="0" compatLnSpc="1">
              <a:prstTxWarp prst="textNoShape">
                <a:avLst/>
              </a:prstTxWarp>
              <a:noAutofit/>
            </a:bodyPr>
            <a:lstStyle/>
            <a:p>
              <a:endParaRPr lang="en-US" sz="1600"/>
            </a:p>
          </p:txBody>
        </p:sp>
      </p:grpSp>
      <p:grpSp>
        <p:nvGrpSpPr>
          <p:cNvPr id="138" name="Group 137">
            <a:extLst>
              <a:ext uri="{FF2B5EF4-FFF2-40B4-BE49-F238E27FC236}">
                <a16:creationId xmlns:a16="http://schemas.microsoft.com/office/drawing/2014/main" id="{BF272D98-E63C-4614-B0AD-2D3D484D44C3}"/>
              </a:ext>
            </a:extLst>
          </p:cNvPr>
          <p:cNvGrpSpPr/>
          <p:nvPr/>
        </p:nvGrpSpPr>
        <p:grpSpPr>
          <a:xfrm>
            <a:off x="6620933" y="5492374"/>
            <a:ext cx="4534557" cy="0"/>
            <a:chOff x="7069422" y="2554490"/>
            <a:chExt cx="4534557" cy="0"/>
          </a:xfrm>
        </p:grpSpPr>
        <p:sp>
          <p:nvSpPr>
            <p:cNvPr id="139" name="Line 7_3">
              <a:extLst>
                <a:ext uri="{FF2B5EF4-FFF2-40B4-BE49-F238E27FC236}">
                  <a16:creationId xmlns:a16="http://schemas.microsoft.com/office/drawing/2014/main" id="{31208361-9320-49F9-89AF-DD6316E0C660}"/>
                </a:ext>
              </a:extLst>
            </p:cNvPr>
            <p:cNvSpPr>
              <a:spLocks noChangeShapeType="1"/>
            </p:cNvSpPr>
            <p:nvPr>
              <p:custDataLst>
                <p:tags r:id="rId4"/>
              </p:custDataLst>
            </p:nvPr>
          </p:nvSpPr>
          <p:spPr bwMode="ltGray">
            <a:xfrm rot="10800000">
              <a:off x="7069422" y="2554490"/>
              <a:ext cx="486284" cy="0"/>
            </a:xfrm>
            <a:prstGeom prst="line">
              <a:avLst/>
            </a:prstGeom>
            <a:noFill/>
            <a:ln w="6350">
              <a:solidFill>
                <a:schemeClr val="accent4"/>
              </a:solidFill>
              <a:round/>
              <a:headEnd/>
              <a:tailEnd type="oval" w="med" len="med"/>
            </a:ln>
            <a:effectLst/>
          </p:spPr>
          <p:txBody>
            <a:bodyPr vert="horz" wrap="none" lIns="91440" tIns="45720" rIns="91440" bIns="45720" numCol="1" anchor="ctr" anchorCtr="0" compatLnSpc="1">
              <a:prstTxWarp prst="textNoShape">
                <a:avLst/>
              </a:prstTxWarp>
            </a:bodyPr>
            <a:lstStyle/>
            <a:p>
              <a:pPr fontAlgn="base">
                <a:spcBef>
                  <a:spcPct val="40000"/>
                </a:spcBef>
                <a:spcAft>
                  <a:spcPct val="0"/>
                </a:spcAft>
                <a:buClr>
                  <a:srgbClr val="215283"/>
                </a:buClr>
                <a:buSzPct val="85000"/>
                <a:buFont typeface="Wingdings" pitchFamily="2" charset="2"/>
                <a:buNone/>
              </a:pPr>
              <a:endParaRPr lang="en-US" sz="1600">
                <a:solidFill>
                  <a:srgbClr val="000000"/>
                </a:solidFill>
                <a:latin typeface="+mn-lt"/>
              </a:endParaRPr>
            </a:p>
          </p:txBody>
        </p:sp>
        <p:cxnSp>
          <p:nvCxnSpPr>
            <p:cNvPr id="140" name="Straight Connector 139">
              <a:extLst>
                <a:ext uri="{FF2B5EF4-FFF2-40B4-BE49-F238E27FC236}">
                  <a16:creationId xmlns:a16="http://schemas.microsoft.com/office/drawing/2014/main" id="{852B52FA-5ED9-4D4E-87B8-523ED46044E3}"/>
                </a:ext>
              </a:extLst>
            </p:cNvPr>
            <p:cNvCxnSpPr/>
            <p:nvPr/>
          </p:nvCxnSpPr>
          <p:spPr bwMode="gray">
            <a:xfrm flipH="1">
              <a:off x="7069423" y="2554490"/>
              <a:ext cx="4534556" cy="0"/>
            </a:xfrm>
            <a:prstGeom prst="line">
              <a:avLst/>
            </a:prstGeom>
            <a:solidFill>
              <a:schemeClr val="bg2">
                <a:lumMod val="20000"/>
                <a:lumOff val="80000"/>
              </a:schemeClr>
            </a:solidFill>
            <a:ln w="12700">
              <a:solidFill>
                <a:schemeClr val="accent4"/>
              </a:solidFill>
              <a:tailEnd type="oval" w="sm" len="sm"/>
            </a:ln>
          </p:spPr>
          <p:style>
            <a:lnRef idx="1">
              <a:schemeClr val="accent1"/>
            </a:lnRef>
            <a:fillRef idx="0">
              <a:schemeClr val="accent1"/>
            </a:fillRef>
            <a:effectRef idx="0">
              <a:schemeClr val="accent1"/>
            </a:effectRef>
            <a:fontRef idx="minor">
              <a:schemeClr val="tx1"/>
            </a:fontRef>
          </p:style>
        </p:cxnSp>
      </p:grpSp>
      <p:sp>
        <p:nvSpPr>
          <p:cNvPr id="6" name="Date Placeholder 5"/>
          <p:cNvSpPr>
            <a:spLocks noGrp="1"/>
          </p:cNvSpPr>
          <p:nvPr>
            <p:ph type="dt" sz="half" idx="10"/>
          </p:nvPr>
        </p:nvSpPr>
        <p:spPr/>
        <p:txBody>
          <a:bodyPr/>
          <a:lstStyle/>
          <a:p>
            <a:fld id="{C2E5653A-0A79-4EF0-9198-9BA8CA93819C}" type="datetime1">
              <a:rPr lang="en-US" smtClean="0"/>
              <a:t>25/02/2023</a:t>
            </a:fld>
            <a:endParaRPr lang="en-US"/>
          </a:p>
        </p:txBody>
      </p:sp>
      <p:sp>
        <p:nvSpPr>
          <p:cNvPr id="53" name="myP_Dollar">
            <a:extLst>
              <a:ext uri="{FF2B5EF4-FFF2-40B4-BE49-F238E27FC236}">
                <a16:creationId xmlns:a16="http://schemas.microsoft.com/office/drawing/2014/main" id="{D0FA2D8A-8AA1-4CAB-8051-031C567E50A7}"/>
              </a:ext>
            </a:extLst>
          </p:cNvPr>
          <p:cNvSpPr>
            <a:spLocks noEditPoints="1"/>
          </p:cNvSpPr>
          <p:nvPr/>
        </p:nvSpPr>
        <p:spPr bwMode="auto">
          <a:xfrm>
            <a:off x="6161760" y="1946072"/>
            <a:ext cx="192572" cy="351445"/>
          </a:xfrm>
          <a:custGeom>
            <a:avLst/>
            <a:gdLst>
              <a:gd name="T0" fmla="*/ 37 w 113"/>
              <a:gd name="T1" fmla="*/ 149 h 208"/>
              <a:gd name="T2" fmla="*/ 30 w 113"/>
              <a:gd name="T3" fmla="*/ 133 h 208"/>
              <a:gd name="T4" fmla="*/ 0 w 113"/>
              <a:gd name="T5" fmla="*/ 136 h 208"/>
              <a:gd name="T6" fmla="*/ 16 w 113"/>
              <a:gd name="T7" fmla="*/ 171 h 208"/>
              <a:gd name="T8" fmla="*/ 48 w 113"/>
              <a:gd name="T9" fmla="*/ 186 h 208"/>
              <a:gd name="T10" fmla="*/ 48 w 113"/>
              <a:gd name="T11" fmla="*/ 208 h 208"/>
              <a:gd name="T12" fmla="*/ 65 w 113"/>
              <a:gd name="T13" fmla="*/ 208 h 208"/>
              <a:gd name="T14" fmla="*/ 65 w 113"/>
              <a:gd name="T15" fmla="*/ 186 h 208"/>
              <a:gd name="T16" fmla="*/ 101 w 113"/>
              <a:gd name="T17" fmla="*/ 168 h 208"/>
              <a:gd name="T18" fmla="*/ 113 w 113"/>
              <a:gd name="T19" fmla="*/ 133 h 208"/>
              <a:gd name="T20" fmla="*/ 103 w 113"/>
              <a:gd name="T21" fmla="*/ 102 h 208"/>
              <a:gd name="T22" fmla="*/ 65 w 113"/>
              <a:gd name="T23" fmla="*/ 82 h 208"/>
              <a:gd name="T24" fmla="*/ 65 w 113"/>
              <a:gd name="T25" fmla="*/ 37 h 208"/>
              <a:gd name="T26" fmla="*/ 79 w 113"/>
              <a:gd name="T27" fmla="*/ 55 h 208"/>
              <a:gd name="T28" fmla="*/ 109 w 113"/>
              <a:gd name="T29" fmla="*/ 52 h 208"/>
              <a:gd name="T30" fmla="*/ 95 w 113"/>
              <a:gd name="T31" fmla="*/ 24 h 208"/>
              <a:gd name="T32" fmla="*/ 65 w 113"/>
              <a:gd name="T33" fmla="*/ 11 h 208"/>
              <a:gd name="T34" fmla="*/ 65 w 113"/>
              <a:gd name="T35" fmla="*/ 0 h 208"/>
              <a:gd name="T36" fmla="*/ 48 w 113"/>
              <a:gd name="T37" fmla="*/ 0 h 208"/>
              <a:gd name="T38" fmla="*/ 48 w 113"/>
              <a:gd name="T39" fmla="*/ 11 h 208"/>
              <a:gd name="T40" fmla="*/ 16 w 113"/>
              <a:gd name="T41" fmla="*/ 26 h 208"/>
              <a:gd name="T42" fmla="*/ 4 w 113"/>
              <a:gd name="T43" fmla="*/ 58 h 208"/>
              <a:gd name="T44" fmla="*/ 15 w 113"/>
              <a:gd name="T45" fmla="*/ 90 h 208"/>
              <a:gd name="T46" fmla="*/ 48 w 113"/>
              <a:gd name="T47" fmla="*/ 110 h 208"/>
              <a:gd name="T48" fmla="*/ 48 w 113"/>
              <a:gd name="T49" fmla="*/ 158 h 208"/>
              <a:gd name="T50" fmla="*/ 37 w 113"/>
              <a:gd name="T51" fmla="*/ 149 h 208"/>
              <a:gd name="T52" fmla="*/ 65 w 113"/>
              <a:gd name="T53" fmla="*/ 115 h 208"/>
              <a:gd name="T54" fmla="*/ 80 w 113"/>
              <a:gd name="T55" fmla="*/ 123 h 208"/>
              <a:gd name="T56" fmla="*/ 85 w 113"/>
              <a:gd name="T57" fmla="*/ 137 h 208"/>
              <a:gd name="T58" fmla="*/ 79 w 113"/>
              <a:gd name="T59" fmla="*/ 152 h 208"/>
              <a:gd name="T60" fmla="*/ 65 w 113"/>
              <a:gd name="T61" fmla="*/ 160 h 208"/>
              <a:gd name="T62" fmla="*/ 65 w 113"/>
              <a:gd name="T63" fmla="*/ 115 h 208"/>
              <a:gd name="T64" fmla="*/ 37 w 113"/>
              <a:gd name="T65" fmla="*/ 68 h 208"/>
              <a:gd name="T66" fmla="*/ 33 w 113"/>
              <a:gd name="T67" fmla="*/ 57 h 208"/>
              <a:gd name="T68" fmla="*/ 38 w 113"/>
              <a:gd name="T69" fmla="*/ 44 h 208"/>
              <a:gd name="T70" fmla="*/ 48 w 113"/>
              <a:gd name="T71" fmla="*/ 37 h 208"/>
              <a:gd name="T72" fmla="*/ 48 w 113"/>
              <a:gd name="T73" fmla="*/ 77 h 208"/>
              <a:gd name="T74" fmla="*/ 37 w 113"/>
              <a:gd name="T75" fmla="*/ 68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3" h="208">
                <a:moveTo>
                  <a:pt x="37" y="149"/>
                </a:moveTo>
                <a:cubicBezTo>
                  <a:pt x="34" y="144"/>
                  <a:pt x="31" y="139"/>
                  <a:pt x="30" y="133"/>
                </a:cubicBezTo>
                <a:cubicBezTo>
                  <a:pt x="0" y="136"/>
                  <a:pt x="0" y="136"/>
                  <a:pt x="0" y="136"/>
                </a:cubicBezTo>
                <a:cubicBezTo>
                  <a:pt x="2" y="151"/>
                  <a:pt x="7" y="163"/>
                  <a:pt x="16" y="171"/>
                </a:cubicBezTo>
                <a:cubicBezTo>
                  <a:pt x="24" y="180"/>
                  <a:pt x="35" y="185"/>
                  <a:pt x="48" y="186"/>
                </a:cubicBezTo>
                <a:cubicBezTo>
                  <a:pt x="48" y="208"/>
                  <a:pt x="48" y="208"/>
                  <a:pt x="48" y="208"/>
                </a:cubicBezTo>
                <a:cubicBezTo>
                  <a:pt x="65" y="208"/>
                  <a:pt x="65" y="208"/>
                  <a:pt x="65" y="208"/>
                </a:cubicBezTo>
                <a:cubicBezTo>
                  <a:pt x="65" y="186"/>
                  <a:pt x="65" y="186"/>
                  <a:pt x="65" y="186"/>
                </a:cubicBezTo>
                <a:cubicBezTo>
                  <a:pt x="80" y="184"/>
                  <a:pt x="92" y="178"/>
                  <a:pt x="101" y="168"/>
                </a:cubicBezTo>
                <a:cubicBezTo>
                  <a:pt x="109" y="159"/>
                  <a:pt x="113" y="147"/>
                  <a:pt x="113" y="133"/>
                </a:cubicBezTo>
                <a:cubicBezTo>
                  <a:pt x="113" y="120"/>
                  <a:pt x="110" y="110"/>
                  <a:pt x="103" y="102"/>
                </a:cubicBezTo>
                <a:cubicBezTo>
                  <a:pt x="97" y="94"/>
                  <a:pt x="84" y="87"/>
                  <a:pt x="65" y="82"/>
                </a:cubicBezTo>
                <a:cubicBezTo>
                  <a:pt x="65" y="37"/>
                  <a:pt x="65" y="37"/>
                  <a:pt x="65" y="37"/>
                </a:cubicBezTo>
                <a:cubicBezTo>
                  <a:pt x="73" y="40"/>
                  <a:pt x="77" y="46"/>
                  <a:pt x="79" y="55"/>
                </a:cubicBezTo>
                <a:cubicBezTo>
                  <a:pt x="109" y="52"/>
                  <a:pt x="109" y="52"/>
                  <a:pt x="109" y="52"/>
                </a:cubicBezTo>
                <a:cubicBezTo>
                  <a:pt x="107" y="40"/>
                  <a:pt x="102" y="31"/>
                  <a:pt x="95" y="24"/>
                </a:cubicBezTo>
                <a:cubicBezTo>
                  <a:pt x="87" y="17"/>
                  <a:pt x="78" y="13"/>
                  <a:pt x="65" y="11"/>
                </a:cubicBezTo>
                <a:cubicBezTo>
                  <a:pt x="65" y="0"/>
                  <a:pt x="65" y="0"/>
                  <a:pt x="65" y="0"/>
                </a:cubicBezTo>
                <a:cubicBezTo>
                  <a:pt x="48" y="0"/>
                  <a:pt x="48" y="0"/>
                  <a:pt x="48" y="0"/>
                </a:cubicBezTo>
                <a:cubicBezTo>
                  <a:pt x="48" y="11"/>
                  <a:pt x="48" y="11"/>
                  <a:pt x="48" y="11"/>
                </a:cubicBezTo>
                <a:cubicBezTo>
                  <a:pt x="35" y="12"/>
                  <a:pt x="24" y="17"/>
                  <a:pt x="16" y="26"/>
                </a:cubicBezTo>
                <a:cubicBezTo>
                  <a:pt x="8" y="35"/>
                  <a:pt x="4" y="45"/>
                  <a:pt x="4" y="58"/>
                </a:cubicBezTo>
                <a:cubicBezTo>
                  <a:pt x="4" y="71"/>
                  <a:pt x="8" y="81"/>
                  <a:pt x="15" y="90"/>
                </a:cubicBezTo>
                <a:cubicBezTo>
                  <a:pt x="22" y="99"/>
                  <a:pt x="33" y="105"/>
                  <a:pt x="48" y="110"/>
                </a:cubicBezTo>
                <a:cubicBezTo>
                  <a:pt x="48" y="158"/>
                  <a:pt x="48" y="158"/>
                  <a:pt x="48" y="158"/>
                </a:cubicBezTo>
                <a:cubicBezTo>
                  <a:pt x="44" y="156"/>
                  <a:pt x="40" y="153"/>
                  <a:pt x="37" y="149"/>
                </a:cubicBezTo>
                <a:close/>
                <a:moveTo>
                  <a:pt x="65" y="115"/>
                </a:moveTo>
                <a:cubicBezTo>
                  <a:pt x="72" y="117"/>
                  <a:pt x="77" y="120"/>
                  <a:pt x="80" y="123"/>
                </a:cubicBezTo>
                <a:cubicBezTo>
                  <a:pt x="83" y="127"/>
                  <a:pt x="85" y="132"/>
                  <a:pt x="85" y="137"/>
                </a:cubicBezTo>
                <a:cubicBezTo>
                  <a:pt x="85" y="143"/>
                  <a:pt x="83" y="148"/>
                  <a:pt x="79" y="152"/>
                </a:cubicBezTo>
                <a:cubicBezTo>
                  <a:pt x="76" y="156"/>
                  <a:pt x="71" y="159"/>
                  <a:pt x="65" y="160"/>
                </a:cubicBezTo>
                <a:lnTo>
                  <a:pt x="65" y="115"/>
                </a:lnTo>
                <a:close/>
                <a:moveTo>
                  <a:pt x="37" y="68"/>
                </a:moveTo>
                <a:cubicBezTo>
                  <a:pt x="35" y="65"/>
                  <a:pt x="33" y="61"/>
                  <a:pt x="33" y="57"/>
                </a:cubicBezTo>
                <a:cubicBezTo>
                  <a:pt x="33" y="52"/>
                  <a:pt x="35" y="48"/>
                  <a:pt x="38" y="44"/>
                </a:cubicBezTo>
                <a:cubicBezTo>
                  <a:pt x="40" y="41"/>
                  <a:pt x="44" y="38"/>
                  <a:pt x="48" y="37"/>
                </a:cubicBezTo>
                <a:cubicBezTo>
                  <a:pt x="48" y="77"/>
                  <a:pt x="48" y="77"/>
                  <a:pt x="48" y="77"/>
                </a:cubicBezTo>
                <a:cubicBezTo>
                  <a:pt x="43" y="75"/>
                  <a:pt x="40" y="72"/>
                  <a:pt x="37" y="6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54" name="myP_Magnifying glass">
            <a:extLst>
              <a:ext uri="{FF2B5EF4-FFF2-40B4-BE49-F238E27FC236}">
                <a16:creationId xmlns:a16="http://schemas.microsoft.com/office/drawing/2014/main" id="{D4B82074-49B1-481B-B0A3-54A75A70679B}"/>
              </a:ext>
            </a:extLst>
          </p:cNvPr>
          <p:cNvGrpSpPr/>
          <p:nvPr/>
        </p:nvGrpSpPr>
        <p:grpSpPr>
          <a:xfrm>
            <a:off x="6617356" y="5152699"/>
            <a:ext cx="338068" cy="344022"/>
            <a:chOff x="2669410" y="4804047"/>
            <a:chExt cx="551194" cy="560899"/>
          </a:xfrm>
          <a:solidFill>
            <a:schemeClr val="bg1"/>
          </a:solidFill>
        </p:grpSpPr>
        <p:sp>
          <p:nvSpPr>
            <p:cNvPr id="55" name="Freeform 115">
              <a:extLst>
                <a:ext uri="{FF2B5EF4-FFF2-40B4-BE49-F238E27FC236}">
                  <a16:creationId xmlns:a16="http://schemas.microsoft.com/office/drawing/2014/main" id="{2DBC39BD-F98F-469C-B261-95D8C1F007E7}"/>
                </a:ext>
              </a:extLst>
            </p:cNvPr>
            <p:cNvSpPr>
              <a:spLocks noEditPoints="1"/>
            </p:cNvSpPr>
            <p:nvPr/>
          </p:nvSpPr>
          <p:spPr bwMode="gray">
            <a:xfrm>
              <a:off x="2669410" y="4813755"/>
              <a:ext cx="551194" cy="551191"/>
            </a:xfrm>
            <a:custGeom>
              <a:avLst/>
              <a:gdLst>
                <a:gd name="T0" fmla="*/ 327 w 397"/>
                <a:gd name="T1" fmla="*/ 276 h 397"/>
                <a:gd name="T2" fmla="*/ 318 w 397"/>
                <a:gd name="T3" fmla="*/ 285 h 397"/>
                <a:gd name="T4" fmla="*/ 291 w 397"/>
                <a:gd name="T5" fmla="*/ 258 h 397"/>
                <a:gd name="T6" fmla="*/ 322 w 397"/>
                <a:gd name="T7" fmla="*/ 162 h 397"/>
                <a:gd name="T8" fmla="*/ 161 w 397"/>
                <a:gd name="T9" fmla="*/ 0 h 397"/>
                <a:gd name="T10" fmla="*/ 0 w 397"/>
                <a:gd name="T11" fmla="*/ 162 h 397"/>
                <a:gd name="T12" fmla="*/ 161 w 397"/>
                <a:gd name="T13" fmla="*/ 323 h 397"/>
                <a:gd name="T14" fmla="*/ 257 w 397"/>
                <a:gd name="T15" fmla="*/ 291 h 397"/>
                <a:gd name="T16" fmla="*/ 285 w 397"/>
                <a:gd name="T17" fmla="*/ 319 h 397"/>
                <a:gd name="T18" fmla="*/ 276 w 397"/>
                <a:gd name="T19" fmla="*/ 328 h 397"/>
                <a:gd name="T20" fmla="*/ 345 w 397"/>
                <a:gd name="T21" fmla="*/ 397 h 397"/>
                <a:gd name="T22" fmla="*/ 397 w 397"/>
                <a:gd name="T23" fmla="*/ 346 h 397"/>
                <a:gd name="T24" fmla="*/ 327 w 397"/>
                <a:gd name="T25" fmla="*/ 276 h 397"/>
                <a:gd name="T26" fmla="*/ 39 w 397"/>
                <a:gd name="T27" fmla="*/ 162 h 397"/>
                <a:gd name="T28" fmla="*/ 161 w 397"/>
                <a:gd name="T29" fmla="*/ 39 h 397"/>
                <a:gd name="T30" fmla="*/ 283 w 397"/>
                <a:gd name="T31" fmla="*/ 162 h 397"/>
                <a:gd name="T32" fmla="*/ 161 w 397"/>
                <a:gd name="T33" fmla="*/ 284 h 397"/>
                <a:gd name="T34" fmla="*/ 39 w 397"/>
                <a:gd name="T35" fmla="*/ 162 h 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97" h="397">
                  <a:moveTo>
                    <a:pt x="327" y="276"/>
                  </a:moveTo>
                  <a:cubicBezTo>
                    <a:pt x="318" y="285"/>
                    <a:pt x="318" y="285"/>
                    <a:pt x="318" y="285"/>
                  </a:cubicBezTo>
                  <a:cubicBezTo>
                    <a:pt x="291" y="258"/>
                    <a:pt x="291" y="258"/>
                    <a:pt x="291" y="258"/>
                  </a:cubicBezTo>
                  <a:cubicBezTo>
                    <a:pt x="311" y="231"/>
                    <a:pt x="322" y="198"/>
                    <a:pt x="322" y="162"/>
                  </a:cubicBezTo>
                  <a:cubicBezTo>
                    <a:pt x="322" y="73"/>
                    <a:pt x="250" y="0"/>
                    <a:pt x="161" y="0"/>
                  </a:cubicBezTo>
                  <a:cubicBezTo>
                    <a:pt x="72" y="0"/>
                    <a:pt x="0" y="73"/>
                    <a:pt x="0" y="162"/>
                  </a:cubicBezTo>
                  <a:cubicBezTo>
                    <a:pt x="0" y="251"/>
                    <a:pt x="72" y="323"/>
                    <a:pt x="161" y="323"/>
                  </a:cubicBezTo>
                  <a:cubicBezTo>
                    <a:pt x="197" y="323"/>
                    <a:pt x="230" y="311"/>
                    <a:pt x="257" y="291"/>
                  </a:cubicBezTo>
                  <a:cubicBezTo>
                    <a:pt x="285" y="319"/>
                    <a:pt x="285" y="319"/>
                    <a:pt x="285" y="319"/>
                  </a:cubicBezTo>
                  <a:cubicBezTo>
                    <a:pt x="276" y="328"/>
                    <a:pt x="276" y="328"/>
                    <a:pt x="276" y="328"/>
                  </a:cubicBezTo>
                  <a:cubicBezTo>
                    <a:pt x="345" y="397"/>
                    <a:pt x="345" y="397"/>
                    <a:pt x="345" y="397"/>
                  </a:cubicBezTo>
                  <a:cubicBezTo>
                    <a:pt x="397" y="346"/>
                    <a:pt x="397" y="346"/>
                    <a:pt x="397" y="346"/>
                  </a:cubicBezTo>
                  <a:lnTo>
                    <a:pt x="327" y="276"/>
                  </a:lnTo>
                  <a:close/>
                  <a:moveTo>
                    <a:pt x="39" y="162"/>
                  </a:moveTo>
                  <a:cubicBezTo>
                    <a:pt x="39" y="94"/>
                    <a:pt x="94" y="39"/>
                    <a:pt x="161" y="39"/>
                  </a:cubicBezTo>
                  <a:cubicBezTo>
                    <a:pt x="229" y="39"/>
                    <a:pt x="283" y="94"/>
                    <a:pt x="283" y="162"/>
                  </a:cubicBezTo>
                  <a:cubicBezTo>
                    <a:pt x="283" y="229"/>
                    <a:pt x="229" y="284"/>
                    <a:pt x="161" y="284"/>
                  </a:cubicBezTo>
                  <a:cubicBezTo>
                    <a:pt x="94" y="284"/>
                    <a:pt x="39" y="229"/>
                    <a:pt x="39" y="162"/>
                  </a:cubicBezTo>
                  <a:close/>
                </a:path>
              </a:pathLst>
            </a:custGeom>
            <a:grpFill/>
            <a:ln>
              <a:solidFill>
                <a:schemeClr val="bg1"/>
              </a:solidFill>
            </a:ln>
          </p:spPr>
          <p:txBody>
            <a:bodyPr vert="horz" wrap="square" lIns="91440" tIns="45720" rIns="91440" bIns="45720" numCol="1" anchor="t" anchorCtr="0" compatLnSpc="1">
              <a:prstTxWarp prst="textNoShape">
                <a:avLst/>
              </a:prstTxWarp>
            </a:bodyPr>
            <a:lstStyle/>
            <a:p>
              <a:endParaRPr lang="de-DE"/>
            </a:p>
          </p:txBody>
        </p:sp>
        <p:sp>
          <p:nvSpPr>
            <p:cNvPr id="56" name="Freeform 265">
              <a:extLst>
                <a:ext uri="{FF2B5EF4-FFF2-40B4-BE49-F238E27FC236}">
                  <a16:creationId xmlns:a16="http://schemas.microsoft.com/office/drawing/2014/main" id="{AB21317D-59C6-4181-83FF-67F53B35C130}"/>
                </a:ext>
              </a:extLst>
            </p:cNvPr>
            <p:cNvSpPr>
              <a:spLocks/>
            </p:cNvSpPr>
            <p:nvPr/>
          </p:nvSpPr>
          <p:spPr bwMode="auto">
            <a:xfrm>
              <a:off x="2747447" y="4804047"/>
              <a:ext cx="387981" cy="369409"/>
            </a:xfrm>
            <a:custGeom>
              <a:avLst/>
              <a:gdLst>
                <a:gd name="T0" fmla="*/ 39 w 102"/>
                <a:gd name="T1" fmla="*/ 97 h 97"/>
                <a:gd name="T2" fmla="*/ 0 w 102"/>
                <a:gd name="T3" fmla="*/ 51 h 97"/>
                <a:gd name="T4" fmla="*/ 11 w 102"/>
                <a:gd name="T5" fmla="*/ 42 h 97"/>
                <a:gd name="T6" fmla="*/ 38 w 102"/>
                <a:gd name="T7" fmla="*/ 72 h 97"/>
                <a:gd name="T8" fmla="*/ 90 w 102"/>
                <a:gd name="T9" fmla="*/ 0 h 97"/>
                <a:gd name="T10" fmla="*/ 102 w 102"/>
                <a:gd name="T11" fmla="*/ 8 h 97"/>
                <a:gd name="T12" fmla="*/ 39 w 102"/>
                <a:gd name="T13" fmla="*/ 97 h 97"/>
              </a:gdLst>
              <a:ahLst/>
              <a:cxnLst>
                <a:cxn ang="0">
                  <a:pos x="T0" y="T1"/>
                </a:cxn>
                <a:cxn ang="0">
                  <a:pos x="T2" y="T3"/>
                </a:cxn>
                <a:cxn ang="0">
                  <a:pos x="T4" y="T5"/>
                </a:cxn>
                <a:cxn ang="0">
                  <a:pos x="T6" y="T7"/>
                </a:cxn>
                <a:cxn ang="0">
                  <a:pos x="T8" y="T9"/>
                </a:cxn>
                <a:cxn ang="0">
                  <a:pos x="T10" y="T11"/>
                </a:cxn>
                <a:cxn ang="0">
                  <a:pos x="T12" y="T13"/>
                </a:cxn>
              </a:cxnLst>
              <a:rect l="0" t="0" r="r" b="b"/>
              <a:pathLst>
                <a:path w="102" h="97">
                  <a:moveTo>
                    <a:pt x="39" y="97"/>
                  </a:moveTo>
                  <a:lnTo>
                    <a:pt x="0" y="51"/>
                  </a:lnTo>
                  <a:lnTo>
                    <a:pt x="11" y="42"/>
                  </a:lnTo>
                  <a:lnTo>
                    <a:pt x="38" y="72"/>
                  </a:lnTo>
                  <a:lnTo>
                    <a:pt x="90" y="0"/>
                  </a:lnTo>
                  <a:lnTo>
                    <a:pt x="102" y="8"/>
                  </a:lnTo>
                  <a:lnTo>
                    <a:pt x="39" y="97"/>
                  </a:lnTo>
                  <a:close/>
                </a:path>
              </a:pathLst>
            </a:custGeom>
            <a:grpFill/>
            <a:ln w="19050">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38" name="Subtitle 1">
            <a:extLst>
              <a:ext uri="{FF2B5EF4-FFF2-40B4-BE49-F238E27FC236}">
                <a16:creationId xmlns:a16="http://schemas.microsoft.com/office/drawing/2014/main" id="{76AD885E-2C33-4AF7-A191-F959F3864868}"/>
              </a:ext>
            </a:extLst>
          </p:cNvPr>
          <p:cNvSpPr>
            <a:spLocks noGrp="1"/>
          </p:cNvSpPr>
          <p:nvPr>
            <p:ph type="subTitle" idx="13"/>
          </p:nvPr>
        </p:nvSpPr>
        <p:spPr>
          <a:xfrm>
            <a:off x="981820" y="1138299"/>
            <a:ext cx="10798461" cy="252000"/>
          </a:xfrm>
        </p:spPr>
        <p:txBody>
          <a:bodyPr/>
          <a:lstStyle/>
          <a:p>
            <a:r>
              <a:rPr lang="en-US" dirty="0"/>
              <a:t>Fully leverage historical data and experiences </a:t>
            </a:r>
          </a:p>
        </p:txBody>
      </p:sp>
      <p:sp>
        <p:nvSpPr>
          <p:cNvPr id="39" name="Title 2">
            <a:extLst>
              <a:ext uri="{FF2B5EF4-FFF2-40B4-BE49-F238E27FC236}">
                <a16:creationId xmlns:a16="http://schemas.microsoft.com/office/drawing/2014/main" id="{006CE150-DC6B-45DC-AA9C-678DCB9806B2}"/>
              </a:ext>
            </a:extLst>
          </p:cNvPr>
          <p:cNvSpPr txBox="1">
            <a:spLocks/>
          </p:cNvSpPr>
          <p:nvPr/>
        </p:nvSpPr>
        <p:spPr bwMode="gray">
          <a:xfrm>
            <a:off x="981821" y="181938"/>
            <a:ext cx="10798460" cy="864000"/>
          </a:xfrm>
          <a:prstGeom prst="rect">
            <a:avLst/>
          </a:prstGeom>
        </p:spPr>
        <p:txBody>
          <a:bodyPr vert="horz" lIns="0" tIns="0" rIns="0" bIns="0" rtlCol="0" anchor="b">
            <a:noAutofit/>
          </a:bodyPr>
          <a:lstStyle>
            <a:lvl1pPr algn="l" defTabSz="914400" rtl="0" eaLnBrk="1" latinLnBrk="0" hangingPunct="1">
              <a:spcBef>
                <a:spcPct val="0"/>
              </a:spcBef>
              <a:buNone/>
              <a:defRPr sz="2800" kern="1200">
                <a:solidFill>
                  <a:schemeClr val="accent1"/>
                </a:solidFill>
                <a:latin typeface="+mj-lt"/>
                <a:ea typeface="+mj-ea"/>
                <a:cs typeface="+mj-cs"/>
              </a:defRPr>
            </a:lvl1pPr>
          </a:lstStyle>
          <a:p>
            <a:r>
              <a:rPr lang="en-US" dirty="0"/>
              <a:t>To</a:t>
            </a:r>
            <a:r>
              <a:rPr lang="zh-CN" altLang="en-US" dirty="0"/>
              <a:t> </a:t>
            </a:r>
            <a:r>
              <a:rPr lang="en-US" altLang="zh-CN" dirty="0"/>
              <a:t>accelerate</a:t>
            </a:r>
            <a:r>
              <a:rPr lang="zh-CN" altLang="en-US" dirty="0"/>
              <a:t> </a:t>
            </a:r>
            <a:r>
              <a:rPr lang="en-US" altLang="zh-CN" dirty="0"/>
              <a:t>sites</a:t>
            </a:r>
            <a:r>
              <a:rPr lang="zh-CN" altLang="en-US" dirty="0"/>
              <a:t> </a:t>
            </a:r>
            <a:r>
              <a:rPr lang="en-US" altLang="zh-CN" dirty="0"/>
              <a:t>selection, the 3-dimensions measurement would be employed with quantified features</a:t>
            </a:r>
            <a:endParaRPr lang="en-US" dirty="0"/>
          </a:p>
        </p:txBody>
      </p:sp>
    </p:spTree>
    <p:extLst>
      <p:ext uri="{BB962C8B-B14F-4D97-AF65-F5344CB8AC3E}">
        <p14:creationId xmlns:p14="http://schemas.microsoft.com/office/powerpoint/2010/main" val="239387021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erson in a blue shirt&#10;&#10;Description automatically generated">
            <a:extLst>
              <a:ext uri="{FF2B5EF4-FFF2-40B4-BE49-F238E27FC236}">
                <a16:creationId xmlns:a16="http://schemas.microsoft.com/office/drawing/2014/main" id="{4CD8F0D7-2BC6-42DE-840E-5EE8D5414A41}"/>
              </a:ext>
            </a:extLst>
          </p:cNvPr>
          <p:cNvPicPr>
            <a:picLocks noChangeAspect="1"/>
          </p:cNvPicPr>
          <p:nvPr/>
        </p:nvPicPr>
        <p:blipFill rotWithShape="1">
          <a:blip r:embed="rId7"/>
          <a:srcRect l="58206" t="-61" r="50" b="61"/>
          <a:stretch/>
        </p:blipFill>
        <p:spPr>
          <a:xfrm>
            <a:off x="7941574" y="-5930"/>
            <a:ext cx="4294260" cy="6858000"/>
          </a:xfrm>
          <a:prstGeom prst="rect">
            <a:avLst/>
          </a:prstGeom>
        </p:spPr>
      </p:pic>
      <p:sp>
        <p:nvSpPr>
          <p:cNvPr id="46" name="Rectangle 45">
            <a:extLst>
              <a:ext uri="{FF2B5EF4-FFF2-40B4-BE49-F238E27FC236}">
                <a16:creationId xmlns:a16="http://schemas.microsoft.com/office/drawing/2014/main" id="{452CC39C-0011-457A-ACFE-26EC991CF045}"/>
              </a:ext>
            </a:extLst>
          </p:cNvPr>
          <p:cNvSpPr/>
          <p:nvPr/>
        </p:nvSpPr>
        <p:spPr bwMode="gray">
          <a:xfrm>
            <a:off x="650082" y="4140417"/>
            <a:ext cx="7069834" cy="9656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fontAlgn="auto" hangingPunct="1">
              <a:lnSpc>
                <a:spcPct val="100000"/>
              </a:lnSpc>
              <a:spcBef>
                <a:spcPts val="0"/>
              </a:spcBef>
              <a:spcAft>
                <a:spcPts val="0"/>
              </a:spcAft>
            </a:pPr>
            <a:r>
              <a:rPr lang="en-US" sz="6600" dirty="0">
                <a:solidFill>
                  <a:schemeClr val="bg1">
                    <a:lumMod val="85000"/>
                  </a:schemeClr>
                </a:solidFill>
                <a:latin typeface="Arial" panose="020B0604020202020204" pitchFamily="34" charset="0"/>
              </a:rPr>
              <a:t>FUTURE</a:t>
            </a:r>
            <a:endParaRPr lang="en-US" sz="6600" b="0" i="0" u="none" baseline="0" dirty="0">
              <a:solidFill>
                <a:schemeClr val="bg1">
                  <a:lumMod val="85000"/>
                </a:schemeClr>
              </a:solidFill>
              <a:latin typeface="Arial" panose="020B0604020202020204" pitchFamily="34" charset="0"/>
            </a:endParaRPr>
          </a:p>
        </p:txBody>
      </p:sp>
      <p:sp>
        <p:nvSpPr>
          <p:cNvPr id="2" name="Rectangle 1">
            <a:extLst>
              <a:ext uri="{FF2B5EF4-FFF2-40B4-BE49-F238E27FC236}">
                <a16:creationId xmlns:a16="http://schemas.microsoft.com/office/drawing/2014/main" id="{407130BA-D1D5-401F-86C8-C8F5453E878B}"/>
              </a:ext>
            </a:extLst>
          </p:cNvPr>
          <p:cNvSpPr/>
          <p:nvPr/>
        </p:nvSpPr>
        <p:spPr bwMode="gray">
          <a:xfrm>
            <a:off x="738515" y="2858506"/>
            <a:ext cx="7069834" cy="9656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fontAlgn="auto" hangingPunct="1">
              <a:lnSpc>
                <a:spcPct val="100000"/>
              </a:lnSpc>
              <a:spcBef>
                <a:spcPts val="0"/>
              </a:spcBef>
              <a:spcAft>
                <a:spcPts val="0"/>
              </a:spcAft>
            </a:pPr>
            <a:r>
              <a:rPr lang="en-US" sz="6600" b="0" i="0" u="none" baseline="0" dirty="0">
                <a:solidFill>
                  <a:schemeClr val="bg1">
                    <a:lumMod val="85000"/>
                  </a:schemeClr>
                </a:solidFill>
                <a:latin typeface="Arial" panose="020B0604020202020204" pitchFamily="34" charset="0"/>
              </a:rPr>
              <a:t>TODAY</a:t>
            </a:r>
          </a:p>
        </p:txBody>
      </p:sp>
      <p:sp>
        <p:nvSpPr>
          <p:cNvPr id="3" name="Titel 2">
            <a:extLst>
              <a:ext uri="{FF2B5EF4-FFF2-40B4-BE49-F238E27FC236}">
                <a16:creationId xmlns:a16="http://schemas.microsoft.com/office/drawing/2014/main" id="{FB9372BD-99D6-4B39-9F2A-26EBEBECF5E6}"/>
              </a:ext>
            </a:extLst>
          </p:cNvPr>
          <p:cNvSpPr>
            <a:spLocks noGrp="1"/>
          </p:cNvSpPr>
          <p:nvPr>
            <p:ph type="title"/>
          </p:nvPr>
        </p:nvSpPr>
        <p:spPr/>
        <p:txBody>
          <a:bodyPr/>
          <a:lstStyle/>
          <a:p>
            <a:r>
              <a:rPr lang="en-US" dirty="0">
                <a:solidFill>
                  <a:schemeClr val="tx1"/>
                </a:solidFill>
              </a:rPr>
              <a:t>How the flow will be changed </a:t>
            </a:r>
          </a:p>
        </p:txBody>
      </p:sp>
      <p:sp>
        <p:nvSpPr>
          <p:cNvPr id="5" name="Foliennummernplatzhalter 4">
            <a:extLst>
              <a:ext uri="{FF2B5EF4-FFF2-40B4-BE49-F238E27FC236}">
                <a16:creationId xmlns:a16="http://schemas.microsoft.com/office/drawing/2014/main" id="{ECCD0FBE-58D7-4CC4-80C4-0A7BF8274D87}"/>
              </a:ext>
            </a:extLst>
          </p:cNvPr>
          <p:cNvSpPr>
            <a:spLocks noGrp="1"/>
          </p:cNvSpPr>
          <p:nvPr>
            <p:ph type="sldNum" sz="quarter" idx="12"/>
          </p:nvPr>
        </p:nvSpPr>
        <p:spPr/>
        <p:txBody>
          <a:bodyPr/>
          <a:lstStyle/>
          <a:p>
            <a:fld id="{EEAD9179-7A6B-4268-BEB2-F3B8EB06115B}" type="slidenum">
              <a:rPr lang="en-US" smtClean="0"/>
              <a:pPr/>
              <a:t>26</a:t>
            </a:fld>
            <a:endParaRPr lang="en-US" dirty="0"/>
          </a:p>
        </p:txBody>
      </p:sp>
      <p:pic>
        <p:nvPicPr>
          <p:cNvPr id="26" name="Grafik 12" descr="Gruppenbrainstorming">
            <a:extLst>
              <a:ext uri="{FF2B5EF4-FFF2-40B4-BE49-F238E27FC236}">
                <a16:creationId xmlns:a16="http://schemas.microsoft.com/office/drawing/2014/main" id="{BA298170-DCAC-4BF0-B31E-0DEC15F753F5}"/>
              </a:ext>
            </a:extLst>
          </p:cNvPr>
          <p:cNvPicPr>
            <a:picLocks noChangeAspect="1"/>
          </p:cNvPicPr>
          <p:nvPr/>
        </p:nvPicPr>
        <p:blipFill>
          <a:blip r:embed="rId8">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4771476" y="1321510"/>
            <a:ext cx="640080" cy="640080"/>
          </a:xfrm>
          <a:prstGeom prst="rect">
            <a:avLst/>
          </a:prstGeom>
        </p:spPr>
      </p:pic>
      <p:pic>
        <p:nvPicPr>
          <p:cNvPr id="27" name="Grafik 16" descr="Kopf mit Zahnrädern">
            <a:extLst>
              <a:ext uri="{FF2B5EF4-FFF2-40B4-BE49-F238E27FC236}">
                <a16:creationId xmlns:a16="http://schemas.microsoft.com/office/drawing/2014/main" id="{69760D52-A39D-426F-940F-6EA35133074E}"/>
              </a:ext>
            </a:extLst>
          </p:cNvPr>
          <p:cNvPicPr>
            <a:picLocks noChangeAspect="1"/>
          </p:cNvPicPr>
          <p:nvPr/>
        </p:nvPicPr>
        <p:blipFill>
          <a:blip r:embed="rId10">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1122143" y="1321510"/>
            <a:ext cx="640080" cy="640080"/>
          </a:xfrm>
          <a:prstGeom prst="rect">
            <a:avLst/>
          </a:prstGeom>
        </p:spPr>
      </p:pic>
      <p:pic>
        <p:nvPicPr>
          <p:cNvPr id="28" name="Grafik 18" descr="Soziales Netzwerk">
            <a:extLst>
              <a:ext uri="{FF2B5EF4-FFF2-40B4-BE49-F238E27FC236}">
                <a16:creationId xmlns:a16="http://schemas.microsoft.com/office/drawing/2014/main" id="{6495D0EC-2EB9-41A8-9FD3-D51C91A78B77}"/>
              </a:ext>
            </a:extLst>
          </p:cNvPr>
          <p:cNvPicPr>
            <a:picLocks noChangeAspect="1"/>
          </p:cNvPicPr>
          <p:nvPr/>
        </p:nvPicPr>
        <p:blipFill>
          <a:blip r:embed="rId12">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2801920" y="1321510"/>
            <a:ext cx="640080" cy="640080"/>
          </a:xfrm>
          <a:prstGeom prst="rect">
            <a:avLst/>
          </a:prstGeom>
        </p:spPr>
      </p:pic>
      <p:pic>
        <p:nvPicPr>
          <p:cNvPr id="29" name="Grafik 20" descr="Welt">
            <a:extLst>
              <a:ext uri="{FF2B5EF4-FFF2-40B4-BE49-F238E27FC236}">
                <a16:creationId xmlns:a16="http://schemas.microsoft.com/office/drawing/2014/main" id="{0280034A-3971-4291-AD8D-703BC04313B2}"/>
              </a:ext>
            </a:extLst>
          </p:cNvPr>
          <p:cNvPicPr>
            <a:picLocks noChangeAspect="1"/>
          </p:cNvPicPr>
          <p:nvPr/>
        </p:nvPicPr>
        <p:blipFill>
          <a:blip r:embed="rId14">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6426252" y="1321510"/>
            <a:ext cx="640080" cy="640080"/>
          </a:xfrm>
          <a:prstGeom prst="rect">
            <a:avLst/>
          </a:prstGeom>
        </p:spPr>
      </p:pic>
      <p:sp>
        <p:nvSpPr>
          <p:cNvPr id="30" name="TextBox 29">
            <a:extLst>
              <a:ext uri="{FF2B5EF4-FFF2-40B4-BE49-F238E27FC236}">
                <a16:creationId xmlns:a16="http://schemas.microsoft.com/office/drawing/2014/main" id="{B920D793-0B69-41BF-8E62-4869010B22F8}"/>
              </a:ext>
            </a:extLst>
          </p:cNvPr>
          <p:cNvSpPr txBox="1"/>
          <p:nvPr/>
        </p:nvSpPr>
        <p:spPr bwMode="gray">
          <a:xfrm>
            <a:off x="858253" y="1956084"/>
            <a:ext cx="1110584" cy="640080"/>
          </a:xfrm>
          <a:prstGeom prst="rect">
            <a:avLst/>
          </a:prstGeom>
          <a:noFill/>
        </p:spPr>
        <p:txBody>
          <a:bodyPr vert="horz" wrap="square" lIns="0" tIns="0" rIns="0" bIns="0" rtlCol="0">
            <a:noAutofit/>
          </a:bodyPr>
          <a:lstStyle/>
          <a:p>
            <a:pPr algn="l" rtl="0" eaLnBrk="1" fontAlgn="auto" hangingPunct="1">
              <a:lnSpc>
                <a:spcPct val="100000"/>
              </a:lnSpc>
              <a:spcBef>
                <a:spcPts val="0"/>
              </a:spcBef>
              <a:spcAft>
                <a:spcPts val="0"/>
              </a:spcAft>
            </a:pPr>
            <a:r>
              <a:rPr lang="en-US" sz="1800" b="1" i="0" u="none" baseline="0" dirty="0">
                <a:latin typeface="Arial" panose="020B0604020202020204" pitchFamily="34" charset="0"/>
              </a:rPr>
              <a:t>Protocol feasibility</a:t>
            </a:r>
          </a:p>
        </p:txBody>
      </p:sp>
      <p:sp>
        <p:nvSpPr>
          <p:cNvPr id="31" name="TextBox 30">
            <a:extLst>
              <a:ext uri="{FF2B5EF4-FFF2-40B4-BE49-F238E27FC236}">
                <a16:creationId xmlns:a16="http://schemas.microsoft.com/office/drawing/2014/main" id="{EB95F299-F877-4306-8F39-6CEE33DACCCE}"/>
              </a:ext>
            </a:extLst>
          </p:cNvPr>
          <p:cNvSpPr txBox="1"/>
          <p:nvPr/>
        </p:nvSpPr>
        <p:spPr bwMode="gray">
          <a:xfrm>
            <a:off x="2709017" y="1956084"/>
            <a:ext cx="1110584" cy="640080"/>
          </a:xfrm>
          <a:prstGeom prst="rect">
            <a:avLst/>
          </a:prstGeom>
          <a:noFill/>
        </p:spPr>
        <p:txBody>
          <a:bodyPr vert="horz" wrap="square" lIns="0" tIns="0" rIns="0" bIns="0" rtlCol="0">
            <a:noAutofit/>
          </a:bodyPr>
          <a:lstStyle/>
          <a:p>
            <a:pPr algn="l" rtl="0" eaLnBrk="1" fontAlgn="auto" hangingPunct="1">
              <a:lnSpc>
                <a:spcPct val="100000"/>
              </a:lnSpc>
              <a:spcBef>
                <a:spcPts val="0"/>
              </a:spcBef>
              <a:spcAft>
                <a:spcPts val="0"/>
              </a:spcAft>
            </a:pPr>
            <a:r>
              <a:rPr lang="en-US" sz="1800" b="1" i="0" u="none" baseline="0" dirty="0">
                <a:latin typeface="Arial" panose="020B0604020202020204" pitchFamily="34" charset="0"/>
              </a:rPr>
              <a:t>Patient feasibility </a:t>
            </a:r>
          </a:p>
        </p:txBody>
      </p:sp>
      <p:sp>
        <p:nvSpPr>
          <p:cNvPr id="32" name="TextBox 31">
            <a:extLst>
              <a:ext uri="{FF2B5EF4-FFF2-40B4-BE49-F238E27FC236}">
                <a16:creationId xmlns:a16="http://schemas.microsoft.com/office/drawing/2014/main" id="{42C17FED-BE54-46FC-9F2C-36B5C5C588AB}"/>
              </a:ext>
            </a:extLst>
          </p:cNvPr>
          <p:cNvSpPr txBox="1"/>
          <p:nvPr/>
        </p:nvSpPr>
        <p:spPr bwMode="gray">
          <a:xfrm>
            <a:off x="4347557" y="1956084"/>
            <a:ext cx="1530552" cy="640080"/>
          </a:xfrm>
          <a:prstGeom prst="rect">
            <a:avLst/>
          </a:prstGeom>
          <a:noFill/>
        </p:spPr>
        <p:txBody>
          <a:bodyPr vert="horz" wrap="square" lIns="0" tIns="0" rIns="0" bIns="0" rtlCol="0">
            <a:noAutofit/>
          </a:bodyPr>
          <a:lstStyle/>
          <a:p>
            <a:pPr algn="l" rtl="0" eaLnBrk="1" fontAlgn="auto" hangingPunct="1">
              <a:lnSpc>
                <a:spcPct val="100000"/>
              </a:lnSpc>
              <a:spcBef>
                <a:spcPts val="0"/>
              </a:spcBef>
              <a:spcAft>
                <a:spcPts val="0"/>
              </a:spcAft>
            </a:pPr>
            <a:r>
              <a:rPr lang="en-US" sz="1800" b="1" i="0" u="none" baseline="0" dirty="0">
                <a:latin typeface="Arial" panose="020B0604020202020204" pitchFamily="34" charset="0"/>
              </a:rPr>
              <a:t>Investigator feasibility </a:t>
            </a:r>
          </a:p>
        </p:txBody>
      </p:sp>
      <p:sp>
        <p:nvSpPr>
          <p:cNvPr id="33" name="TextBox 32">
            <a:extLst>
              <a:ext uri="{FF2B5EF4-FFF2-40B4-BE49-F238E27FC236}">
                <a16:creationId xmlns:a16="http://schemas.microsoft.com/office/drawing/2014/main" id="{30C7B652-3DD2-4B9A-BF8E-C5A0B237C54E}"/>
              </a:ext>
            </a:extLst>
          </p:cNvPr>
          <p:cNvSpPr txBox="1"/>
          <p:nvPr/>
        </p:nvSpPr>
        <p:spPr bwMode="gray">
          <a:xfrm>
            <a:off x="6320597" y="1956084"/>
            <a:ext cx="1530552" cy="640080"/>
          </a:xfrm>
          <a:prstGeom prst="rect">
            <a:avLst/>
          </a:prstGeom>
          <a:noFill/>
        </p:spPr>
        <p:txBody>
          <a:bodyPr vert="horz" wrap="square" lIns="0" tIns="0" rIns="0" bIns="0" rtlCol="0">
            <a:noAutofit/>
          </a:bodyPr>
          <a:lstStyle/>
          <a:p>
            <a:pPr algn="l" rtl="0" eaLnBrk="1" fontAlgn="auto" hangingPunct="1">
              <a:lnSpc>
                <a:spcPct val="100000"/>
              </a:lnSpc>
              <a:spcBef>
                <a:spcPts val="0"/>
              </a:spcBef>
              <a:spcAft>
                <a:spcPts val="0"/>
              </a:spcAft>
            </a:pPr>
            <a:r>
              <a:rPr lang="en-US" sz="1800" b="1" i="0" u="none" baseline="0" dirty="0">
                <a:latin typeface="Arial" panose="020B0604020202020204" pitchFamily="34" charset="0"/>
              </a:rPr>
              <a:t>SSU feasibility </a:t>
            </a:r>
          </a:p>
        </p:txBody>
      </p:sp>
      <p:sp>
        <p:nvSpPr>
          <p:cNvPr id="34" name="TextBox 33">
            <a:extLst>
              <a:ext uri="{FF2B5EF4-FFF2-40B4-BE49-F238E27FC236}">
                <a16:creationId xmlns:a16="http://schemas.microsoft.com/office/drawing/2014/main" id="{B106D188-5140-46D3-8B0E-B311B4B62FAE}"/>
              </a:ext>
            </a:extLst>
          </p:cNvPr>
          <p:cNvSpPr txBox="1"/>
          <p:nvPr/>
        </p:nvSpPr>
        <p:spPr bwMode="gray">
          <a:xfrm>
            <a:off x="600469" y="2897955"/>
            <a:ext cx="1737360" cy="640080"/>
          </a:xfrm>
          <a:prstGeom prst="rect">
            <a:avLst/>
          </a:prstGeom>
          <a:noFill/>
        </p:spPr>
        <p:txBody>
          <a:bodyPr vert="horz" wrap="square" lIns="0" tIns="0" rIns="0" bIns="0" rtlCol="0">
            <a:noAutofit/>
          </a:bodyPr>
          <a:lstStyle/>
          <a:p>
            <a:pPr marL="285750" indent="-285750" algn="l" rtl="0" eaLnBrk="1" fontAlgn="auto" hangingPunct="1">
              <a:lnSpc>
                <a:spcPct val="100000"/>
              </a:lnSpc>
              <a:spcBef>
                <a:spcPts val="0"/>
              </a:spcBef>
              <a:spcAft>
                <a:spcPts val="0"/>
              </a:spcAft>
              <a:buFont typeface="Arial" panose="020B0604020202020204" pitchFamily="34" charset="0"/>
              <a:buChar char="•"/>
            </a:pPr>
            <a:r>
              <a:rPr lang="en-US" sz="1200" i="0" u="none" baseline="0" dirty="0">
                <a:latin typeface="Arial" panose="020B0604020202020204" pitchFamily="34" charset="0"/>
              </a:rPr>
              <a:t>Medical domain/ experience driven</a:t>
            </a:r>
          </a:p>
          <a:p>
            <a:pPr marL="285750" indent="-285750" algn="l" rtl="0" eaLnBrk="1" fontAlgn="auto" hangingPunct="1">
              <a:lnSpc>
                <a:spcPct val="100000"/>
              </a:lnSpc>
              <a:spcBef>
                <a:spcPts val="0"/>
              </a:spcBef>
              <a:spcAft>
                <a:spcPts val="0"/>
              </a:spcAft>
              <a:buFont typeface="Arial" panose="020B0604020202020204" pitchFamily="34" charset="0"/>
              <a:buChar char="•"/>
            </a:pPr>
            <a:r>
              <a:rPr lang="en-US" sz="1200" dirty="0">
                <a:latin typeface="Arial" panose="020B0604020202020204" pitchFamily="34" charset="0"/>
              </a:rPr>
              <a:t>Questionnaire based </a:t>
            </a:r>
          </a:p>
          <a:p>
            <a:pPr marL="285750" indent="-285750" algn="l" rtl="0" eaLnBrk="1" fontAlgn="auto" hangingPunct="1">
              <a:lnSpc>
                <a:spcPct val="100000"/>
              </a:lnSpc>
              <a:spcBef>
                <a:spcPts val="0"/>
              </a:spcBef>
              <a:spcAft>
                <a:spcPts val="0"/>
              </a:spcAft>
              <a:buFont typeface="Arial" panose="020B0604020202020204" pitchFamily="34" charset="0"/>
              <a:buChar char="•"/>
            </a:pPr>
            <a:endParaRPr lang="en-US" sz="1200" i="0" u="none" baseline="0" dirty="0">
              <a:latin typeface="Arial" panose="020B0604020202020204" pitchFamily="34" charset="0"/>
            </a:endParaRPr>
          </a:p>
        </p:txBody>
      </p:sp>
      <p:sp>
        <p:nvSpPr>
          <p:cNvPr id="35" name="TextBox 34">
            <a:extLst>
              <a:ext uri="{FF2B5EF4-FFF2-40B4-BE49-F238E27FC236}">
                <a16:creationId xmlns:a16="http://schemas.microsoft.com/office/drawing/2014/main" id="{D97F2D36-7157-45B0-9196-E6B6383BF94E}"/>
              </a:ext>
            </a:extLst>
          </p:cNvPr>
          <p:cNvSpPr txBox="1"/>
          <p:nvPr/>
        </p:nvSpPr>
        <p:spPr bwMode="gray">
          <a:xfrm>
            <a:off x="2471053" y="2901150"/>
            <a:ext cx="1737360" cy="640080"/>
          </a:xfrm>
          <a:prstGeom prst="rect">
            <a:avLst/>
          </a:prstGeom>
          <a:noFill/>
        </p:spPr>
        <p:txBody>
          <a:bodyPr vert="horz" wrap="square" lIns="0" tIns="0" rIns="0" bIns="0" rtlCol="0">
            <a:noAutofit/>
          </a:bodyPr>
          <a:lstStyle/>
          <a:p>
            <a:pPr marL="285750" indent="-285750">
              <a:buFont typeface="Arial" panose="020B0604020202020204" pitchFamily="34" charset="0"/>
              <a:buChar char="•"/>
            </a:pPr>
            <a:r>
              <a:rPr lang="en-US" sz="1200" dirty="0">
                <a:latin typeface="Arial" panose="020B0604020202020204" pitchFamily="34" charset="0"/>
              </a:rPr>
              <a:t>Questionnaire based </a:t>
            </a:r>
          </a:p>
          <a:p>
            <a:pPr marL="285750" indent="-285750">
              <a:buFont typeface="Arial" panose="020B0604020202020204" pitchFamily="34" charset="0"/>
              <a:buChar char="•"/>
            </a:pPr>
            <a:r>
              <a:rPr lang="en-US" sz="1200" dirty="0">
                <a:latin typeface="Arial" panose="020B0604020202020204" pitchFamily="34" charset="0"/>
              </a:rPr>
              <a:t>Guess work </a:t>
            </a:r>
          </a:p>
          <a:p>
            <a:pPr marL="285750" indent="-285750">
              <a:buFont typeface="Arial" panose="020B0604020202020204" pitchFamily="34" charset="0"/>
              <a:buChar char="•"/>
            </a:pPr>
            <a:r>
              <a:rPr lang="en-US" sz="1200" dirty="0">
                <a:latin typeface="Arial" panose="020B0604020202020204" pitchFamily="34" charset="0"/>
              </a:rPr>
              <a:t>Manually integrate siloed info by project </a:t>
            </a:r>
          </a:p>
        </p:txBody>
      </p:sp>
      <p:sp>
        <p:nvSpPr>
          <p:cNvPr id="36" name="TextBox 35">
            <a:extLst>
              <a:ext uri="{FF2B5EF4-FFF2-40B4-BE49-F238E27FC236}">
                <a16:creationId xmlns:a16="http://schemas.microsoft.com/office/drawing/2014/main" id="{12135ECE-1448-4890-9FB0-4A2DA90F4220}"/>
              </a:ext>
            </a:extLst>
          </p:cNvPr>
          <p:cNvSpPr txBox="1"/>
          <p:nvPr/>
        </p:nvSpPr>
        <p:spPr bwMode="gray">
          <a:xfrm>
            <a:off x="4316636" y="2901150"/>
            <a:ext cx="1530552" cy="640080"/>
          </a:xfrm>
          <a:prstGeom prst="rect">
            <a:avLst/>
          </a:prstGeom>
          <a:noFill/>
        </p:spPr>
        <p:txBody>
          <a:bodyPr vert="horz" wrap="square" lIns="0" tIns="0" rIns="0" bIns="0" rtlCol="0">
            <a:noAutofit/>
          </a:bodyPr>
          <a:lstStyle/>
          <a:p>
            <a:pPr marL="285750" indent="-285750">
              <a:buFont typeface="Arial" panose="020B0604020202020204" pitchFamily="34" charset="0"/>
              <a:buChar char="•"/>
            </a:pPr>
            <a:r>
              <a:rPr lang="en-US" sz="1200" dirty="0">
                <a:latin typeface="Arial" panose="020B0604020202020204" pitchFamily="34" charset="0"/>
              </a:rPr>
              <a:t>Network and experience driven </a:t>
            </a:r>
          </a:p>
          <a:p>
            <a:pPr marL="285750" indent="-285750">
              <a:buFont typeface="Arial" panose="020B0604020202020204" pitchFamily="34" charset="0"/>
              <a:buChar char="•"/>
            </a:pPr>
            <a:endParaRPr lang="en-US" sz="1200" dirty="0">
              <a:latin typeface="Arial" panose="020B0604020202020204" pitchFamily="34" charset="0"/>
            </a:endParaRPr>
          </a:p>
        </p:txBody>
      </p:sp>
      <p:sp>
        <p:nvSpPr>
          <p:cNvPr id="37" name="TextBox 36">
            <a:extLst>
              <a:ext uri="{FF2B5EF4-FFF2-40B4-BE49-F238E27FC236}">
                <a16:creationId xmlns:a16="http://schemas.microsoft.com/office/drawing/2014/main" id="{C6BF2C93-25ED-48A6-8DFA-89A83A00C778}"/>
              </a:ext>
            </a:extLst>
          </p:cNvPr>
          <p:cNvSpPr txBox="1"/>
          <p:nvPr/>
        </p:nvSpPr>
        <p:spPr bwMode="gray">
          <a:xfrm>
            <a:off x="6172771" y="2901150"/>
            <a:ext cx="1645920" cy="640080"/>
          </a:xfrm>
          <a:prstGeom prst="rect">
            <a:avLst/>
          </a:prstGeom>
          <a:noFill/>
        </p:spPr>
        <p:txBody>
          <a:bodyPr vert="horz" wrap="square" lIns="0" tIns="0" rIns="0" bIns="0" rtlCol="0">
            <a:noAutofit/>
          </a:bodyPr>
          <a:lstStyle/>
          <a:p>
            <a:pPr marL="285750" indent="-285750">
              <a:buFont typeface="Arial" panose="020B0604020202020204" pitchFamily="34" charset="0"/>
              <a:buChar char="•"/>
            </a:pPr>
            <a:r>
              <a:rPr lang="en-US" sz="1200" dirty="0">
                <a:latin typeface="Arial" panose="020B0604020202020204" pitchFamily="34" charset="0"/>
              </a:rPr>
              <a:t>Excel documents</a:t>
            </a:r>
          </a:p>
          <a:p>
            <a:pPr marL="285750" indent="-285750">
              <a:buFont typeface="Arial" panose="020B0604020202020204" pitchFamily="34" charset="0"/>
              <a:buChar char="•"/>
            </a:pPr>
            <a:r>
              <a:rPr lang="en-US" sz="1200" dirty="0">
                <a:latin typeface="Arial" panose="020B0604020202020204" pitchFamily="34" charset="0"/>
              </a:rPr>
              <a:t>Be risky to be modified </a:t>
            </a:r>
          </a:p>
          <a:p>
            <a:pPr marL="285750" indent="-285750">
              <a:buFont typeface="Arial" panose="020B0604020202020204" pitchFamily="34" charset="0"/>
              <a:buChar char="•"/>
            </a:pPr>
            <a:r>
              <a:rPr lang="en-US" sz="1200" dirty="0">
                <a:latin typeface="Arial" panose="020B0604020202020204" pitchFamily="34" charset="0"/>
              </a:rPr>
              <a:t>Knowledge attrition with people shift</a:t>
            </a:r>
          </a:p>
          <a:p>
            <a:pPr marL="285750" indent="-285750">
              <a:buFont typeface="Arial" panose="020B0604020202020204" pitchFamily="34" charset="0"/>
              <a:buChar char="•"/>
            </a:pPr>
            <a:endParaRPr lang="en-US" sz="1200" dirty="0">
              <a:latin typeface="Arial" panose="020B0604020202020204" pitchFamily="34" charset="0"/>
            </a:endParaRPr>
          </a:p>
        </p:txBody>
      </p:sp>
      <p:sp>
        <p:nvSpPr>
          <p:cNvPr id="38" name="TextBox 37">
            <a:extLst>
              <a:ext uri="{FF2B5EF4-FFF2-40B4-BE49-F238E27FC236}">
                <a16:creationId xmlns:a16="http://schemas.microsoft.com/office/drawing/2014/main" id="{112AC768-7CC2-4532-A5AC-304F332E9C95}"/>
              </a:ext>
            </a:extLst>
          </p:cNvPr>
          <p:cNvSpPr txBox="1"/>
          <p:nvPr/>
        </p:nvSpPr>
        <p:spPr bwMode="gray">
          <a:xfrm>
            <a:off x="600469" y="4261837"/>
            <a:ext cx="1737360" cy="640080"/>
          </a:xfrm>
          <a:prstGeom prst="rect">
            <a:avLst/>
          </a:prstGeom>
          <a:noFill/>
        </p:spPr>
        <p:txBody>
          <a:bodyPr vert="horz" wrap="square" lIns="0" tIns="0" rIns="0" bIns="0" rtlCol="0">
            <a:noAutofit/>
          </a:bodyPr>
          <a:lstStyle/>
          <a:p>
            <a:pPr marL="171450" indent="-171450" algn="l" rtl="0" eaLnBrk="1" fontAlgn="auto" hangingPunct="1">
              <a:lnSpc>
                <a:spcPct val="100000"/>
              </a:lnSpc>
              <a:spcBef>
                <a:spcPts val="0"/>
              </a:spcBef>
              <a:spcAft>
                <a:spcPts val="0"/>
              </a:spcAft>
              <a:buFont typeface="Arial" panose="020B0604020202020204" pitchFamily="34" charset="0"/>
              <a:buChar char="•"/>
            </a:pPr>
            <a:r>
              <a:rPr lang="en-US" sz="1200" b="1" i="0" u="none" baseline="0" dirty="0">
                <a:solidFill>
                  <a:schemeClr val="accent2"/>
                </a:solidFill>
                <a:latin typeface="Arial" panose="020B0604020202020204" pitchFamily="34" charset="0"/>
              </a:rPr>
              <a:t>NLP assisted</a:t>
            </a:r>
          </a:p>
          <a:p>
            <a:pPr marL="171450" indent="-171450" algn="l" rtl="0" eaLnBrk="1" fontAlgn="auto" hangingPunct="1">
              <a:lnSpc>
                <a:spcPct val="100000"/>
              </a:lnSpc>
              <a:spcBef>
                <a:spcPts val="0"/>
              </a:spcBef>
              <a:spcAft>
                <a:spcPts val="0"/>
              </a:spcAft>
              <a:buFont typeface="Arial" panose="020B0604020202020204" pitchFamily="34" charset="0"/>
              <a:buChar char="•"/>
            </a:pPr>
            <a:r>
              <a:rPr lang="en-US" sz="1200" b="1" dirty="0">
                <a:solidFill>
                  <a:schemeClr val="accent2"/>
                </a:solidFill>
                <a:latin typeface="Arial" panose="020B0604020202020204" pitchFamily="34" charset="0"/>
              </a:rPr>
              <a:t>Hybrid expert survey and data evidence driven </a:t>
            </a:r>
            <a:endParaRPr lang="en-US" sz="1200" b="1" i="0" u="none" baseline="0" dirty="0">
              <a:solidFill>
                <a:schemeClr val="accent2"/>
              </a:solidFill>
              <a:latin typeface="Arial" panose="020B0604020202020204" pitchFamily="34" charset="0"/>
            </a:endParaRPr>
          </a:p>
        </p:txBody>
      </p:sp>
      <p:sp>
        <p:nvSpPr>
          <p:cNvPr id="39" name="TextBox 38">
            <a:extLst>
              <a:ext uri="{FF2B5EF4-FFF2-40B4-BE49-F238E27FC236}">
                <a16:creationId xmlns:a16="http://schemas.microsoft.com/office/drawing/2014/main" id="{DC56CA05-49D0-4FD3-9B61-DFDC7756F07A}"/>
              </a:ext>
            </a:extLst>
          </p:cNvPr>
          <p:cNvSpPr txBox="1"/>
          <p:nvPr/>
        </p:nvSpPr>
        <p:spPr bwMode="gray">
          <a:xfrm>
            <a:off x="2471053" y="4261837"/>
            <a:ext cx="1737360" cy="640080"/>
          </a:xfrm>
          <a:prstGeom prst="rect">
            <a:avLst/>
          </a:prstGeom>
          <a:noFill/>
        </p:spPr>
        <p:txBody>
          <a:bodyPr vert="horz" wrap="square" lIns="0" tIns="0" rIns="0" bIns="0" rtlCol="0">
            <a:noAutofit/>
          </a:bodyPr>
          <a:lstStyle/>
          <a:p>
            <a:pPr marL="171450" indent="-171450" algn="l" rtl="0" eaLnBrk="1" fontAlgn="auto" hangingPunct="1">
              <a:lnSpc>
                <a:spcPct val="100000"/>
              </a:lnSpc>
              <a:spcBef>
                <a:spcPts val="0"/>
              </a:spcBef>
              <a:spcAft>
                <a:spcPts val="0"/>
              </a:spcAft>
              <a:buFont typeface="Arial" panose="020B0604020202020204" pitchFamily="34" charset="0"/>
              <a:buChar char="•"/>
            </a:pPr>
            <a:r>
              <a:rPr lang="en-US" sz="1200" b="1" dirty="0">
                <a:solidFill>
                  <a:schemeClr val="accent2"/>
                </a:solidFill>
                <a:latin typeface="Arial" panose="020B0604020202020204" pitchFamily="34" charset="0"/>
              </a:rPr>
              <a:t>One-stop internal &amp; external data hub</a:t>
            </a:r>
          </a:p>
          <a:p>
            <a:pPr marL="171450" indent="-171450" algn="l" rtl="0" eaLnBrk="1" fontAlgn="auto" hangingPunct="1">
              <a:lnSpc>
                <a:spcPct val="100000"/>
              </a:lnSpc>
              <a:spcBef>
                <a:spcPts val="0"/>
              </a:spcBef>
              <a:spcAft>
                <a:spcPts val="0"/>
              </a:spcAft>
              <a:buFont typeface="Arial" panose="020B0604020202020204" pitchFamily="34" charset="0"/>
              <a:buChar char="•"/>
            </a:pPr>
            <a:r>
              <a:rPr lang="en-US" sz="1200" b="1" dirty="0">
                <a:solidFill>
                  <a:schemeClr val="accent2"/>
                </a:solidFill>
                <a:latin typeface="Arial" panose="020B0604020202020204" pitchFamily="34" charset="0"/>
              </a:rPr>
              <a:t>Scientific modeling for site potential</a:t>
            </a:r>
          </a:p>
          <a:p>
            <a:pPr marL="171450" indent="-171450">
              <a:buFont typeface="Arial" panose="020B0604020202020204" pitchFamily="34" charset="0"/>
              <a:buChar char="•"/>
            </a:pPr>
            <a:r>
              <a:rPr lang="en-US" sz="1200" b="1" dirty="0">
                <a:solidFill>
                  <a:schemeClr val="accent2"/>
                </a:solidFill>
                <a:latin typeface="Arial" panose="020B0604020202020204" pitchFamily="34" charset="0"/>
              </a:rPr>
              <a:t>Quantified mindset  </a:t>
            </a:r>
          </a:p>
          <a:p>
            <a:pPr marL="171450" indent="-171450" algn="l" rtl="0" eaLnBrk="1" fontAlgn="auto" hangingPunct="1">
              <a:lnSpc>
                <a:spcPct val="100000"/>
              </a:lnSpc>
              <a:spcBef>
                <a:spcPts val="0"/>
              </a:spcBef>
              <a:spcAft>
                <a:spcPts val="0"/>
              </a:spcAft>
              <a:buFont typeface="Arial" panose="020B0604020202020204" pitchFamily="34" charset="0"/>
              <a:buChar char="•"/>
            </a:pPr>
            <a:endParaRPr lang="en-US" sz="1200" b="1" dirty="0">
              <a:solidFill>
                <a:schemeClr val="accent2"/>
              </a:solidFill>
              <a:latin typeface="Arial" panose="020B0604020202020204" pitchFamily="34" charset="0"/>
            </a:endParaRPr>
          </a:p>
          <a:p>
            <a:pPr marL="171450" indent="-171450" algn="l" rtl="0" eaLnBrk="1" fontAlgn="auto" hangingPunct="1">
              <a:lnSpc>
                <a:spcPct val="100000"/>
              </a:lnSpc>
              <a:spcBef>
                <a:spcPts val="0"/>
              </a:spcBef>
              <a:spcAft>
                <a:spcPts val="0"/>
              </a:spcAft>
              <a:buFont typeface="Arial" panose="020B0604020202020204" pitchFamily="34" charset="0"/>
              <a:buChar char="•"/>
            </a:pPr>
            <a:endParaRPr lang="en-US" sz="1200" b="1" dirty="0">
              <a:solidFill>
                <a:schemeClr val="accent2"/>
              </a:solidFill>
              <a:latin typeface="Arial" panose="020B0604020202020204" pitchFamily="34" charset="0"/>
            </a:endParaRPr>
          </a:p>
          <a:p>
            <a:pPr algn="l" rtl="0" eaLnBrk="1" fontAlgn="auto" hangingPunct="1">
              <a:lnSpc>
                <a:spcPct val="100000"/>
              </a:lnSpc>
              <a:spcBef>
                <a:spcPts val="0"/>
              </a:spcBef>
              <a:spcAft>
                <a:spcPts val="0"/>
              </a:spcAft>
            </a:pPr>
            <a:r>
              <a:rPr lang="en-US" sz="1200" b="1" dirty="0">
                <a:solidFill>
                  <a:schemeClr val="accent2"/>
                </a:solidFill>
                <a:latin typeface="Arial" panose="020B0604020202020204" pitchFamily="34" charset="0"/>
              </a:rPr>
              <a:t> </a:t>
            </a:r>
            <a:endParaRPr lang="en-US" sz="1200" b="1" i="0" u="none" baseline="0" dirty="0">
              <a:solidFill>
                <a:schemeClr val="accent2"/>
              </a:solidFill>
              <a:latin typeface="Arial" panose="020B0604020202020204" pitchFamily="34" charset="0"/>
            </a:endParaRPr>
          </a:p>
        </p:txBody>
      </p:sp>
      <p:sp>
        <p:nvSpPr>
          <p:cNvPr id="40" name="TextBox 39">
            <a:extLst>
              <a:ext uri="{FF2B5EF4-FFF2-40B4-BE49-F238E27FC236}">
                <a16:creationId xmlns:a16="http://schemas.microsoft.com/office/drawing/2014/main" id="{644E8BB3-6200-4F1B-B086-7E561E43A66C}"/>
              </a:ext>
            </a:extLst>
          </p:cNvPr>
          <p:cNvSpPr txBox="1"/>
          <p:nvPr/>
        </p:nvSpPr>
        <p:spPr bwMode="gray">
          <a:xfrm>
            <a:off x="4316636" y="4261837"/>
            <a:ext cx="1530552" cy="640080"/>
          </a:xfrm>
          <a:prstGeom prst="rect">
            <a:avLst/>
          </a:prstGeom>
          <a:noFill/>
        </p:spPr>
        <p:txBody>
          <a:bodyPr vert="horz" wrap="square" lIns="0" tIns="0" rIns="0" bIns="0" rtlCol="0">
            <a:noAutofit/>
          </a:bodyPr>
          <a:lstStyle/>
          <a:p>
            <a:pPr algn="l" rtl="0" eaLnBrk="1" fontAlgn="auto" hangingPunct="1">
              <a:lnSpc>
                <a:spcPct val="100000"/>
              </a:lnSpc>
              <a:spcBef>
                <a:spcPts val="0"/>
              </a:spcBef>
              <a:spcAft>
                <a:spcPts val="0"/>
              </a:spcAft>
            </a:pPr>
            <a:r>
              <a:rPr lang="en-US" sz="1200" b="1" i="0" u="none" baseline="0" dirty="0">
                <a:solidFill>
                  <a:schemeClr val="accent2"/>
                </a:solidFill>
                <a:latin typeface="Arial" panose="020B0604020202020204" pitchFamily="34" charset="0"/>
              </a:rPr>
              <a:t>Investigators 360 info </a:t>
            </a:r>
          </a:p>
          <a:p>
            <a:pPr algn="l" rtl="0" eaLnBrk="1" fontAlgn="auto" hangingPunct="1">
              <a:lnSpc>
                <a:spcPct val="100000"/>
              </a:lnSpc>
              <a:spcBef>
                <a:spcPts val="0"/>
              </a:spcBef>
              <a:spcAft>
                <a:spcPts val="0"/>
              </a:spcAft>
            </a:pPr>
            <a:endParaRPr lang="en-US" sz="1200" b="1" i="0" u="none" baseline="0" dirty="0">
              <a:solidFill>
                <a:schemeClr val="accent2"/>
              </a:solidFill>
              <a:latin typeface="Arial" panose="020B0604020202020204" pitchFamily="34" charset="0"/>
            </a:endParaRPr>
          </a:p>
        </p:txBody>
      </p:sp>
      <p:sp>
        <p:nvSpPr>
          <p:cNvPr id="41" name="TextBox 40">
            <a:extLst>
              <a:ext uri="{FF2B5EF4-FFF2-40B4-BE49-F238E27FC236}">
                <a16:creationId xmlns:a16="http://schemas.microsoft.com/office/drawing/2014/main" id="{1D186CC8-6138-4D79-AAA0-21F775B677DB}"/>
              </a:ext>
            </a:extLst>
          </p:cNvPr>
          <p:cNvSpPr txBox="1"/>
          <p:nvPr/>
        </p:nvSpPr>
        <p:spPr bwMode="gray">
          <a:xfrm>
            <a:off x="6172771" y="4261837"/>
            <a:ext cx="1645920" cy="640080"/>
          </a:xfrm>
          <a:prstGeom prst="rect">
            <a:avLst/>
          </a:prstGeom>
          <a:noFill/>
        </p:spPr>
        <p:txBody>
          <a:bodyPr vert="horz" wrap="square" lIns="0" tIns="0" rIns="0" bIns="0" rtlCol="0">
            <a:noAutofit/>
          </a:bodyPr>
          <a:lstStyle/>
          <a:p>
            <a:pPr marL="171450" indent="-171450" algn="l" rtl="0" eaLnBrk="1" fontAlgn="auto" hangingPunct="1">
              <a:lnSpc>
                <a:spcPct val="100000"/>
              </a:lnSpc>
              <a:spcBef>
                <a:spcPts val="0"/>
              </a:spcBef>
              <a:spcAft>
                <a:spcPts val="0"/>
              </a:spcAft>
              <a:buFont typeface="Arial" panose="020B0604020202020204" pitchFamily="34" charset="0"/>
              <a:buChar char="•"/>
            </a:pPr>
            <a:r>
              <a:rPr lang="en-US" sz="1200" b="1" i="0" u="none" baseline="0" dirty="0">
                <a:solidFill>
                  <a:schemeClr val="accent2"/>
                </a:solidFill>
                <a:latin typeface="Arial" panose="020B0604020202020204" pitchFamily="34" charset="0"/>
              </a:rPr>
              <a:t>Fully online data</a:t>
            </a:r>
          </a:p>
          <a:p>
            <a:pPr marL="171450" indent="-171450" algn="l" rtl="0" eaLnBrk="1" fontAlgn="auto" hangingPunct="1">
              <a:lnSpc>
                <a:spcPct val="100000"/>
              </a:lnSpc>
              <a:spcBef>
                <a:spcPts val="0"/>
              </a:spcBef>
              <a:spcAft>
                <a:spcPts val="0"/>
              </a:spcAft>
              <a:buFont typeface="Arial" panose="020B0604020202020204" pitchFamily="34" charset="0"/>
              <a:buChar char="•"/>
            </a:pPr>
            <a:r>
              <a:rPr lang="en-US" sz="1200" b="1" dirty="0">
                <a:solidFill>
                  <a:schemeClr val="accent2"/>
                </a:solidFill>
                <a:latin typeface="Arial" panose="020B0604020202020204" pitchFamily="34" charset="0"/>
              </a:rPr>
              <a:t>Knowledge hub with synergy of internal and external data  </a:t>
            </a:r>
          </a:p>
          <a:p>
            <a:pPr algn="l" rtl="0" eaLnBrk="1" fontAlgn="auto" hangingPunct="1">
              <a:lnSpc>
                <a:spcPct val="100000"/>
              </a:lnSpc>
              <a:spcBef>
                <a:spcPts val="0"/>
              </a:spcBef>
              <a:spcAft>
                <a:spcPts val="0"/>
              </a:spcAft>
            </a:pPr>
            <a:endParaRPr lang="en-US" sz="1200" b="1" i="0" u="none" baseline="0" dirty="0">
              <a:solidFill>
                <a:schemeClr val="accent2"/>
              </a:solidFill>
              <a:latin typeface="Arial" panose="020B0604020202020204" pitchFamily="34" charset="0"/>
            </a:endParaRPr>
          </a:p>
        </p:txBody>
      </p:sp>
      <p:sp>
        <p:nvSpPr>
          <p:cNvPr id="42" name="Parallelogram 41">
            <a:extLst>
              <a:ext uri="{FF2B5EF4-FFF2-40B4-BE49-F238E27FC236}">
                <a16:creationId xmlns:a16="http://schemas.microsoft.com/office/drawing/2014/main" id="{9762E869-2BAE-4278-A827-C7F4111AF6B3}"/>
              </a:ext>
            </a:extLst>
          </p:cNvPr>
          <p:cNvSpPr/>
          <p:nvPr/>
        </p:nvSpPr>
        <p:spPr bwMode="gray">
          <a:xfrm>
            <a:off x="738515" y="5312040"/>
            <a:ext cx="2377440" cy="822960"/>
          </a:xfrm>
          <a:prstGeom prst="parallelogram">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dirty="0"/>
              <a:t>Digitalize the historical sites</a:t>
            </a:r>
            <a:endParaRPr lang="en-US" sz="1600" dirty="0"/>
          </a:p>
        </p:txBody>
      </p:sp>
      <p:sp>
        <p:nvSpPr>
          <p:cNvPr id="43" name="Parallelogram 42">
            <a:extLst>
              <a:ext uri="{FF2B5EF4-FFF2-40B4-BE49-F238E27FC236}">
                <a16:creationId xmlns:a16="http://schemas.microsoft.com/office/drawing/2014/main" id="{C25C3A01-90F9-4C64-A9A5-6CB01608334B}"/>
              </a:ext>
            </a:extLst>
          </p:cNvPr>
          <p:cNvSpPr/>
          <p:nvPr/>
        </p:nvSpPr>
        <p:spPr bwMode="gray">
          <a:xfrm>
            <a:off x="2969786" y="5312040"/>
            <a:ext cx="2377440" cy="822960"/>
          </a:xfrm>
          <a:prstGeom prst="parallelogram">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dirty="0"/>
              <a:t>Make new sites tangible with one-click</a:t>
            </a:r>
            <a:endParaRPr lang="en-US" sz="1600" dirty="0"/>
          </a:p>
        </p:txBody>
      </p:sp>
      <p:sp>
        <p:nvSpPr>
          <p:cNvPr id="44" name="Parallelogram 43">
            <a:extLst>
              <a:ext uri="{FF2B5EF4-FFF2-40B4-BE49-F238E27FC236}">
                <a16:creationId xmlns:a16="http://schemas.microsoft.com/office/drawing/2014/main" id="{4A518E89-DFFE-42A5-B0A1-622E83F42161}"/>
              </a:ext>
            </a:extLst>
          </p:cNvPr>
          <p:cNvSpPr/>
          <p:nvPr/>
        </p:nvSpPr>
        <p:spPr bwMode="gray">
          <a:xfrm>
            <a:off x="5201056" y="5313776"/>
            <a:ext cx="2377440" cy="822960"/>
          </a:xfrm>
          <a:prstGeom prst="parallelogram">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dirty="0"/>
              <a:t>Access to new disease area with 360 info</a:t>
            </a:r>
            <a:endParaRPr lang="en-US" sz="1600" dirty="0"/>
          </a:p>
        </p:txBody>
      </p:sp>
      <p:grpSp>
        <p:nvGrpSpPr>
          <p:cNvPr id="54" name="Group 53">
            <a:extLst>
              <a:ext uri="{FF2B5EF4-FFF2-40B4-BE49-F238E27FC236}">
                <a16:creationId xmlns:a16="http://schemas.microsoft.com/office/drawing/2014/main" id="{CF284D98-8C3D-495A-BBC7-C929EE811678}"/>
              </a:ext>
            </a:extLst>
          </p:cNvPr>
          <p:cNvGrpSpPr/>
          <p:nvPr/>
        </p:nvGrpSpPr>
        <p:grpSpPr>
          <a:xfrm>
            <a:off x="387034" y="3575777"/>
            <a:ext cx="670821" cy="648176"/>
            <a:chOff x="-2229934" y="4617720"/>
            <a:chExt cx="819448" cy="822609"/>
          </a:xfrm>
        </p:grpSpPr>
        <p:sp>
          <p:nvSpPr>
            <p:cNvPr id="55" name="Oval 54">
              <a:extLst>
                <a:ext uri="{FF2B5EF4-FFF2-40B4-BE49-F238E27FC236}">
                  <a16:creationId xmlns:a16="http://schemas.microsoft.com/office/drawing/2014/main" id="{310EE29D-620F-4521-A595-CE870192074F}"/>
                </a:ext>
              </a:extLst>
            </p:cNvPr>
            <p:cNvSpPr/>
            <p:nvPr/>
          </p:nvSpPr>
          <p:spPr bwMode="gray">
            <a:xfrm>
              <a:off x="-2229934" y="4617720"/>
              <a:ext cx="819448" cy="822609"/>
            </a:xfrm>
            <a:prstGeom prst="ellipse">
              <a:avLst/>
            </a:prstGeom>
            <a:solidFill>
              <a:schemeClr val="lt1"/>
            </a:solidFill>
            <a:ln w="25400" cap="flat" cmpd="sng" algn="ctr">
              <a:solidFill>
                <a:schemeClr val="accent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pic>
          <p:nvPicPr>
            <p:cNvPr id="56" name="Graphic 55" descr="Run">
              <a:extLst>
                <a:ext uri="{FF2B5EF4-FFF2-40B4-BE49-F238E27FC236}">
                  <a16:creationId xmlns:a16="http://schemas.microsoft.com/office/drawing/2014/main" id="{1C185BA1-C3DD-4C72-BA92-29BC8E1F3756}"/>
                </a:ext>
              </a:extLst>
            </p:cNvPr>
            <p:cNvPicPr>
              <a:picLocks noChangeAspect="1"/>
            </p:cNvPicPr>
            <p:nvPr/>
          </p:nvPicPr>
          <p:blipFill>
            <a:blip r:embed="rId16" cstate="screen">
              <a:extLst>
                <a:ext uri="{28A0092B-C50C-407E-A947-70E740481C1C}">
                  <a14:useLocalDpi xmlns:a14="http://schemas.microsoft.com/office/drawing/2010/main"/>
                </a:ext>
                <a:ext uri="{96DAC541-7B7A-43D3-8B79-37D633B846F1}">
                  <asvg:svgBlip xmlns:asvg="http://schemas.microsoft.com/office/drawing/2016/SVG/main" r:embed="rId17"/>
                </a:ext>
              </a:extLst>
            </a:blip>
            <a:stretch>
              <a:fillRect/>
            </a:stretch>
          </p:blipFill>
          <p:spPr>
            <a:xfrm>
              <a:off x="-2084001" y="4754717"/>
              <a:ext cx="524644" cy="524644"/>
            </a:xfrm>
            <a:prstGeom prst="rect">
              <a:avLst/>
            </a:prstGeom>
          </p:spPr>
        </p:pic>
      </p:grpSp>
      <p:sp>
        <p:nvSpPr>
          <p:cNvPr id="11" name="Gleichschenkliges Dreieck 10">
            <a:extLst>
              <a:ext uri="{FF2B5EF4-FFF2-40B4-BE49-F238E27FC236}">
                <a16:creationId xmlns:a16="http://schemas.microsoft.com/office/drawing/2014/main" id="{5FD85ADA-C5D8-4B1B-997F-F7E01135E47D}"/>
              </a:ext>
            </a:extLst>
          </p:cNvPr>
          <p:cNvSpPr/>
          <p:nvPr/>
        </p:nvSpPr>
        <p:spPr bwMode="gray">
          <a:xfrm rot="10800000">
            <a:off x="7938928" y="1769"/>
            <a:ext cx="1800199" cy="6867912"/>
          </a:xfrm>
          <a:prstGeom prst="triangle">
            <a:avLst>
              <a:gd name="adj" fmla="val 10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0" name="BC-Triangle">
            <a:extLst>
              <a:ext uri="{FF2B5EF4-FFF2-40B4-BE49-F238E27FC236}">
                <a16:creationId xmlns:a16="http://schemas.microsoft.com/office/drawing/2014/main" id="{C3629604-2F85-4CD0-8F49-1DC1B4B2BCCA}"/>
              </a:ext>
            </a:extLst>
          </p:cNvPr>
          <p:cNvSpPr/>
          <p:nvPr>
            <p:custDataLst>
              <p:tags r:id="rId1"/>
            </p:custDataLst>
          </p:nvPr>
        </p:nvSpPr>
        <p:spPr bwMode="gray">
          <a:xfrm rot="10800000">
            <a:off x="3819601" y="3862084"/>
            <a:ext cx="651450" cy="231645"/>
          </a:xfrm>
          <a:prstGeom prst="triangle">
            <a:avLst/>
          </a:prstGeom>
          <a:solidFill>
            <a:schemeClr val="accent1"/>
          </a:solidFill>
          <a:ln w="6350" cap="flat" cmpd="sng" algn="ctr">
            <a:solidFill>
              <a:schemeClr val="accent1"/>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Bef>
                <a:spcPct val="40000"/>
              </a:spcBef>
              <a:spcAft>
                <a:spcPct val="0"/>
              </a:spcAft>
            </a:pPr>
            <a:endParaRPr lang="en-US" sz="1200">
              <a:latin typeface="Arial"/>
            </a:endParaRPr>
          </a:p>
        </p:txBody>
      </p:sp>
      <p:cxnSp>
        <p:nvCxnSpPr>
          <p:cNvPr id="61" name="Straight Connector 163">
            <a:extLst>
              <a:ext uri="{FF2B5EF4-FFF2-40B4-BE49-F238E27FC236}">
                <a16:creationId xmlns:a16="http://schemas.microsoft.com/office/drawing/2014/main" id="{F310C921-CB30-4530-BAE6-D1F74EB861D4}"/>
              </a:ext>
            </a:extLst>
          </p:cNvPr>
          <p:cNvCxnSpPr>
            <a:cxnSpLocks/>
          </p:cNvCxnSpPr>
          <p:nvPr>
            <p:custDataLst>
              <p:tags r:id="rId2"/>
            </p:custDataLst>
          </p:nvPr>
        </p:nvCxnSpPr>
        <p:spPr bwMode="gray">
          <a:xfrm flipH="1">
            <a:off x="360272" y="3961053"/>
            <a:ext cx="7218224" cy="9263"/>
          </a:xfrm>
          <a:prstGeom prst="line">
            <a:avLst/>
          </a:prstGeom>
          <a:solidFill>
            <a:schemeClr val="tx1"/>
          </a:solidFill>
          <a:ln w="9525">
            <a:solidFill>
              <a:schemeClr val="accent1"/>
            </a:solidFill>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163">
            <a:extLst>
              <a:ext uri="{FF2B5EF4-FFF2-40B4-BE49-F238E27FC236}">
                <a16:creationId xmlns:a16="http://schemas.microsoft.com/office/drawing/2014/main" id="{53396B84-7AAF-470B-AC81-694B0B1C4025}"/>
              </a:ext>
            </a:extLst>
          </p:cNvPr>
          <p:cNvCxnSpPr>
            <a:cxnSpLocks/>
          </p:cNvCxnSpPr>
          <p:nvPr>
            <p:custDataLst>
              <p:tags r:id="rId3"/>
            </p:custDataLst>
          </p:nvPr>
        </p:nvCxnSpPr>
        <p:spPr bwMode="gray">
          <a:xfrm flipH="1">
            <a:off x="650082" y="2650318"/>
            <a:ext cx="7218224" cy="9263"/>
          </a:xfrm>
          <a:prstGeom prst="line">
            <a:avLst/>
          </a:prstGeom>
          <a:solidFill>
            <a:schemeClr val="tx1"/>
          </a:solidFill>
          <a:ln w="9525">
            <a:solidFill>
              <a:schemeClr val="accent1"/>
            </a:solidFill>
            <a:tailEnd type="none"/>
          </a:ln>
        </p:spPr>
        <p:style>
          <a:lnRef idx="1">
            <a:schemeClr val="accent1"/>
          </a:lnRef>
          <a:fillRef idx="0">
            <a:schemeClr val="accent1"/>
          </a:fillRef>
          <a:effectRef idx="0">
            <a:schemeClr val="accent1"/>
          </a:effectRef>
          <a:fontRef idx="minor">
            <a:schemeClr val="tx1"/>
          </a:fontRef>
        </p:style>
      </p:cxnSp>
      <p:cxnSp>
        <p:nvCxnSpPr>
          <p:cNvPr id="47" name="Straight Connector 163">
            <a:extLst>
              <a:ext uri="{FF2B5EF4-FFF2-40B4-BE49-F238E27FC236}">
                <a16:creationId xmlns:a16="http://schemas.microsoft.com/office/drawing/2014/main" id="{D66157FE-9F08-478F-84DF-614D22AE2524}"/>
              </a:ext>
            </a:extLst>
          </p:cNvPr>
          <p:cNvCxnSpPr>
            <a:cxnSpLocks/>
          </p:cNvCxnSpPr>
          <p:nvPr>
            <p:custDataLst>
              <p:tags r:id="rId4"/>
            </p:custDataLst>
          </p:nvPr>
        </p:nvCxnSpPr>
        <p:spPr bwMode="gray">
          <a:xfrm flipH="1">
            <a:off x="133080" y="6424023"/>
            <a:ext cx="7218224" cy="9263"/>
          </a:xfrm>
          <a:prstGeom prst="line">
            <a:avLst/>
          </a:prstGeom>
          <a:solidFill>
            <a:schemeClr val="tx1"/>
          </a:solidFill>
          <a:ln w="9525">
            <a:solidFill>
              <a:schemeClr val="accent1"/>
            </a:solidFill>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55210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Text Placeholder 17">
            <a:extLst>
              <a:ext uri="{FF2B5EF4-FFF2-40B4-BE49-F238E27FC236}">
                <a16:creationId xmlns:a16="http://schemas.microsoft.com/office/drawing/2014/main" id="{23F95D28-EB34-4178-A1FB-9F5DF2EE9183}"/>
              </a:ext>
            </a:extLst>
          </p:cNvPr>
          <p:cNvSpPr txBox="1">
            <a:spLocks/>
          </p:cNvSpPr>
          <p:nvPr/>
        </p:nvSpPr>
        <p:spPr bwMode="gray">
          <a:xfrm>
            <a:off x="9355207" y="3906336"/>
            <a:ext cx="2103120" cy="1536248"/>
          </a:xfrm>
          <a:prstGeom prst="rect">
            <a:avLst/>
          </a:prstGeom>
          <a:solidFill>
            <a:schemeClr val="accent4"/>
          </a:solidFill>
          <a:ln w="50800">
            <a:noFill/>
          </a:ln>
        </p:spPr>
        <p:txBody>
          <a:bodyPr lIns="108000" tIns="72000" rIns="108000" bIns="72000" anchor="ctr"/>
          <a:lstStyle>
            <a:lvl1pPr marL="0" indent="0" algn="ctr" defTabSz="1221456" rtl="0" eaLnBrk="1" latinLnBrk="0" hangingPunct="1">
              <a:spcBef>
                <a:spcPts val="0"/>
              </a:spcBef>
              <a:spcAft>
                <a:spcPts val="0"/>
              </a:spcAft>
              <a:buClr>
                <a:schemeClr val="accent2"/>
              </a:buClr>
              <a:buSzPct val="110000"/>
              <a:buFont typeface="Arial" panose="020B0604020202020204" pitchFamily="34" charset="0"/>
              <a:buNone/>
              <a:defRPr sz="1200" b="0" kern="1200" baseline="0">
                <a:solidFill>
                  <a:schemeClr val="bg1"/>
                </a:solidFill>
                <a:latin typeface="+mn-lt"/>
                <a:ea typeface="+mn-ea"/>
                <a:cs typeface="+mn-cs"/>
              </a:defRPr>
            </a:lvl1pPr>
            <a:lvl2pPr marL="0" indent="0" algn="ctr" defTabSz="1221456" rtl="0" eaLnBrk="1" latinLnBrk="0" hangingPunct="1">
              <a:spcBef>
                <a:spcPts val="0"/>
              </a:spcBef>
              <a:spcAft>
                <a:spcPts val="0"/>
              </a:spcAft>
              <a:buClr>
                <a:schemeClr val="accent1"/>
              </a:buClr>
              <a:buSzPct val="110000"/>
              <a:buFont typeface="Arial" pitchFamily="34" charset="0"/>
              <a:buNone/>
              <a:defRPr sz="1200" b="0" kern="1200">
                <a:solidFill>
                  <a:schemeClr val="bg1"/>
                </a:solidFill>
                <a:latin typeface="+mn-lt"/>
                <a:ea typeface="+mn-ea"/>
                <a:cs typeface="+mn-cs"/>
              </a:defRPr>
            </a:lvl2pPr>
            <a:lvl3pPr marL="0" indent="0" algn="ctr" defTabSz="1221456" rtl="0" eaLnBrk="1" latinLnBrk="0" hangingPunct="1">
              <a:spcBef>
                <a:spcPts val="0"/>
              </a:spcBef>
              <a:spcAft>
                <a:spcPts val="0"/>
              </a:spcAft>
              <a:buClr>
                <a:srgbClr val="6BC200"/>
              </a:buClr>
              <a:buSzPct val="110000"/>
              <a:buFont typeface="Arial" pitchFamily="34" charset="0"/>
              <a:buNone/>
              <a:defRPr sz="1200" b="0" kern="1200">
                <a:solidFill>
                  <a:schemeClr val="bg1"/>
                </a:solidFill>
                <a:latin typeface="+mn-lt"/>
                <a:ea typeface="+mn-ea"/>
                <a:cs typeface="+mn-cs"/>
              </a:defRPr>
            </a:lvl3pPr>
            <a:lvl4pPr marL="0" indent="0" algn="ctr" defTabSz="1221456" rtl="0" eaLnBrk="1" latinLnBrk="0" hangingPunct="1">
              <a:spcBef>
                <a:spcPts val="0"/>
              </a:spcBef>
              <a:spcAft>
                <a:spcPts val="0"/>
              </a:spcAft>
              <a:buClr>
                <a:schemeClr val="accent5"/>
              </a:buClr>
              <a:buSzPct val="110000"/>
              <a:buFont typeface="Arial" pitchFamily="34" charset="0"/>
              <a:buNone/>
              <a:defRPr sz="1200" b="0" kern="1200">
                <a:solidFill>
                  <a:schemeClr val="bg1"/>
                </a:solidFill>
                <a:latin typeface="+mn-lt"/>
                <a:ea typeface="+mn-ea"/>
                <a:cs typeface="+mn-cs"/>
              </a:defRPr>
            </a:lvl4pPr>
            <a:lvl5pPr marL="0" indent="0" algn="ctr" defTabSz="1221456" rtl="0" eaLnBrk="1" latinLnBrk="0" hangingPunct="1">
              <a:spcBef>
                <a:spcPts val="0"/>
              </a:spcBef>
              <a:spcAft>
                <a:spcPts val="0"/>
              </a:spcAft>
              <a:buClr>
                <a:schemeClr val="accent6"/>
              </a:buClr>
              <a:buSzPct val="110000"/>
              <a:buFont typeface="Arial" pitchFamily="34" charset="0"/>
              <a:buNone/>
              <a:defRPr sz="1200" b="0" kern="1200">
                <a:solidFill>
                  <a:schemeClr val="bg1"/>
                </a:solidFill>
                <a:latin typeface="+mn-lt"/>
                <a:ea typeface="+mn-ea"/>
                <a:cs typeface="+mn-cs"/>
              </a:defRPr>
            </a:lvl5pPr>
            <a:lvl6pPr marL="0" indent="0" algn="ctr" defTabSz="1221456" rtl="0" eaLnBrk="1" latinLnBrk="0" hangingPunct="1">
              <a:spcBef>
                <a:spcPts val="0"/>
              </a:spcBef>
              <a:spcAft>
                <a:spcPts val="0"/>
              </a:spcAft>
              <a:buClr>
                <a:schemeClr val="accent6"/>
              </a:buClr>
              <a:buSzPct val="110000"/>
              <a:buFont typeface="Arial" pitchFamily="34" charset="0"/>
              <a:buNone/>
              <a:defRPr sz="1200" b="0" kern="1200">
                <a:solidFill>
                  <a:schemeClr val="bg1"/>
                </a:solidFill>
                <a:latin typeface="+mn-lt"/>
                <a:ea typeface="+mn-ea"/>
                <a:cs typeface="+mn-cs"/>
              </a:defRPr>
            </a:lvl6pPr>
            <a:lvl7pPr marL="0" indent="0" algn="ctr" defTabSz="1221456" rtl="0" eaLnBrk="1" latinLnBrk="0" hangingPunct="1">
              <a:spcBef>
                <a:spcPts val="0"/>
              </a:spcBef>
              <a:spcAft>
                <a:spcPts val="0"/>
              </a:spcAft>
              <a:buClr>
                <a:schemeClr val="accent6"/>
              </a:buClr>
              <a:buSzPct val="110000"/>
              <a:buFont typeface="Arial" pitchFamily="34" charset="0"/>
              <a:buNone/>
              <a:defRPr sz="1200" b="0" kern="1200">
                <a:solidFill>
                  <a:schemeClr val="bg1"/>
                </a:solidFill>
                <a:latin typeface="+mn-lt"/>
                <a:ea typeface="+mn-ea"/>
                <a:cs typeface="+mn-cs"/>
              </a:defRPr>
            </a:lvl7pPr>
            <a:lvl8pPr marL="0" indent="0" algn="ctr" defTabSz="1221456" rtl="0" eaLnBrk="1" latinLnBrk="0" hangingPunct="1">
              <a:spcBef>
                <a:spcPts val="0"/>
              </a:spcBef>
              <a:spcAft>
                <a:spcPts val="0"/>
              </a:spcAft>
              <a:buClr>
                <a:schemeClr val="accent6"/>
              </a:buClr>
              <a:buSzPct val="110000"/>
              <a:buFont typeface="Arial" pitchFamily="34" charset="0"/>
              <a:buNone/>
              <a:defRPr sz="1200" b="0" kern="1200">
                <a:solidFill>
                  <a:schemeClr val="bg1"/>
                </a:solidFill>
                <a:latin typeface="+mn-lt"/>
                <a:ea typeface="+mn-ea"/>
                <a:cs typeface="+mn-cs"/>
              </a:defRPr>
            </a:lvl8pPr>
            <a:lvl9pPr marL="0" indent="0" algn="ctr" defTabSz="1221456" rtl="0" eaLnBrk="1" latinLnBrk="0" hangingPunct="1">
              <a:spcBef>
                <a:spcPts val="0"/>
              </a:spcBef>
              <a:spcAft>
                <a:spcPts val="0"/>
              </a:spcAft>
              <a:buClr>
                <a:schemeClr val="accent6"/>
              </a:buClr>
              <a:buSzPct val="110000"/>
              <a:buFont typeface="Arial" pitchFamily="34" charset="0"/>
              <a:buNone/>
              <a:defRPr sz="1200" b="0" kern="1200">
                <a:solidFill>
                  <a:schemeClr val="bg1"/>
                </a:solidFill>
                <a:latin typeface="+mn-lt"/>
                <a:ea typeface="+mn-ea"/>
                <a:cs typeface="+mn-cs"/>
              </a:defRPr>
            </a:lvl9pPr>
          </a:lstStyle>
          <a:p>
            <a:pPr marL="0" marR="0" lvl="0" indent="0" algn="ctr" defTabSz="1221456" rtl="0" eaLnBrk="1" fontAlgn="auto" latinLnBrk="0" hangingPunct="1">
              <a:lnSpc>
                <a:spcPct val="100000"/>
              </a:lnSpc>
              <a:spcBef>
                <a:spcPts val="0"/>
              </a:spcBef>
              <a:spcAft>
                <a:spcPts val="0"/>
              </a:spcAft>
              <a:buClr>
                <a:srgbClr val="00BCFF"/>
              </a:buClr>
              <a:buSzPct val="110000"/>
              <a:buFont typeface="Arial" panose="020B0604020202020204" pitchFamily="34" charset="0"/>
              <a:buNone/>
              <a:tabLst/>
              <a:defRPr/>
            </a:pPr>
            <a:endParaRPr kumimoji="0" lang="en-US" sz="1600" b="0" i="0" u="none" strike="noStrike" kern="1200" cap="none" spc="0" normalizeH="0" baseline="0" noProof="0">
              <a:ln>
                <a:noFill/>
              </a:ln>
              <a:solidFill>
                <a:srgbClr val="10384F"/>
              </a:solidFill>
              <a:effectLst/>
              <a:uLnTx/>
              <a:uFillTx/>
              <a:latin typeface="Arial"/>
              <a:cs typeface="Arial"/>
            </a:endParaRPr>
          </a:p>
        </p:txBody>
      </p:sp>
      <p:graphicFrame>
        <p:nvGraphicFramePr>
          <p:cNvPr id="5" name="Object 4" hidden="1"/>
          <p:cNvGraphicFramePr>
            <a:graphicFrameLocks noChangeAspect="1"/>
          </p:cNvGraphicFramePr>
          <p:nvPr>
            <p:custDataLst>
              <p:tags r:id="rId3"/>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2821" name="think-cell Slide" r:id="rId16" imgW="216" imgH="216" progId="TCLayout.ActiveDocument.1">
                  <p:embed/>
                </p:oleObj>
              </mc:Choice>
              <mc:Fallback>
                <p:oleObj name="think-cell Slide" r:id="rId16" imgW="216" imgH="216" progId="TCLayout.ActiveDocument.1">
                  <p:embed/>
                  <p:pic>
                    <p:nvPicPr>
                      <p:cNvPr id="5" name="Object 4" hidden="1"/>
                      <p:cNvPicPr/>
                      <p:nvPr/>
                    </p:nvPicPr>
                    <p:blipFill>
                      <a:blip r:embed="rId17"/>
                      <a:stretch>
                        <a:fillRect/>
                      </a:stretch>
                    </p:blipFill>
                    <p:spPr>
                      <a:xfrm>
                        <a:off x="1588" y="1588"/>
                        <a:ext cx="1587" cy="1587"/>
                      </a:xfrm>
                      <a:prstGeom prst="rect">
                        <a:avLst/>
                      </a:prstGeom>
                    </p:spPr>
                  </p:pic>
                </p:oleObj>
              </mc:Fallback>
            </mc:AlternateContent>
          </a:graphicData>
        </a:graphic>
      </p:graphicFrame>
      <p:sp>
        <p:nvSpPr>
          <p:cNvPr id="25" name="Rectangle 24" hidden="1"/>
          <p:cNvSpPr/>
          <p:nvPr>
            <p:custDataLst>
              <p:tags r:id="rId4"/>
            </p:custDataLst>
          </p:nvPr>
        </p:nvSpPr>
        <p:spPr bwMode="gray">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marL="0" marR="0" lvl="0" indent="0" algn="ctr" defTabSz="914400" rtl="0" eaLnBrk="1" fontAlgn="auto"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Arial"/>
              <a:ea typeface="Arial Unicode MS"/>
              <a:cs typeface="Arial"/>
              <a:sym typeface="Arial"/>
            </a:endParaRPr>
          </a:p>
        </p:txBody>
      </p:sp>
      <p:sp>
        <p:nvSpPr>
          <p:cNvPr id="17" name="Text Placeholder 17"/>
          <p:cNvSpPr txBox="1">
            <a:spLocks/>
          </p:cNvSpPr>
          <p:nvPr/>
        </p:nvSpPr>
        <p:spPr bwMode="gray">
          <a:xfrm>
            <a:off x="4987086" y="2277684"/>
            <a:ext cx="1955824" cy="3704638"/>
          </a:xfrm>
          <a:prstGeom prst="rect">
            <a:avLst/>
          </a:prstGeom>
          <a:solidFill>
            <a:schemeClr val="accent3"/>
          </a:solidFill>
          <a:ln w="50800">
            <a:noFill/>
          </a:ln>
        </p:spPr>
        <p:txBody>
          <a:bodyPr lIns="108000" tIns="72000" rIns="108000" bIns="72000" anchor="ctr"/>
          <a:lstStyle>
            <a:lvl1pPr marL="0" indent="0" algn="ctr" defTabSz="1221456" rtl="0" eaLnBrk="1" latinLnBrk="0" hangingPunct="1">
              <a:spcBef>
                <a:spcPts val="0"/>
              </a:spcBef>
              <a:spcAft>
                <a:spcPts val="0"/>
              </a:spcAft>
              <a:buClr>
                <a:schemeClr val="accent2"/>
              </a:buClr>
              <a:buSzPct val="110000"/>
              <a:buFont typeface="Arial" panose="020B0604020202020204" pitchFamily="34" charset="0"/>
              <a:buNone/>
              <a:defRPr sz="1200" b="0" kern="1200" baseline="0">
                <a:solidFill>
                  <a:schemeClr val="bg1"/>
                </a:solidFill>
                <a:latin typeface="+mn-lt"/>
                <a:ea typeface="+mn-ea"/>
                <a:cs typeface="+mn-cs"/>
              </a:defRPr>
            </a:lvl1pPr>
            <a:lvl2pPr marL="0" indent="0" algn="ctr" defTabSz="1221456" rtl="0" eaLnBrk="1" latinLnBrk="0" hangingPunct="1">
              <a:spcBef>
                <a:spcPts val="0"/>
              </a:spcBef>
              <a:spcAft>
                <a:spcPts val="0"/>
              </a:spcAft>
              <a:buClr>
                <a:schemeClr val="accent1"/>
              </a:buClr>
              <a:buSzPct val="110000"/>
              <a:buFont typeface="Arial" pitchFamily="34" charset="0"/>
              <a:buNone/>
              <a:defRPr sz="1200" b="0" kern="1200">
                <a:solidFill>
                  <a:schemeClr val="bg1"/>
                </a:solidFill>
                <a:latin typeface="+mn-lt"/>
                <a:ea typeface="+mn-ea"/>
                <a:cs typeface="+mn-cs"/>
              </a:defRPr>
            </a:lvl2pPr>
            <a:lvl3pPr marL="0" indent="0" algn="ctr" defTabSz="1221456" rtl="0" eaLnBrk="1" latinLnBrk="0" hangingPunct="1">
              <a:spcBef>
                <a:spcPts val="0"/>
              </a:spcBef>
              <a:spcAft>
                <a:spcPts val="0"/>
              </a:spcAft>
              <a:buClr>
                <a:srgbClr val="6BC200"/>
              </a:buClr>
              <a:buSzPct val="110000"/>
              <a:buFont typeface="Arial" pitchFamily="34" charset="0"/>
              <a:buNone/>
              <a:defRPr sz="1200" b="0" kern="1200">
                <a:solidFill>
                  <a:schemeClr val="bg1"/>
                </a:solidFill>
                <a:latin typeface="+mn-lt"/>
                <a:ea typeface="+mn-ea"/>
                <a:cs typeface="+mn-cs"/>
              </a:defRPr>
            </a:lvl3pPr>
            <a:lvl4pPr marL="0" indent="0" algn="ctr" defTabSz="1221456" rtl="0" eaLnBrk="1" latinLnBrk="0" hangingPunct="1">
              <a:spcBef>
                <a:spcPts val="0"/>
              </a:spcBef>
              <a:spcAft>
                <a:spcPts val="0"/>
              </a:spcAft>
              <a:buClr>
                <a:schemeClr val="accent5"/>
              </a:buClr>
              <a:buSzPct val="110000"/>
              <a:buFont typeface="Arial" pitchFamily="34" charset="0"/>
              <a:buNone/>
              <a:defRPr sz="1200" b="0" kern="1200">
                <a:solidFill>
                  <a:schemeClr val="bg1"/>
                </a:solidFill>
                <a:latin typeface="+mn-lt"/>
                <a:ea typeface="+mn-ea"/>
                <a:cs typeface="+mn-cs"/>
              </a:defRPr>
            </a:lvl4pPr>
            <a:lvl5pPr marL="0" indent="0" algn="ctr" defTabSz="1221456" rtl="0" eaLnBrk="1" latinLnBrk="0" hangingPunct="1">
              <a:spcBef>
                <a:spcPts val="0"/>
              </a:spcBef>
              <a:spcAft>
                <a:spcPts val="0"/>
              </a:spcAft>
              <a:buClr>
                <a:schemeClr val="accent6"/>
              </a:buClr>
              <a:buSzPct val="110000"/>
              <a:buFont typeface="Arial" pitchFamily="34" charset="0"/>
              <a:buNone/>
              <a:defRPr sz="1200" b="0" kern="1200">
                <a:solidFill>
                  <a:schemeClr val="bg1"/>
                </a:solidFill>
                <a:latin typeface="+mn-lt"/>
                <a:ea typeface="+mn-ea"/>
                <a:cs typeface="+mn-cs"/>
              </a:defRPr>
            </a:lvl5pPr>
            <a:lvl6pPr marL="0" indent="0" algn="ctr" defTabSz="1221456" rtl="0" eaLnBrk="1" latinLnBrk="0" hangingPunct="1">
              <a:spcBef>
                <a:spcPts val="0"/>
              </a:spcBef>
              <a:spcAft>
                <a:spcPts val="0"/>
              </a:spcAft>
              <a:buClr>
                <a:schemeClr val="accent6"/>
              </a:buClr>
              <a:buSzPct val="110000"/>
              <a:buFont typeface="Arial" pitchFamily="34" charset="0"/>
              <a:buNone/>
              <a:defRPr sz="1200" b="0" kern="1200">
                <a:solidFill>
                  <a:schemeClr val="bg1"/>
                </a:solidFill>
                <a:latin typeface="+mn-lt"/>
                <a:ea typeface="+mn-ea"/>
                <a:cs typeface="+mn-cs"/>
              </a:defRPr>
            </a:lvl6pPr>
            <a:lvl7pPr marL="0" indent="0" algn="ctr" defTabSz="1221456" rtl="0" eaLnBrk="1" latinLnBrk="0" hangingPunct="1">
              <a:spcBef>
                <a:spcPts val="0"/>
              </a:spcBef>
              <a:spcAft>
                <a:spcPts val="0"/>
              </a:spcAft>
              <a:buClr>
                <a:schemeClr val="accent6"/>
              </a:buClr>
              <a:buSzPct val="110000"/>
              <a:buFont typeface="Arial" pitchFamily="34" charset="0"/>
              <a:buNone/>
              <a:defRPr sz="1200" b="0" kern="1200">
                <a:solidFill>
                  <a:schemeClr val="bg1"/>
                </a:solidFill>
                <a:latin typeface="+mn-lt"/>
                <a:ea typeface="+mn-ea"/>
                <a:cs typeface="+mn-cs"/>
              </a:defRPr>
            </a:lvl7pPr>
            <a:lvl8pPr marL="0" indent="0" algn="ctr" defTabSz="1221456" rtl="0" eaLnBrk="1" latinLnBrk="0" hangingPunct="1">
              <a:spcBef>
                <a:spcPts val="0"/>
              </a:spcBef>
              <a:spcAft>
                <a:spcPts val="0"/>
              </a:spcAft>
              <a:buClr>
                <a:schemeClr val="accent6"/>
              </a:buClr>
              <a:buSzPct val="110000"/>
              <a:buFont typeface="Arial" pitchFamily="34" charset="0"/>
              <a:buNone/>
              <a:defRPr sz="1200" b="0" kern="1200">
                <a:solidFill>
                  <a:schemeClr val="bg1"/>
                </a:solidFill>
                <a:latin typeface="+mn-lt"/>
                <a:ea typeface="+mn-ea"/>
                <a:cs typeface="+mn-cs"/>
              </a:defRPr>
            </a:lvl8pPr>
            <a:lvl9pPr marL="0" indent="0" algn="ctr" defTabSz="1221456" rtl="0" eaLnBrk="1" latinLnBrk="0" hangingPunct="1">
              <a:spcBef>
                <a:spcPts val="0"/>
              </a:spcBef>
              <a:spcAft>
                <a:spcPts val="0"/>
              </a:spcAft>
              <a:buClr>
                <a:schemeClr val="accent6"/>
              </a:buClr>
              <a:buSzPct val="110000"/>
              <a:buFont typeface="Arial" pitchFamily="34" charset="0"/>
              <a:buNone/>
              <a:defRPr sz="1200" b="0" kern="1200">
                <a:solidFill>
                  <a:schemeClr val="bg1"/>
                </a:solidFill>
                <a:latin typeface="+mn-lt"/>
                <a:ea typeface="+mn-ea"/>
                <a:cs typeface="+mn-cs"/>
              </a:defRPr>
            </a:lvl9pPr>
          </a:lstStyle>
          <a:p>
            <a:pPr marL="0" marR="0" lvl="0" indent="0" algn="ctr" defTabSz="1221456" rtl="0" eaLnBrk="1" fontAlgn="auto" latinLnBrk="0" hangingPunct="1">
              <a:lnSpc>
                <a:spcPct val="100000"/>
              </a:lnSpc>
              <a:spcBef>
                <a:spcPts val="0"/>
              </a:spcBef>
              <a:spcAft>
                <a:spcPts val="0"/>
              </a:spcAft>
              <a:buClr>
                <a:srgbClr val="00BCFF"/>
              </a:buClr>
              <a:buSzPct val="110000"/>
              <a:buFont typeface="Arial" panose="020B0604020202020204" pitchFamily="34" charset="0"/>
              <a:buNone/>
              <a:tabLst/>
              <a:defRPr/>
            </a:pPr>
            <a:endParaRPr kumimoji="0" lang="en-US" sz="1600" b="0" i="0" u="none" strike="noStrike" kern="1200" cap="none" spc="0" normalizeH="0" baseline="0" noProof="0">
              <a:ln>
                <a:noFill/>
              </a:ln>
              <a:solidFill>
                <a:srgbClr val="FFFFFF"/>
              </a:solidFill>
              <a:effectLst/>
              <a:uLnTx/>
              <a:uFillTx/>
              <a:latin typeface="Arial"/>
              <a:cs typeface="Arial"/>
            </a:endParaRPr>
          </a:p>
        </p:txBody>
      </p:sp>
      <p:sp>
        <p:nvSpPr>
          <p:cNvPr id="26" name="Text Placeholder 17"/>
          <p:cNvSpPr txBox="1">
            <a:spLocks/>
          </p:cNvSpPr>
          <p:nvPr/>
        </p:nvSpPr>
        <p:spPr bwMode="gray">
          <a:xfrm>
            <a:off x="2683755" y="2714953"/>
            <a:ext cx="2219389" cy="1536248"/>
          </a:xfrm>
          <a:prstGeom prst="rect">
            <a:avLst/>
          </a:prstGeom>
          <a:solidFill>
            <a:schemeClr val="accent1"/>
          </a:solidFill>
          <a:ln w="50800">
            <a:noFill/>
          </a:ln>
        </p:spPr>
        <p:txBody>
          <a:bodyPr lIns="108000" tIns="72000" rIns="108000" bIns="72000" anchor="ctr"/>
          <a:lstStyle>
            <a:lvl1pPr marL="0" indent="0" algn="ctr" defTabSz="1221456" rtl="0" eaLnBrk="1" latinLnBrk="0" hangingPunct="1">
              <a:spcBef>
                <a:spcPts val="0"/>
              </a:spcBef>
              <a:spcAft>
                <a:spcPts val="0"/>
              </a:spcAft>
              <a:buClr>
                <a:schemeClr val="accent2"/>
              </a:buClr>
              <a:buSzPct val="110000"/>
              <a:buFont typeface="Arial" panose="020B0604020202020204" pitchFamily="34" charset="0"/>
              <a:buNone/>
              <a:defRPr sz="1200" b="0" kern="1200" baseline="0">
                <a:solidFill>
                  <a:schemeClr val="bg1"/>
                </a:solidFill>
                <a:latin typeface="+mn-lt"/>
                <a:ea typeface="+mn-ea"/>
                <a:cs typeface="+mn-cs"/>
              </a:defRPr>
            </a:lvl1pPr>
            <a:lvl2pPr marL="0" indent="0" algn="ctr" defTabSz="1221456" rtl="0" eaLnBrk="1" latinLnBrk="0" hangingPunct="1">
              <a:spcBef>
                <a:spcPts val="0"/>
              </a:spcBef>
              <a:spcAft>
                <a:spcPts val="0"/>
              </a:spcAft>
              <a:buClr>
                <a:schemeClr val="accent1"/>
              </a:buClr>
              <a:buSzPct val="110000"/>
              <a:buFont typeface="Arial" pitchFamily="34" charset="0"/>
              <a:buNone/>
              <a:defRPr sz="1200" b="0" kern="1200">
                <a:solidFill>
                  <a:schemeClr val="bg1"/>
                </a:solidFill>
                <a:latin typeface="+mn-lt"/>
                <a:ea typeface="+mn-ea"/>
                <a:cs typeface="+mn-cs"/>
              </a:defRPr>
            </a:lvl2pPr>
            <a:lvl3pPr marL="0" indent="0" algn="ctr" defTabSz="1221456" rtl="0" eaLnBrk="1" latinLnBrk="0" hangingPunct="1">
              <a:spcBef>
                <a:spcPts val="0"/>
              </a:spcBef>
              <a:spcAft>
                <a:spcPts val="0"/>
              </a:spcAft>
              <a:buClr>
                <a:srgbClr val="6BC200"/>
              </a:buClr>
              <a:buSzPct val="110000"/>
              <a:buFont typeface="Arial" pitchFamily="34" charset="0"/>
              <a:buNone/>
              <a:defRPr sz="1200" b="0" kern="1200">
                <a:solidFill>
                  <a:schemeClr val="bg1"/>
                </a:solidFill>
                <a:latin typeface="+mn-lt"/>
                <a:ea typeface="+mn-ea"/>
                <a:cs typeface="+mn-cs"/>
              </a:defRPr>
            </a:lvl3pPr>
            <a:lvl4pPr marL="0" indent="0" algn="ctr" defTabSz="1221456" rtl="0" eaLnBrk="1" latinLnBrk="0" hangingPunct="1">
              <a:spcBef>
                <a:spcPts val="0"/>
              </a:spcBef>
              <a:spcAft>
                <a:spcPts val="0"/>
              </a:spcAft>
              <a:buClr>
                <a:schemeClr val="accent5"/>
              </a:buClr>
              <a:buSzPct val="110000"/>
              <a:buFont typeface="Arial" pitchFamily="34" charset="0"/>
              <a:buNone/>
              <a:defRPr sz="1200" b="0" kern="1200">
                <a:solidFill>
                  <a:schemeClr val="bg1"/>
                </a:solidFill>
                <a:latin typeface="+mn-lt"/>
                <a:ea typeface="+mn-ea"/>
                <a:cs typeface="+mn-cs"/>
              </a:defRPr>
            </a:lvl4pPr>
            <a:lvl5pPr marL="0" indent="0" algn="ctr" defTabSz="1221456" rtl="0" eaLnBrk="1" latinLnBrk="0" hangingPunct="1">
              <a:spcBef>
                <a:spcPts val="0"/>
              </a:spcBef>
              <a:spcAft>
                <a:spcPts val="0"/>
              </a:spcAft>
              <a:buClr>
                <a:schemeClr val="accent6"/>
              </a:buClr>
              <a:buSzPct val="110000"/>
              <a:buFont typeface="Arial" pitchFamily="34" charset="0"/>
              <a:buNone/>
              <a:defRPr sz="1200" b="0" kern="1200">
                <a:solidFill>
                  <a:schemeClr val="bg1"/>
                </a:solidFill>
                <a:latin typeface="+mn-lt"/>
                <a:ea typeface="+mn-ea"/>
                <a:cs typeface="+mn-cs"/>
              </a:defRPr>
            </a:lvl5pPr>
            <a:lvl6pPr marL="0" indent="0" algn="ctr" defTabSz="1221456" rtl="0" eaLnBrk="1" latinLnBrk="0" hangingPunct="1">
              <a:spcBef>
                <a:spcPts val="0"/>
              </a:spcBef>
              <a:spcAft>
                <a:spcPts val="0"/>
              </a:spcAft>
              <a:buClr>
                <a:schemeClr val="accent6"/>
              </a:buClr>
              <a:buSzPct val="110000"/>
              <a:buFont typeface="Arial" pitchFamily="34" charset="0"/>
              <a:buNone/>
              <a:defRPr sz="1200" b="0" kern="1200">
                <a:solidFill>
                  <a:schemeClr val="bg1"/>
                </a:solidFill>
                <a:latin typeface="+mn-lt"/>
                <a:ea typeface="+mn-ea"/>
                <a:cs typeface="+mn-cs"/>
              </a:defRPr>
            </a:lvl6pPr>
            <a:lvl7pPr marL="0" indent="0" algn="ctr" defTabSz="1221456" rtl="0" eaLnBrk="1" latinLnBrk="0" hangingPunct="1">
              <a:spcBef>
                <a:spcPts val="0"/>
              </a:spcBef>
              <a:spcAft>
                <a:spcPts val="0"/>
              </a:spcAft>
              <a:buClr>
                <a:schemeClr val="accent6"/>
              </a:buClr>
              <a:buSzPct val="110000"/>
              <a:buFont typeface="Arial" pitchFamily="34" charset="0"/>
              <a:buNone/>
              <a:defRPr sz="1200" b="0" kern="1200">
                <a:solidFill>
                  <a:schemeClr val="bg1"/>
                </a:solidFill>
                <a:latin typeface="+mn-lt"/>
                <a:ea typeface="+mn-ea"/>
                <a:cs typeface="+mn-cs"/>
              </a:defRPr>
            </a:lvl7pPr>
            <a:lvl8pPr marL="0" indent="0" algn="ctr" defTabSz="1221456" rtl="0" eaLnBrk="1" latinLnBrk="0" hangingPunct="1">
              <a:spcBef>
                <a:spcPts val="0"/>
              </a:spcBef>
              <a:spcAft>
                <a:spcPts val="0"/>
              </a:spcAft>
              <a:buClr>
                <a:schemeClr val="accent6"/>
              </a:buClr>
              <a:buSzPct val="110000"/>
              <a:buFont typeface="Arial" pitchFamily="34" charset="0"/>
              <a:buNone/>
              <a:defRPr sz="1200" b="0" kern="1200">
                <a:solidFill>
                  <a:schemeClr val="bg1"/>
                </a:solidFill>
                <a:latin typeface="+mn-lt"/>
                <a:ea typeface="+mn-ea"/>
                <a:cs typeface="+mn-cs"/>
              </a:defRPr>
            </a:lvl8pPr>
            <a:lvl9pPr marL="0" indent="0" algn="ctr" defTabSz="1221456" rtl="0" eaLnBrk="1" latinLnBrk="0" hangingPunct="1">
              <a:spcBef>
                <a:spcPts val="0"/>
              </a:spcBef>
              <a:spcAft>
                <a:spcPts val="0"/>
              </a:spcAft>
              <a:buClr>
                <a:schemeClr val="accent6"/>
              </a:buClr>
              <a:buSzPct val="110000"/>
              <a:buFont typeface="Arial" pitchFamily="34" charset="0"/>
              <a:buNone/>
              <a:defRPr sz="1200" b="0" kern="1200">
                <a:solidFill>
                  <a:schemeClr val="bg1"/>
                </a:solidFill>
                <a:latin typeface="+mn-lt"/>
                <a:ea typeface="+mn-ea"/>
                <a:cs typeface="+mn-cs"/>
              </a:defRPr>
            </a:lvl9pPr>
          </a:lstStyle>
          <a:p>
            <a:pPr marL="0" marR="0" lvl="0" indent="0" algn="ctr" defTabSz="1221456" rtl="0" eaLnBrk="1" fontAlgn="auto" latinLnBrk="0" hangingPunct="1">
              <a:lnSpc>
                <a:spcPct val="100000"/>
              </a:lnSpc>
              <a:spcBef>
                <a:spcPts val="0"/>
              </a:spcBef>
              <a:spcAft>
                <a:spcPts val="0"/>
              </a:spcAft>
              <a:buClr>
                <a:srgbClr val="00BCFF"/>
              </a:buClr>
              <a:buSzPct val="110000"/>
              <a:buFont typeface="Arial" panose="020B0604020202020204" pitchFamily="34" charset="0"/>
              <a:buNone/>
              <a:tabLst/>
              <a:defRPr/>
            </a:pPr>
            <a:endParaRPr kumimoji="0" lang="en-US" sz="1600" b="0" i="0" u="none" strike="noStrike" kern="1200" cap="none" spc="0" normalizeH="0" baseline="0" noProof="0">
              <a:ln>
                <a:noFill/>
              </a:ln>
              <a:solidFill>
                <a:srgbClr val="10384F"/>
              </a:solidFill>
              <a:effectLst/>
              <a:uLnTx/>
              <a:uFillTx/>
              <a:latin typeface="Arial"/>
              <a:cs typeface="Arial"/>
            </a:endParaRPr>
          </a:p>
        </p:txBody>
      </p:sp>
      <p:sp>
        <p:nvSpPr>
          <p:cNvPr id="27" name="Text Placeholder 17"/>
          <p:cNvSpPr txBox="1">
            <a:spLocks/>
          </p:cNvSpPr>
          <p:nvPr/>
        </p:nvSpPr>
        <p:spPr bwMode="gray">
          <a:xfrm>
            <a:off x="443094" y="2714953"/>
            <a:ext cx="2103120" cy="1536248"/>
          </a:xfrm>
          <a:prstGeom prst="rect">
            <a:avLst/>
          </a:prstGeom>
          <a:solidFill>
            <a:schemeClr val="accent1"/>
          </a:solidFill>
          <a:ln w="50800">
            <a:noFill/>
          </a:ln>
        </p:spPr>
        <p:txBody>
          <a:bodyPr lIns="108000" tIns="72000" rIns="108000" bIns="72000" anchor="b"/>
          <a:lstStyle>
            <a:lvl1pPr marL="0" indent="0" algn="ctr" defTabSz="1221456" rtl="0" eaLnBrk="1" latinLnBrk="0" hangingPunct="1">
              <a:spcBef>
                <a:spcPts val="0"/>
              </a:spcBef>
              <a:spcAft>
                <a:spcPts val="0"/>
              </a:spcAft>
              <a:buClr>
                <a:schemeClr val="accent2"/>
              </a:buClr>
              <a:buSzPct val="110000"/>
              <a:buFont typeface="Arial" panose="020B0604020202020204" pitchFamily="34" charset="0"/>
              <a:buNone/>
              <a:defRPr sz="1200" b="0" kern="1200" baseline="0">
                <a:solidFill>
                  <a:schemeClr val="bg1"/>
                </a:solidFill>
                <a:latin typeface="+mn-lt"/>
                <a:ea typeface="+mn-ea"/>
                <a:cs typeface="+mn-cs"/>
              </a:defRPr>
            </a:lvl1pPr>
            <a:lvl2pPr marL="0" indent="0" algn="ctr" defTabSz="1221456" rtl="0" eaLnBrk="1" latinLnBrk="0" hangingPunct="1">
              <a:spcBef>
                <a:spcPts val="0"/>
              </a:spcBef>
              <a:spcAft>
                <a:spcPts val="0"/>
              </a:spcAft>
              <a:buClr>
                <a:schemeClr val="accent1"/>
              </a:buClr>
              <a:buSzPct val="110000"/>
              <a:buFont typeface="Arial" pitchFamily="34" charset="0"/>
              <a:buNone/>
              <a:defRPr sz="1200" b="0" kern="1200">
                <a:solidFill>
                  <a:schemeClr val="bg1"/>
                </a:solidFill>
                <a:latin typeface="+mn-lt"/>
                <a:ea typeface="+mn-ea"/>
                <a:cs typeface="+mn-cs"/>
              </a:defRPr>
            </a:lvl2pPr>
            <a:lvl3pPr marL="0" indent="0" algn="ctr" defTabSz="1221456" rtl="0" eaLnBrk="1" latinLnBrk="0" hangingPunct="1">
              <a:spcBef>
                <a:spcPts val="0"/>
              </a:spcBef>
              <a:spcAft>
                <a:spcPts val="0"/>
              </a:spcAft>
              <a:buClr>
                <a:srgbClr val="6BC200"/>
              </a:buClr>
              <a:buSzPct val="110000"/>
              <a:buFont typeface="Arial" pitchFamily="34" charset="0"/>
              <a:buNone/>
              <a:defRPr sz="1200" b="0" kern="1200">
                <a:solidFill>
                  <a:schemeClr val="bg1"/>
                </a:solidFill>
                <a:latin typeface="+mn-lt"/>
                <a:ea typeface="+mn-ea"/>
                <a:cs typeface="+mn-cs"/>
              </a:defRPr>
            </a:lvl3pPr>
            <a:lvl4pPr marL="0" indent="0" algn="ctr" defTabSz="1221456" rtl="0" eaLnBrk="1" latinLnBrk="0" hangingPunct="1">
              <a:spcBef>
                <a:spcPts val="0"/>
              </a:spcBef>
              <a:spcAft>
                <a:spcPts val="0"/>
              </a:spcAft>
              <a:buClr>
                <a:schemeClr val="accent5"/>
              </a:buClr>
              <a:buSzPct val="110000"/>
              <a:buFont typeface="Arial" pitchFamily="34" charset="0"/>
              <a:buNone/>
              <a:defRPr sz="1200" b="0" kern="1200">
                <a:solidFill>
                  <a:schemeClr val="bg1"/>
                </a:solidFill>
                <a:latin typeface="+mn-lt"/>
                <a:ea typeface="+mn-ea"/>
                <a:cs typeface="+mn-cs"/>
              </a:defRPr>
            </a:lvl4pPr>
            <a:lvl5pPr marL="0" indent="0" algn="ctr" defTabSz="1221456" rtl="0" eaLnBrk="1" latinLnBrk="0" hangingPunct="1">
              <a:spcBef>
                <a:spcPts val="0"/>
              </a:spcBef>
              <a:spcAft>
                <a:spcPts val="0"/>
              </a:spcAft>
              <a:buClr>
                <a:schemeClr val="accent6"/>
              </a:buClr>
              <a:buSzPct val="110000"/>
              <a:buFont typeface="Arial" pitchFamily="34" charset="0"/>
              <a:buNone/>
              <a:defRPr sz="1200" b="0" kern="1200">
                <a:solidFill>
                  <a:schemeClr val="bg1"/>
                </a:solidFill>
                <a:latin typeface="+mn-lt"/>
                <a:ea typeface="+mn-ea"/>
                <a:cs typeface="+mn-cs"/>
              </a:defRPr>
            </a:lvl5pPr>
            <a:lvl6pPr marL="0" indent="0" algn="ctr" defTabSz="1221456" rtl="0" eaLnBrk="1" latinLnBrk="0" hangingPunct="1">
              <a:spcBef>
                <a:spcPts val="0"/>
              </a:spcBef>
              <a:spcAft>
                <a:spcPts val="0"/>
              </a:spcAft>
              <a:buClr>
                <a:schemeClr val="accent6"/>
              </a:buClr>
              <a:buSzPct val="110000"/>
              <a:buFont typeface="Arial" pitchFamily="34" charset="0"/>
              <a:buNone/>
              <a:defRPr sz="1200" b="0" kern="1200">
                <a:solidFill>
                  <a:schemeClr val="bg1"/>
                </a:solidFill>
                <a:latin typeface="+mn-lt"/>
                <a:ea typeface="+mn-ea"/>
                <a:cs typeface="+mn-cs"/>
              </a:defRPr>
            </a:lvl6pPr>
            <a:lvl7pPr marL="0" indent="0" algn="ctr" defTabSz="1221456" rtl="0" eaLnBrk="1" latinLnBrk="0" hangingPunct="1">
              <a:spcBef>
                <a:spcPts val="0"/>
              </a:spcBef>
              <a:spcAft>
                <a:spcPts val="0"/>
              </a:spcAft>
              <a:buClr>
                <a:schemeClr val="accent6"/>
              </a:buClr>
              <a:buSzPct val="110000"/>
              <a:buFont typeface="Arial" pitchFamily="34" charset="0"/>
              <a:buNone/>
              <a:defRPr sz="1200" b="0" kern="1200">
                <a:solidFill>
                  <a:schemeClr val="bg1"/>
                </a:solidFill>
                <a:latin typeface="+mn-lt"/>
                <a:ea typeface="+mn-ea"/>
                <a:cs typeface="+mn-cs"/>
              </a:defRPr>
            </a:lvl7pPr>
            <a:lvl8pPr marL="0" indent="0" algn="ctr" defTabSz="1221456" rtl="0" eaLnBrk="1" latinLnBrk="0" hangingPunct="1">
              <a:spcBef>
                <a:spcPts val="0"/>
              </a:spcBef>
              <a:spcAft>
                <a:spcPts val="0"/>
              </a:spcAft>
              <a:buClr>
                <a:schemeClr val="accent6"/>
              </a:buClr>
              <a:buSzPct val="110000"/>
              <a:buFont typeface="Arial" pitchFamily="34" charset="0"/>
              <a:buNone/>
              <a:defRPr sz="1200" b="0" kern="1200">
                <a:solidFill>
                  <a:schemeClr val="bg1"/>
                </a:solidFill>
                <a:latin typeface="+mn-lt"/>
                <a:ea typeface="+mn-ea"/>
                <a:cs typeface="+mn-cs"/>
              </a:defRPr>
            </a:lvl8pPr>
            <a:lvl9pPr marL="0" indent="0" algn="ctr" defTabSz="1221456" rtl="0" eaLnBrk="1" latinLnBrk="0" hangingPunct="1">
              <a:spcBef>
                <a:spcPts val="0"/>
              </a:spcBef>
              <a:spcAft>
                <a:spcPts val="0"/>
              </a:spcAft>
              <a:buClr>
                <a:schemeClr val="accent6"/>
              </a:buClr>
              <a:buSzPct val="110000"/>
              <a:buFont typeface="Arial" pitchFamily="34" charset="0"/>
              <a:buNone/>
              <a:defRPr sz="1200" b="0" kern="1200">
                <a:solidFill>
                  <a:schemeClr val="bg1"/>
                </a:solidFill>
                <a:latin typeface="+mn-lt"/>
                <a:ea typeface="+mn-ea"/>
                <a:cs typeface="+mn-cs"/>
              </a:defRPr>
            </a:lvl9pPr>
          </a:lstStyle>
          <a:p>
            <a:pPr marL="0" marR="0" lvl="0" indent="0" algn="r" defTabSz="1221456" rtl="0" eaLnBrk="1" fontAlgn="auto" latinLnBrk="0" hangingPunct="1">
              <a:lnSpc>
                <a:spcPct val="100000"/>
              </a:lnSpc>
              <a:spcBef>
                <a:spcPts val="0"/>
              </a:spcBef>
              <a:spcAft>
                <a:spcPts val="0"/>
              </a:spcAft>
              <a:buClr>
                <a:srgbClr val="00BCFF"/>
              </a:buClr>
              <a:buSzPct val="110000"/>
              <a:buFont typeface="Arial" panose="020B0604020202020204" pitchFamily="34" charset="0"/>
              <a:buNone/>
              <a:tabLst/>
              <a:defRPr/>
            </a:pPr>
            <a:endParaRPr kumimoji="0" lang="en-US" sz="1800" b="0" i="0" u="none" strike="noStrike" kern="1200" cap="none" spc="0" normalizeH="0" baseline="0" noProof="0">
              <a:ln>
                <a:noFill/>
              </a:ln>
              <a:solidFill>
                <a:srgbClr val="FFFFFF"/>
              </a:solidFill>
              <a:effectLst/>
              <a:uLnTx/>
              <a:uFillTx/>
              <a:latin typeface="Arial"/>
              <a:cs typeface="Arial"/>
            </a:endParaRPr>
          </a:p>
        </p:txBody>
      </p:sp>
      <p:sp>
        <p:nvSpPr>
          <p:cNvPr id="8" name="Subtitle 7"/>
          <p:cNvSpPr>
            <a:spLocks noGrp="1"/>
          </p:cNvSpPr>
          <p:nvPr>
            <p:ph type="subTitle" idx="13"/>
          </p:nvPr>
        </p:nvSpPr>
        <p:spPr/>
        <p:txBody>
          <a:bodyPr/>
          <a:lstStyle/>
          <a:p>
            <a:r>
              <a:rPr lang="en-US" dirty="0"/>
              <a:t>High-level milestones </a:t>
            </a:r>
          </a:p>
        </p:txBody>
      </p:sp>
      <p:sp>
        <p:nvSpPr>
          <p:cNvPr id="2" name="Title 1"/>
          <p:cNvSpPr>
            <a:spLocks noGrp="1"/>
          </p:cNvSpPr>
          <p:nvPr>
            <p:ph type="title"/>
          </p:nvPr>
        </p:nvSpPr>
        <p:spPr/>
        <p:txBody>
          <a:bodyPr/>
          <a:lstStyle/>
          <a:p>
            <a:r>
              <a:rPr lang="en-US" sz="2400" dirty="0"/>
              <a:t>Site selection roadmap with advanced analytics </a:t>
            </a:r>
            <a:r>
              <a:rPr lang="en-US" sz="2400" dirty="0" err="1"/>
              <a:t>PoC</a:t>
            </a:r>
            <a:r>
              <a:rPr lang="en-US" sz="2400" dirty="0"/>
              <a:t> and product platform </a:t>
            </a:r>
          </a:p>
        </p:txBody>
      </p:sp>
      <p:sp>
        <p:nvSpPr>
          <p:cNvPr id="4" name="Slide Number Placeholder 3"/>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00BCFF"/>
                </a:solidFill>
                <a:effectLst/>
                <a:uLnTx/>
                <a:uFillTx/>
                <a:latin typeface="Arial"/>
                <a:cs typeface="Arial"/>
              </a:rPr>
              <a:t>65</a:t>
            </a:r>
          </a:p>
        </p:txBody>
      </p:sp>
      <p:sp>
        <p:nvSpPr>
          <p:cNvPr id="78" name="TextBox 77"/>
          <p:cNvSpPr txBox="1">
            <a:spLocks/>
          </p:cNvSpPr>
          <p:nvPr/>
        </p:nvSpPr>
        <p:spPr bwMode="gray">
          <a:xfrm>
            <a:off x="541198" y="4651597"/>
            <a:ext cx="4305211" cy="91440"/>
          </a:xfrm>
          <a:prstGeom prst="rect">
            <a:avLst/>
          </a:prstGeom>
          <a:solidFill>
            <a:schemeClr val="bg1">
              <a:lumMod val="65000"/>
            </a:schemeClr>
          </a:solidFill>
        </p:spPr>
        <p:txBody>
          <a:bodyPr wrap="square" lIns="72000" tIns="45720" rIns="72000" bIns="45720" rtlCol="0" anchor="t">
            <a:noAutofit/>
          </a:bodyPr>
          <a:lstStyle/>
          <a:p>
            <a:pPr marL="227013" marR="0" lvl="0" indent="-227013" algn="l" defTabSz="914400" rtl="0" eaLnBrk="1" fontAlgn="auto" latinLnBrk="0" hangingPunct="1">
              <a:lnSpc>
                <a:spcPct val="100000"/>
              </a:lnSpc>
              <a:spcBef>
                <a:spcPts val="0"/>
              </a:spcBef>
              <a:spcAft>
                <a:spcPts val="0"/>
              </a:spcAft>
              <a:buClrTx/>
              <a:buSzTx/>
              <a:buFontTx/>
              <a:buBlip>
                <a:blip r:embed="rId18"/>
              </a:buBlip>
              <a:tabLst/>
              <a:defRPr/>
            </a:pPr>
            <a:endParaRPr kumimoji="0" lang="en-US" sz="1400" b="0" i="0" u="none" strike="noStrike" kern="1200" cap="none" spc="0" normalizeH="0" baseline="0" noProof="0">
              <a:ln>
                <a:noFill/>
              </a:ln>
              <a:solidFill>
                <a:srgbClr val="000000"/>
              </a:solidFill>
              <a:effectLst/>
              <a:uLnTx/>
              <a:uFillTx/>
              <a:latin typeface="Arial"/>
              <a:cs typeface="Arial"/>
            </a:endParaRPr>
          </a:p>
        </p:txBody>
      </p:sp>
      <p:sp>
        <p:nvSpPr>
          <p:cNvPr id="52" name="Oval 51"/>
          <p:cNvSpPr>
            <a:spLocks/>
          </p:cNvSpPr>
          <p:nvPr/>
        </p:nvSpPr>
        <p:spPr bwMode="gray">
          <a:xfrm>
            <a:off x="2085265" y="4284203"/>
            <a:ext cx="827740" cy="827740"/>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Arial"/>
                <a:cs typeface="Arial"/>
              </a:rPr>
              <a:t>2020</a:t>
            </a:r>
          </a:p>
        </p:txBody>
      </p:sp>
      <p:grpSp>
        <p:nvGrpSpPr>
          <p:cNvPr id="19" name="Group 18"/>
          <p:cNvGrpSpPr/>
          <p:nvPr/>
        </p:nvGrpSpPr>
        <p:grpSpPr>
          <a:xfrm>
            <a:off x="528254" y="3654097"/>
            <a:ext cx="1253400" cy="588137"/>
            <a:chOff x="1011713" y="2422456"/>
            <a:chExt cx="1304284" cy="612013"/>
          </a:xfrm>
        </p:grpSpPr>
        <p:sp>
          <p:nvSpPr>
            <p:cNvPr id="15" name="Rectangle 14"/>
            <p:cNvSpPr/>
            <p:nvPr/>
          </p:nvSpPr>
          <p:spPr>
            <a:xfrm>
              <a:off x="1011713" y="2422456"/>
              <a:ext cx="1304284" cy="28824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err="1">
                  <a:ln>
                    <a:noFill/>
                  </a:ln>
                  <a:solidFill>
                    <a:srgbClr val="FFFFFF"/>
                  </a:solidFill>
                  <a:effectLst/>
                  <a:uLnTx/>
                  <a:uFillTx/>
                  <a:latin typeface="Arial"/>
                  <a:cs typeface="Arial"/>
                </a:rPr>
                <a:t>Nov~Dec</a:t>
              </a:r>
              <a:r>
                <a:rPr kumimoji="0" lang="en-US" sz="1200" b="0" i="0" u="none" strike="noStrike" kern="1200" cap="none" spc="0" normalizeH="0" baseline="0" noProof="0" dirty="0">
                  <a:ln>
                    <a:noFill/>
                  </a:ln>
                  <a:solidFill>
                    <a:srgbClr val="FFFFFF"/>
                  </a:solidFill>
                  <a:effectLst/>
                  <a:uLnTx/>
                  <a:uFillTx/>
                  <a:latin typeface="Arial"/>
                  <a:cs typeface="Arial"/>
                </a:rPr>
                <a:t>, 2020</a:t>
              </a:r>
            </a:p>
          </p:txBody>
        </p:sp>
        <p:sp>
          <p:nvSpPr>
            <p:cNvPr id="61" name="Rectangle 60"/>
            <p:cNvSpPr/>
            <p:nvPr/>
          </p:nvSpPr>
          <p:spPr>
            <a:xfrm>
              <a:off x="1088283" y="2425954"/>
              <a:ext cx="748646" cy="60851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a:ln>
                  <a:noFill/>
                </a:ln>
                <a:solidFill>
                  <a:srgbClr val="FFFFFF"/>
                </a:solidFill>
                <a:effectLst/>
                <a:uLnTx/>
                <a:uFillTx/>
                <a:latin typeface="Arial"/>
                <a:cs typeface="Arial"/>
              </a:endParaRPr>
            </a:p>
          </p:txBody>
        </p:sp>
      </p:grpSp>
      <p:grpSp>
        <p:nvGrpSpPr>
          <p:cNvPr id="18" name="Group 17"/>
          <p:cNvGrpSpPr/>
          <p:nvPr/>
        </p:nvGrpSpPr>
        <p:grpSpPr>
          <a:xfrm>
            <a:off x="2791635" y="3309621"/>
            <a:ext cx="1336764" cy="815607"/>
            <a:chOff x="2822022" y="2425954"/>
            <a:chExt cx="1336764" cy="815607"/>
          </a:xfrm>
        </p:grpSpPr>
        <p:sp>
          <p:nvSpPr>
            <p:cNvPr id="62" name="Rectangle 61"/>
            <p:cNvSpPr/>
            <p:nvPr/>
          </p:nvSpPr>
          <p:spPr>
            <a:xfrm>
              <a:off x="2822022" y="2779896"/>
              <a:ext cx="1336764"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a:cs typeface="Arial"/>
                </a:rPr>
                <a:t>Dec, 2020 – Jan,2021</a:t>
              </a:r>
            </a:p>
          </p:txBody>
        </p:sp>
        <p:sp>
          <p:nvSpPr>
            <p:cNvPr id="63" name="Rectangle 62"/>
            <p:cNvSpPr/>
            <p:nvPr/>
          </p:nvSpPr>
          <p:spPr>
            <a:xfrm>
              <a:off x="3264555" y="2425954"/>
              <a:ext cx="748646" cy="58477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a:ln>
                  <a:noFill/>
                </a:ln>
                <a:solidFill>
                  <a:srgbClr val="10384F"/>
                </a:solidFill>
                <a:effectLst/>
                <a:uLnTx/>
                <a:uFillTx/>
                <a:latin typeface="Arial"/>
                <a:cs typeface="Arial"/>
              </a:endParaRPr>
            </a:p>
          </p:txBody>
        </p:sp>
      </p:grpSp>
      <p:grpSp>
        <p:nvGrpSpPr>
          <p:cNvPr id="20" name="Group 19"/>
          <p:cNvGrpSpPr/>
          <p:nvPr/>
        </p:nvGrpSpPr>
        <p:grpSpPr>
          <a:xfrm>
            <a:off x="5342348" y="3704555"/>
            <a:ext cx="1365462" cy="763345"/>
            <a:chOff x="5259763" y="2247384"/>
            <a:chExt cx="1365462" cy="763345"/>
          </a:xfrm>
        </p:grpSpPr>
        <p:sp>
          <p:nvSpPr>
            <p:cNvPr id="64" name="Rectangle 63"/>
            <p:cNvSpPr/>
            <p:nvPr/>
          </p:nvSpPr>
          <p:spPr>
            <a:xfrm>
              <a:off x="5259763" y="2247384"/>
              <a:ext cx="1365462"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FFFFFF"/>
                  </a:solidFill>
                  <a:latin typeface="Arial"/>
                  <a:cs typeface="Arial"/>
                </a:rPr>
                <a:t>Feb</a:t>
              </a:r>
              <a:r>
                <a:rPr kumimoji="0" lang="en-US" sz="1800" b="0" i="0" u="none" strike="noStrike" kern="1200" cap="none" spc="0" normalizeH="0" baseline="0" noProof="0" dirty="0">
                  <a:ln>
                    <a:noFill/>
                  </a:ln>
                  <a:solidFill>
                    <a:srgbClr val="FFFFFF"/>
                  </a:solidFill>
                  <a:effectLst/>
                  <a:uLnTx/>
                  <a:uFillTx/>
                  <a:latin typeface="Arial"/>
                  <a:cs typeface="Arial"/>
                </a:rPr>
                <a:t>, 2021</a:t>
              </a:r>
            </a:p>
          </p:txBody>
        </p:sp>
        <p:sp>
          <p:nvSpPr>
            <p:cNvPr id="65" name="Rectangle 64"/>
            <p:cNvSpPr/>
            <p:nvPr/>
          </p:nvSpPr>
          <p:spPr>
            <a:xfrm>
              <a:off x="5455304" y="2425954"/>
              <a:ext cx="748646" cy="58477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a:ln>
                  <a:noFill/>
                </a:ln>
                <a:solidFill>
                  <a:srgbClr val="FFFFFF"/>
                </a:solidFill>
                <a:effectLst/>
                <a:uLnTx/>
                <a:uFillTx/>
                <a:latin typeface="Arial"/>
                <a:cs typeface="Arial"/>
              </a:endParaRPr>
            </a:p>
          </p:txBody>
        </p:sp>
      </p:grpSp>
      <p:sp>
        <p:nvSpPr>
          <p:cNvPr id="37" name="Textfeld 36">
            <a:extLst>
              <a:ext uri="{FF2B5EF4-FFF2-40B4-BE49-F238E27FC236}">
                <a16:creationId xmlns:a16="http://schemas.microsoft.com/office/drawing/2014/main" id="{91ED0F3A-5E01-4700-8E2B-F0F56026DA67}"/>
              </a:ext>
            </a:extLst>
          </p:cNvPr>
          <p:cNvSpPr txBox="1"/>
          <p:nvPr/>
        </p:nvSpPr>
        <p:spPr bwMode="gray">
          <a:xfrm>
            <a:off x="580635" y="2732450"/>
            <a:ext cx="1869787" cy="323369"/>
          </a:xfrm>
          <a:prstGeom prst="rect">
            <a:avLst/>
          </a:prstGeom>
          <a:noFill/>
        </p:spPr>
        <p:txBody>
          <a:bodyPr wrap="square" lIns="0" tIns="0" rIns="0" bIns="0" rtlCol="0">
            <a:noAutofit/>
          </a:bodyPr>
          <a:lstStyle/>
          <a:p>
            <a:pPr lvl="0" algn="ctr">
              <a:defRPr/>
            </a:pPr>
            <a:r>
              <a:rPr lang="en-US" dirty="0">
                <a:solidFill>
                  <a:schemeClr val="bg1"/>
                </a:solidFill>
              </a:rPr>
              <a:t>Business needs clarity </a:t>
            </a:r>
          </a:p>
        </p:txBody>
      </p:sp>
      <p:sp>
        <p:nvSpPr>
          <p:cNvPr id="75" name="Textfeld 74">
            <a:extLst>
              <a:ext uri="{FF2B5EF4-FFF2-40B4-BE49-F238E27FC236}">
                <a16:creationId xmlns:a16="http://schemas.microsoft.com/office/drawing/2014/main" id="{FA334A15-2A25-459A-9EC9-20755EB77D2A}"/>
              </a:ext>
            </a:extLst>
          </p:cNvPr>
          <p:cNvSpPr txBox="1"/>
          <p:nvPr/>
        </p:nvSpPr>
        <p:spPr bwMode="gray">
          <a:xfrm>
            <a:off x="2683756" y="2741223"/>
            <a:ext cx="2289894" cy="346041"/>
          </a:xfrm>
          <a:prstGeom prst="rect">
            <a:avLst/>
          </a:prstGeom>
          <a:noFill/>
        </p:spPr>
        <p:txBody>
          <a:bodyPr wrap="square" lIns="0" tIns="0" rIns="0" bIns="0" rtlCol="0">
            <a:noAutofit/>
          </a:bodyPr>
          <a:lstStyle/>
          <a:p>
            <a:pPr lvl="0" algn="ctr">
              <a:defRPr/>
            </a:pPr>
            <a:r>
              <a:rPr lang="en-US" dirty="0">
                <a:solidFill>
                  <a:schemeClr val="bg1"/>
                </a:solidFill>
              </a:rPr>
              <a:t>Data integrity and advanced analytics</a:t>
            </a:r>
            <a:endParaRPr kumimoji="0" lang="de-DE" b="0" i="0" u="none" strike="noStrike" kern="1200" cap="none" spc="0" normalizeH="0" baseline="0" noProof="0" dirty="0">
              <a:ln>
                <a:noFill/>
              </a:ln>
              <a:solidFill>
                <a:schemeClr val="bg1"/>
              </a:solidFill>
              <a:effectLst/>
              <a:uLnTx/>
              <a:uFillTx/>
              <a:latin typeface="Arial"/>
              <a:cs typeface="Arial"/>
            </a:endParaRPr>
          </a:p>
        </p:txBody>
      </p:sp>
      <p:sp>
        <p:nvSpPr>
          <p:cNvPr id="76" name="Textfeld 75">
            <a:extLst>
              <a:ext uri="{FF2B5EF4-FFF2-40B4-BE49-F238E27FC236}">
                <a16:creationId xmlns:a16="http://schemas.microsoft.com/office/drawing/2014/main" id="{4DD73FF3-834C-4EB7-922B-A0B4A0377AC3}"/>
              </a:ext>
            </a:extLst>
          </p:cNvPr>
          <p:cNvSpPr txBox="1"/>
          <p:nvPr/>
        </p:nvSpPr>
        <p:spPr bwMode="gray">
          <a:xfrm>
            <a:off x="5043152" y="2422451"/>
            <a:ext cx="1843692" cy="930540"/>
          </a:xfrm>
          <a:prstGeom prst="rect">
            <a:avLst/>
          </a:prstGeom>
          <a:noFill/>
        </p:spPr>
        <p:txBody>
          <a:bodyPr wrap="squar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b="0" i="0" u="none" strike="noStrike" kern="1200" cap="none" spc="0" normalizeH="0" baseline="0" noProof="0" dirty="0">
                <a:ln>
                  <a:noFill/>
                </a:ln>
                <a:solidFill>
                  <a:srgbClr val="FFFFFF"/>
                </a:solidFill>
                <a:effectLst/>
                <a:uLnTx/>
                <a:uFillTx/>
                <a:latin typeface="Arial"/>
                <a:cs typeface="Arial"/>
              </a:rPr>
              <a:t>PoC optimization and prototype initiation </a:t>
            </a:r>
          </a:p>
        </p:txBody>
      </p:sp>
      <p:sp>
        <p:nvSpPr>
          <p:cNvPr id="49" name="Oval 51">
            <a:extLst>
              <a:ext uri="{FF2B5EF4-FFF2-40B4-BE49-F238E27FC236}">
                <a16:creationId xmlns:a16="http://schemas.microsoft.com/office/drawing/2014/main" id="{BFDABAF5-0159-4870-9B7F-8870052532D1}"/>
              </a:ext>
            </a:extLst>
          </p:cNvPr>
          <p:cNvSpPr>
            <a:spLocks/>
          </p:cNvSpPr>
          <p:nvPr/>
        </p:nvSpPr>
        <p:spPr bwMode="gray">
          <a:xfrm>
            <a:off x="4390725" y="5669633"/>
            <a:ext cx="827740" cy="827740"/>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Arial"/>
                <a:cs typeface="Arial"/>
              </a:rPr>
              <a:t>2021</a:t>
            </a:r>
          </a:p>
        </p:txBody>
      </p:sp>
      <p:sp>
        <p:nvSpPr>
          <p:cNvPr id="50" name="TextBox 77">
            <a:extLst>
              <a:ext uri="{FF2B5EF4-FFF2-40B4-BE49-F238E27FC236}">
                <a16:creationId xmlns:a16="http://schemas.microsoft.com/office/drawing/2014/main" id="{9B0E0F92-F9EA-4743-A00B-4BCC7FFC1186}"/>
              </a:ext>
            </a:extLst>
          </p:cNvPr>
          <p:cNvSpPr txBox="1">
            <a:spLocks/>
          </p:cNvSpPr>
          <p:nvPr/>
        </p:nvSpPr>
        <p:spPr bwMode="gray">
          <a:xfrm>
            <a:off x="4973650" y="6083502"/>
            <a:ext cx="6876605" cy="94893"/>
          </a:xfrm>
          <a:prstGeom prst="rect">
            <a:avLst/>
          </a:prstGeom>
          <a:solidFill>
            <a:schemeClr val="bg1">
              <a:lumMod val="65000"/>
            </a:schemeClr>
          </a:solidFill>
        </p:spPr>
        <p:txBody>
          <a:bodyPr wrap="square" lIns="72000" tIns="45720" rIns="72000" bIns="45720" rtlCol="0" anchor="t">
            <a:noAutofit/>
          </a:bodyPr>
          <a:lstStyle/>
          <a:p>
            <a:pPr marL="227013" marR="0" lvl="0" indent="-227013" algn="l" defTabSz="914400" rtl="0" eaLnBrk="1" fontAlgn="auto" latinLnBrk="0" hangingPunct="1">
              <a:lnSpc>
                <a:spcPct val="100000"/>
              </a:lnSpc>
              <a:spcBef>
                <a:spcPts val="0"/>
              </a:spcBef>
              <a:spcAft>
                <a:spcPts val="0"/>
              </a:spcAft>
              <a:buClrTx/>
              <a:buSzTx/>
              <a:buFontTx/>
              <a:buBlip>
                <a:blip r:embed="rId18"/>
              </a:buBlip>
              <a:tabLst/>
              <a:defRPr/>
            </a:pPr>
            <a:endParaRPr kumimoji="0" lang="en-US" sz="1400" b="0" i="0" u="none" strike="noStrike" kern="1200" cap="none" spc="0" normalizeH="0" baseline="0" noProof="0">
              <a:ln>
                <a:noFill/>
              </a:ln>
              <a:solidFill>
                <a:srgbClr val="000000"/>
              </a:solidFill>
              <a:effectLst/>
              <a:uLnTx/>
              <a:uFillTx/>
              <a:latin typeface="Arial"/>
              <a:cs typeface="Arial"/>
            </a:endParaRPr>
          </a:p>
        </p:txBody>
      </p:sp>
      <p:pic>
        <p:nvPicPr>
          <p:cNvPr id="54" name="Grafik 53">
            <a:extLst>
              <a:ext uri="{FF2B5EF4-FFF2-40B4-BE49-F238E27FC236}">
                <a16:creationId xmlns:a16="http://schemas.microsoft.com/office/drawing/2014/main" id="{22A66D76-A012-4688-9BBD-651EEA6C01A3}"/>
              </a:ext>
            </a:extLst>
          </p:cNvPr>
          <p:cNvPicPr>
            <a:picLocks noChangeAspect="1"/>
          </p:cNvPicPr>
          <p:nvPr/>
        </p:nvPicPr>
        <p:blipFill>
          <a:blip r:embed="rId19" cstate="print">
            <a:extLst>
              <a:ext uri="{28A0092B-C50C-407E-A947-70E740481C1C}">
                <a14:useLocalDpi xmlns:a14="http://schemas.microsoft.com/office/drawing/2010/main"/>
              </a:ext>
            </a:extLst>
          </a:blip>
          <a:stretch>
            <a:fillRect/>
          </a:stretch>
        </p:blipFill>
        <p:spPr>
          <a:xfrm>
            <a:off x="7964578" y="1726921"/>
            <a:ext cx="608594" cy="608594"/>
          </a:xfrm>
          <a:prstGeom prst="rect">
            <a:avLst/>
          </a:prstGeom>
        </p:spPr>
      </p:pic>
      <p:pic>
        <p:nvPicPr>
          <p:cNvPr id="56" name="Grafik 55">
            <a:extLst>
              <a:ext uri="{FF2B5EF4-FFF2-40B4-BE49-F238E27FC236}">
                <a16:creationId xmlns:a16="http://schemas.microsoft.com/office/drawing/2014/main" id="{241B581F-B81F-4BF4-97D2-E1236D7D8B33}"/>
              </a:ext>
            </a:extLst>
          </p:cNvPr>
          <p:cNvPicPr>
            <a:picLocks noChangeAspect="1"/>
          </p:cNvPicPr>
          <p:nvPr/>
        </p:nvPicPr>
        <p:blipFill>
          <a:blip r:embed="rId20" cstate="print">
            <a:extLst>
              <a:ext uri="{28A0092B-C50C-407E-A947-70E740481C1C}">
                <a14:useLocalDpi xmlns:a14="http://schemas.microsoft.com/office/drawing/2010/main"/>
              </a:ext>
            </a:extLst>
          </a:blip>
          <a:stretch>
            <a:fillRect/>
          </a:stretch>
        </p:blipFill>
        <p:spPr>
          <a:xfrm>
            <a:off x="5661385" y="4434412"/>
            <a:ext cx="477498" cy="477498"/>
          </a:xfrm>
          <a:prstGeom prst="rect">
            <a:avLst/>
          </a:prstGeom>
        </p:spPr>
      </p:pic>
      <p:sp>
        <p:nvSpPr>
          <p:cNvPr id="57" name="Rectangle 63">
            <a:extLst>
              <a:ext uri="{FF2B5EF4-FFF2-40B4-BE49-F238E27FC236}">
                <a16:creationId xmlns:a16="http://schemas.microsoft.com/office/drawing/2014/main" id="{276B6139-F270-4CC6-9C86-E12068DAE1FC}"/>
              </a:ext>
            </a:extLst>
          </p:cNvPr>
          <p:cNvSpPr/>
          <p:nvPr/>
        </p:nvSpPr>
        <p:spPr>
          <a:xfrm>
            <a:off x="9234102" y="3990540"/>
            <a:ext cx="2332757" cy="646331"/>
          </a:xfrm>
          <a:prstGeom prst="rect">
            <a:avLst/>
          </a:prstGeom>
        </p:spPr>
        <p:txBody>
          <a:bodyPr wrap="square">
            <a:spAutoFit/>
          </a:bodyPr>
          <a:lstStyle/>
          <a:p>
            <a:pPr algn="ctr">
              <a:defRPr/>
            </a:pPr>
            <a:r>
              <a:rPr lang="en-US" dirty="0">
                <a:solidFill>
                  <a:schemeClr val="bg1"/>
                </a:solidFill>
              </a:rPr>
              <a:t>Application and system development </a:t>
            </a:r>
          </a:p>
        </p:txBody>
      </p:sp>
      <p:sp>
        <p:nvSpPr>
          <p:cNvPr id="47" name="Text Placeholder 17">
            <a:extLst>
              <a:ext uri="{FF2B5EF4-FFF2-40B4-BE49-F238E27FC236}">
                <a16:creationId xmlns:a16="http://schemas.microsoft.com/office/drawing/2014/main" id="{BCAEC4BD-F026-4FB3-810F-5F90EA20EC68}"/>
              </a:ext>
            </a:extLst>
          </p:cNvPr>
          <p:cNvSpPr txBox="1">
            <a:spLocks/>
          </p:cNvSpPr>
          <p:nvPr/>
        </p:nvSpPr>
        <p:spPr bwMode="gray">
          <a:xfrm>
            <a:off x="7014617" y="3883125"/>
            <a:ext cx="2103120" cy="1536248"/>
          </a:xfrm>
          <a:prstGeom prst="rect">
            <a:avLst/>
          </a:prstGeom>
          <a:solidFill>
            <a:schemeClr val="accent4"/>
          </a:solidFill>
          <a:ln w="50800">
            <a:noFill/>
          </a:ln>
        </p:spPr>
        <p:txBody>
          <a:bodyPr lIns="108000" tIns="72000" rIns="108000" bIns="72000" anchor="ctr"/>
          <a:lstStyle>
            <a:lvl1pPr marL="0" indent="0" algn="ctr" defTabSz="1221456" rtl="0" eaLnBrk="1" latinLnBrk="0" hangingPunct="1">
              <a:spcBef>
                <a:spcPts val="0"/>
              </a:spcBef>
              <a:spcAft>
                <a:spcPts val="0"/>
              </a:spcAft>
              <a:buClr>
                <a:schemeClr val="accent2"/>
              </a:buClr>
              <a:buSzPct val="110000"/>
              <a:buFont typeface="Arial" panose="020B0604020202020204" pitchFamily="34" charset="0"/>
              <a:buNone/>
              <a:defRPr sz="1200" b="0" kern="1200" baseline="0">
                <a:solidFill>
                  <a:schemeClr val="bg1"/>
                </a:solidFill>
                <a:latin typeface="+mn-lt"/>
                <a:ea typeface="+mn-ea"/>
                <a:cs typeface="+mn-cs"/>
              </a:defRPr>
            </a:lvl1pPr>
            <a:lvl2pPr marL="0" indent="0" algn="ctr" defTabSz="1221456" rtl="0" eaLnBrk="1" latinLnBrk="0" hangingPunct="1">
              <a:spcBef>
                <a:spcPts val="0"/>
              </a:spcBef>
              <a:spcAft>
                <a:spcPts val="0"/>
              </a:spcAft>
              <a:buClr>
                <a:schemeClr val="accent1"/>
              </a:buClr>
              <a:buSzPct val="110000"/>
              <a:buFont typeface="Arial" pitchFamily="34" charset="0"/>
              <a:buNone/>
              <a:defRPr sz="1200" b="0" kern="1200">
                <a:solidFill>
                  <a:schemeClr val="bg1"/>
                </a:solidFill>
                <a:latin typeface="+mn-lt"/>
                <a:ea typeface="+mn-ea"/>
                <a:cs typeface="+mn-cs"/>
              </a:defRPr>
            </a:lvl2pPr>
            <a:lvl3pPr marL="0" indent="0" algn="ctr" defTabSz="1221456" rtl="0" eaLnBrk="1" latinLnBrk="0" hangingPunct="1">
              <a:spcBef>
                <a:spcPts val="0"/>
              </a:spcBef>
              <a:spcAft>
                <a:spcPts val="0"/>
              </a:spcAft>
              <a:buClr>
                <a:srgbClr val="6BC200"/>
              </a:buClr>
              <a:buSzPct val="110000"/>
              <a:buFont typeface="Arial" pitchFamily="34" charset="0"/>
              <a:buNone/>
              <a:defRPr sz="1200" b="0" kern="1200">
                <a:solidFill>
                  <a:schemeClr val="bg1"/>
                </a:solidFill>
                <a:latin typeface="+mn-lt"/>
                <a:ea typeface="+mn-ea"/>
                <a:cs typeface="+mn-cs"/>
              </a:defRPr>
            </a:lvl3pPr>
            <a:lvl4pPr marL="0" indent="0" algn="ctr" defTabSz="1221456" rtl="0" eaLnBrk="1" latinLnBrk="0" hangingPunct="1">
              <a:spcBef>
                <a:spcPts val="0"/>
              </a:spcBef>
              <a:spcAft>
                <a:spcPts val="0"/>
              </a:spcAft>
              <a:buClr>
                <a:schemeClr val="accent5"/>
              </a:buClr>
              <a:buSzPct val="110000"/>
              <a:buFont typeface="Arial" pitchFamily="34" charset="0"/>
              <a:buNone/>
              <a:defRPr sz="1200" b="0" kern="1200">
                <a:solidFill>
                  <a:schemeClr val="bg1"/>
                </a:solidFill>
                <a:latin typeface="+mn-lt"/>
                <a:ea typeface="+mn-ea"/>
                <a:cs typeface="+mn-cs"/>
              </a:defRPr>
            </a:lvl4pPr>
            <a:lvl5pPr marL="0" indent="0" algn="ctr" defTabSz="1221456" rtl="0" eaLnBrk="1" latinLnBrk="0" hangingPunct="1">
              <a:spcBef>
                <a:spcPts val="0"/>
              </a:spcBef>
              <a:spcAft>
                <a:spcPts val="0"/>
              </a:spcAft>
              <a:buClr>
                <a:schemeClr val="accent6"/>
              </a:buClr>
              <a:buSzPct val="110000"/>
              <a:buFont typeface="Arial" pitchFamily="34" charset="0"/>
              <a:buNone/>
              <a:defRPr sz="1200" b="0" kern="1200">
                <a:solidFill>
                  <a:schemeClr val="bg1"/>
                </a:solidFill>
                <a:latin typeface="+mn-lt"/>
                <a:ea typeface="+mn-ea"/>
                <a:cs typeface="+mn-cs"/>
              </a:defRPr>
            </a:lvl5pPr>
            <a:lvl6pPr marL="0" indent="0" algn="ctr" defTabSz="1221456" rtl="0" eaLnBrk="1" latinLnBrk="0" hangingPunct="1">
              <a:spcBef>
                <a:spcPts val="0"/>
              </a:spcBef>
              <a:spcAft>
                <a:spcPts val="0"/>
              </a:spcAft>
              <a:buClr>
                <a:schemeClr val="accent6"/>
              </a:buClr>
              <a:buSzPct val="110000"/>
              <a:buFont typeface="Arial" pitchFamily="34" charset="0"/>
              <a:buNone/>
              <a:defRPr sz="1200" b="0" kern="1200">
                <a:solidFill>
                  <a:schemeClr val="bg1"/>
                </a:solidFill>
                <a:latin typeface="+mn-lt"/>
                <a:ea typeface="+mn-ea"/>
                <a:cs typeface="+mn-cs"/>
              </a:defRPr>
            </a:lvl6pPr>
            <a:lvl7pPr marL="0" indent="0" algn="ctr" defTabSz="1221456" rtl="0" eaLnBrk="1" latinLnBrk="0" hangingPunct="1">
              <a:spcBef>
                <a:spcPts val="0"/>
              </a:spcBef>
              <a:spcAft>
                <a:spcPts val="0"/>
              </a:spcAft>
              <a:buClr>
                <a:schemeClr val="accent6"/>
              </a:buClr>
              <a:buSzPct val="110000"/>
              <a:buFont typeface="Arial" pitchFamily="34" charset="0"/>
              <a:buNone/>
              <a:defRPr sz="1200" b="0" kern="1200">
                <a:solidFill>
                  <a:schemeClr val="bg1"/>
                </a:solidFill>
                <a:latin typeface="+mn-lt"/>
                <a:ea typeface="+mn-ea"/>
                <a:cs typeface="+mn-cs"/>
              </a:defRPr>
            </a:lvl7pPr>
            <a:lvl8pPr marL="0" indent="0" algn="ctr" defTabSz="1221456" rtl="0" eaLnBrk="1" latinLnBrk="0" hangingPunct="1">
              <a:spcBef>
                <a:spcPts val="0"/>
              </a:spcBef>
              <a:spcAft>
                <a:spcPts val="0"/>
              </a:spcAft>
              <a:buClr>
                <a:schemeClr val="accent6"/>
              </a:buClr>
              <a:buSzPct val="110000"/>
              <a:buFont typeface="Arial" pitchFamily="34" charset="0"/>
              <a:buNone/>
              <a:defRPr sz="1200" b="0" kern="1200">
                <a:solidFill>
                  <a:schemeClr val="bg1"/>
                </a:solidFill>
                <a:latin typeface="+mn-lt"/>
                <a:ea typeface="+mn-ea"/>
                <a:cs typeface="+mn-cs"/>
              </a:defRPr>
            </a:lvl8pPr>
            <a:lvl9pPr marL="0" indent="0" algn="ctr" defTabSz="1221456" rtl="0" eaLnBrk="1" latinLnBrk="0" hangingPunct="1">
              <a:spcBef>
                <a:spcPts val="0"/>
              </a:spcBef>
              <a:spcAft>
                <a:spcPts val="0"/>
              </a:spcAft>
              <a:buClr>
                <a:schemeClr val="accent6"/>
              </a:buClr>
              <a:buSzPct val="110000"/>
              <a:buFont typeface="Arial" pitchFamily="34" charset="0"/>
              <a:buNone/>
              <a:defRPr sz="1200" b="0" kern="1200">
                <a:solidFill>
                  <a:schemeClr val="bg1"/>
                </a:solidFill>
                <a:latin typeface="+mn-lt"/>
                <a:ea typeface="+mn-ea"/>
                <a:cs typeface="+mn-cs"/>
              </a:defRPr>
            </a:lvl9pPr>
          </a:lstStyle>
          <a:p>
            <a:pPr marL="0" marR="0" lvl="0" indent="0" algn="ctr" defTabSz="1221456" rtl="0" eaLnBrk="1" fontAlgn="auto" latinLnBrk="0" hangingPunct="1">
              <a:lnSpc>
                <a:spcPct val="100000"/>
              </a:lnSpc>
              <a:spcBef>
                <a:spcPts val="0"/>
              </a:spcBef>
              <a:spcAft>
                <a:spcPts val="0"/>
              </a:spcAft>
              <a:buClr>
                <a:srgbClr val="00BCFF"/>
              </a:buClr>
              <a:buSzPct val="110000"/>
              <a:buFont typeface="Arial" panose="020B0604020202020204" pitchFamily="34" charset="0"/>
              <a:buNone/>
              <a:tabLst/>
              <a:defRPr/>
            </a:pPr>
            <a:endParaRPr kumimoji="0" lang="en-US" sz="1600" b="0" i="0" u="none" strike="noStrike" kern="1200" cap="none" spc="0" normalizeH="0" baseline="0" noProof="0">
              <a:ln>
                <a:noFill/>
              </a:ln>
              <a:solidFill>
                <a:srgbClr val="10384F"/>
              </a:solidFill>
              <a:effectLst/>
              <a:uLnTx/>
              <a:uFillTx/>
              <a:latin typeface="Arial"/>
              <a:cs typeface="Arial"/>
            </a:endParaRPr>
          </a:p>
        </p:txBody>
      </p:sp>
      <p:sp>
        <p:nvSpPr>
          <p:cNvPr id="58" name="Rectangle 63">
            <a:extLst>
              <a:ext uri="{FF2B5EF4-FFF2-40B4-BE49-F238E27FC236}">
                <a16:creationId xmlns:a16="http://schemas.microsoft.com/office/drawing/2014/main" id="{19070D21-ECF5-4BBA-98F8-76B342DF76D4}"/>
              </a:ext>
            </a:extLst>
          </p:cNvPr>
          <p:cNvSpPr/>
          <p:nvPr/>
        </p:nvSpPr>
        <p:spPr>
          <a:xfrm>
            <a:off x="7155447" y="3967329"/>
            <a:ext cx="1615876" cy="923330"/>
          </a:xfrm>
          <a:prstGeom prst="rect">
            <a:avLst/>
          </a:prstGeom>
        </p:spPr>
        <p:txBody>
          <a:bodyPr wrap="square">
            <a:spAutoFit/>
          </a:bodyPr>
          <a:lstStyle/>
          <a:p>
            <a:pPr algn="ctr">
              <a:defRPr/>
            </a:pPr>
            <a:r>
              <a:rPr lang="en-US" dirty="0">
                <a:solidFill>
                  <a:schemeClr val="bg1"/>
                </a:solidFill>
              </a:rPr>
              <a:t>Data stream </a:t>
            </a:r>
            <a:r>
              <a:rPr lang="en-US" altLang="zh-CN" dirty="0">
                <a:solidFill>
                  <a:schemeClr val="bg1"/>
                </a:solidFill>
              </a:rPr>
              <a:t>interface</a:t>
            </a:r>
            <a:r>
              <a:rPr lang="en-US" dirty="0">
                <a:solidFill>
                  <a:schemeClr val="bg1"/>
                </a:solidFill>
              </a:rPr>
              <a: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bg1"/>
                </a:solidFill>
                <a:effectLst/>
                <a:uLnTx/>
                <a:uFillTx/>
                <a:latin typeface="Arial"/>
                <a:cs typeface="Arial"/>
              </a:rPr>
              <a:t>…</a:t>
            </a:r>
          </a:p>
        </p:txBody>
      </p:sp>
      <p:sp>
        <p:nvSpPr>
          <p:cNvPr id="60" name="Arc 57">
            <a:extLst>
              <a:ext uri="{FF2B5EF4-FFF2-40B4-BE49-F238E27FC236}">
                <a16:creationId xmlns:a16="http://schemas.microsoft.com/office/drawing/2014/main" id="{64109D9C-06BA-4275-96C5-5EA4251952A3}"/>
              </a:ext>
            </a:extLst>
          </p:cNvPr>
          <p:cNvSpPr/>
          <p:nvPr/>
        </p:nvSpPr>
        <p:spPr>
          <a:xfrm>
            <a:off x="5447636" y="4257575"/>
            <a:ext cx="914400" cy="914400"/>
          </a:xfrm>
          <a:prstGeom prst="arc">
            <a:avLst>
              <a:gd name="adj1" fmla="val 16200000"/>
              <a:gd name="adj2" fmla="val 14653332"/>
            </a:avLst>
          </a:prstGeom>
          <a:noFill/>
          <a:ln w="12700" cap="flat" cmpd="sng" algn="ctr">
            <a:solidFill>
              <a:schemeClr val="bg1"/>
            </a:solidFill>
            <a:prstDash val="solid"/>
            <a:tailEnd type="stealth" w="lg" len="med"/>
          </a:ln>
          <a:effectLst/>
        </p:spPr>
        <p:txBody>
          <a:bodyPr rtlCol="0" anchor="ctr"/>
          <a:lstStyle/>
          <a:p>
            <a:pPr algn="ctr" defTabSz="914218">
              <a:defRPr/>
            </a:pPr>
            <a:endParaRPr lang="en-GB" sz="1000" kern="0">
              <a:solidFill>
                <a:srgbClr val="000000"/>
              </a:solidFill>
              <a:latin typeface="Arial"/>
              <a:cs typeface="Arial"/>
            </a:endParaRPr>
          </a:p>
        </p:txBody>
      </p:sp>
      <p:sp>
        <p:nvSpPr>
          <p:cNvPr id="66" name="TextBox 65">
            <a:extLst>
              <a:ext uri="{FF2B5EF4-FFF2-40B4-BE49-F238E27FC236}">
                <a16:creationId xmlns:a16="http://schemas.microsoft.com/office/drawing/2014/main" id="{B37D52DC-3B64-4391-880D-325A438DBB8A}"/>
              </a:ext>
            </a:extLst>
          </p:cNvPr>
          <p:cNvSpPr txBox="1">
            <a:spLocks/>
          </p:cNvSpPr>
          <p:nvPr/>
        </p:nvSpPr>
        <p:spPr>
          <a:xfrm>
            <a:off x="567302" y="1938528"/>
            <a:ext cx="4391751" cy="90440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0" tIns="0" rIns="0" bIns="0" rtlCol="0" anchor="ctr">
            <a:noAutofit/>
          </a:bodyPr>
          <a:lstStyle>
            <a:lvl1pPr lvl="0" indent="0" defTabSz="913435" fontAlgn="base">
              <a:spcBef>
                <a:spcPct val="0"/>
              </a:spcBef>
              <a:spcAft>
                <a:spcPct val="0"/>
              </a:spcAft>
              <a:buClr>
                <a:schemeClr val="tx2"/>
              </a:buClr>
              <a:buSzPct val="100000"/>
              <a:defRPr lang="en-GB" sz="1600" baseline="0" dirty="0"/>
            </a:lvl1pPr>
            <a:lvl2pPr marL="198326" lvl="1" indent="-194654" defTabSz="913435" fontAlgn="base">
              <a:spcBef>
                <a:spcPct val="0"/>
              </a:spcBef>
              <a:spcAft>
                <a:spcPct val="0"/>
              </a:spcAft>
              <a:buClr>
                <a:schemeClr val="tx2"/>
              </a:buClr>
              <a:buSzPct val="120000"/>
              <a:buFontTx/>
              <a:buBlip>
                <a:blip r:embed="rId21"/>
              </a:buBlip>
              <a:defRPr lang="en-GB" sz="1600" baseline="0" dirty="0"/>
            </a:lvl2pPr>
            <a:lvl3pPr marL="380962" lvl="2" indent="-190481" defTabSz="913435" fontAlgn="base">
              <a:spcBef>
                <a:spcPct val="0"/>
              </a:spcBef>
              <a:spcAft>
                <a:spcPct val="0"/>
              </a:spcAft>
              <a:buClr>
                <a:schemeClr val="tx2"/>
              </a:buClr>
              <a:buSzPct val="120000"/>
              <a:buFontTx/>
              <a:buBlip>
                <a:blip r:embed="rId22"/>
              </a:buBlip>
              <a:defRPr lang="en-GB" sz="1600" baseline="0" dirty="0"/>
            </a:lvl3pPr>
            <a:lvl4pPr marL="558744" lvl="3" indent="-209529" defTabSz="913435" fontAlgn="base">
              <a:spcBef>
                <a:spcPct val="0"/>
              </a:spcBef>
              <a:spcAft>
                <a:spcPct val="0"/>
              </a:spcAft>
              <a:buClr>
                <a:schemeClr val="tx2"/>
              </a:buClr>
              <a:buSzPct val="120000"/>
              <a:buFontTx/>
              <a:buBlip>
                <a:blip r:embed="rId23"/>
              </a:buBlip>
              <a:defRPr lang="en-GB" sz="1600" baseline="0" dirty="0"/>
            </a:lvl4pPr>
            <a:lvl5pPr marL="717478" lvl="4" indent="-158734" defTabSz="913435" fontAlgn="base">
              <a:spcBef>
                <a:spcPct val="0"/>
              </a:spcBef>
              <a:spcAft>
                <a:spcPct val="0"/>
              </a:spcAft>
              <a:buClr>
                <a:schemeClr val="tx2"/>
              </a:buClr>
              <a:buSzPct val="140000"/>
              <a:buFontTx/>
              <a:buBlip>
                <a:blip r:embed="rId24"/>
              </a:buBlip>
              <a:defRPr lang="en-GB" sz="1600" baseline="0" dirty="0"/>
            </a:lvl5pPr>
            <a:lvl6pPr marL="1019988" indent="-177081" defTabSz="1217973" fontAlgn="base">
              <a:spcBef>
                <a:spcPct val="0"/>
              </a:spcBef>
              <a:spcAft>
                <a:spcPct val="0"/>
              </a:spcAft>
              <a:buClr>
                <a:schemeClr val="tx2"/>
              </a:buClr>
              <a:buSzPct val="89000"/>
              <a:buFont typeface="Arial" charset="0"/>
              <a:buChar char="-"/>
              <a:defRPr sz="2176" baseline="0"/>
            </a:lvl6pPr>
            <a:lvl7pPr marL="1019988" indent="-177081" defTabSz="1217973" fontAlgn="base">
              <a:spcBef>
                <a:spcPct val="0"/>
              </a:spcBef>
              <a:spcAft>
                <a:spcPct val="0"/>
              </a:spcAft>
              <a:buClr>
                <a:schemeClr val="tx2"/>
              </a:buClr>
              <a:buSzPct val="89000"/>
              <a:buFont typeface="Arial" charset="0"/>
              <a:buChar char="-"/>
              <a:defRPr sz="2176" baseline="0"/>
            </a:lvl7pPr>
            <a:lvl8pPr marL="1019988" indent="-177081" defTabSz="1217973" fontAlgn="base">
              <a:spcBef>
                <a:spcPct val="0"/>
              </a:spcBef>
              <a:spcAft>
                <a:spcPct val="0"/>
              </a:spcAft>
              <a:buClr>
                <a:schemeClr val="tx2"/>
              </a:buClr>
              <a:buSzPct val="89000"/>
              <a:buFont typeface="Arial" charset="0"/>
              <a:buChar char="-"/>
              <a:defRPr sz="2176" baseline="0"/>
            </a:lvl8pPr>
            <a:lvl9pPr marL="1019988" indent="-177081" defTabSz="1217973" fontAlgn="base">
              <a:spcBef>
                <a:spcPct val="0"/>
              </a:spcBef>
              <a:spcAft>
                <a:spcPct val="0"/>
              </a:spcAft>
              <a:buClr>
                <a:schemeClr val="tx2"/>
              </a:buClr>
              <a:buSzPct val="89000"/>
              <a:buFont typeface="Arial" charset="0"/>
              <a:buChar char="-"/>
              <a:defRPr sz="2176" baseline="0"/>
            </a:lvl9pPr>
          </a:lstStyle>
          <a:p>
            <a:pPr>
              <a:buClr>
                <a:srgbClr val="000000"/>
              </a:buClr>
              <a:defRPr/>
            </a:pPr>
            <a:r>
              <a:rPr lang="en-US" sz="2000" b="1" i="1" dirty="0" err="1">
                <a:solidFill>
                  <a:srgbClr val="000000"/>
                </a:solidFill>
                <a:latin typeface="Arial" panose="020B0604020202020204"/>
              </a:rPr>
              <a:t>PoC</a:t>
            </a:r>
            <a:r>
              <a:rPr lang="en-US" sz="2000" b="1" i="1" dirty="0">
                <a:solidFill>
                  <a:srgbClr val="000000"/>
                </a:solidFill>
                <a:latin typeface="Arial" panose="020B0604020202020204"/>
              </a:rPr>
              <a:t> with data assets and advanced analytics</a:t>
            </a:r>
          </a:p>
          <a:p>
            <a:pPr marL="0" marR="0" lvl="0" indent="0" algn="l" defTabSz="913435" rtl="0" eaLnBrk="1" fontAlgn="base" latinLnBrk="0" hangingPunct="1">
              <a:lnSpc>
                <a:spcPct val="100000"/>
              </a:lnSpc>
              <a:spcBef>
                <a:spcPct val="0"/>
              </a:spcBef>
              <a:spcAft>
                <a:spcPct val="0"/>
              </a:spcAft>
              <a:buClr>
                <a:srgbClr val="000000"/>
              </a:buClr>
              <a:buSzPct val="100000"/>
              <a:buFontTx/>
              <a:buNone/>
              <a:tabLst/>
              <a:defRPr/>
            </a:pPr>
            <a:endParaRPr lang="en-US" sz="1200" b="1" dirty="0">
              <a:solidFill>
                <a:srgbClr val="000000"/>
              </a:solidFill>
              <a:latin typeface="Arial" panose="020B0604020202020204"/>
            </a:endParaRPr>
          </a:p>
        </p:txBody>
      </p:sp>
      <p:sp>
        <p:nvSpPr>
          <p:cNvPr id="69" name="TextBox 68">
            <a:extLst>
              <a:ext uri="{FF2B5EF4-FFF2-40B4-BE49-F238E27FC236}">
                <a16:creationId xmlns:a16="http://schemas.microsoft.com/office/drawing/2014/main" id="{61382D2E-E533-4CAD-84E6-5D2BD87F891E}"/>
              </a:ext>
            </a:extLst>
          </p:cNvPr>
          <p:cNvSpPr txBox="1">
            <a:spLocks/>
          </p:cNvSpPr>
          <p:nvPr/>
        </p:nvSpPr>
        <p:spPr>
          <a:xfrm>
            <a:off x="8252983" y="2702459"/>
            <a:ext cx="3313876" cy="90440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0" tIns="0" rIns="0" bIns="0" rtlCol="0" anchor="ctr">
            <a:noAutofit/>
          </a:bodyPr>
          <a:lstStyle>
            <a:lvl1pPr lvl="0" indent="0" defTabSz="913435" fontAlgn="base">
              <a:spcBef>
                <a:spcPct val="0"/>
              </a:spcBef>
              <a:spcAft>
                <a:spcPct val="0"/>
              </a:spcAft>
              <a:buClr>
                <a:schemeClr val="tx2"/>
              </a:buClr>
              <a:buSzPct val="100000"/>
              <a:defRPr lang="en-GB" sz="1600" baseline="0" dirty="0"/>
            </a:lvl1pPr>
            <a:lvl2pPr marL="198326" lvl="1" indent="-194654" defTabSz="913435" fontAlgn="base">
              <a:spcBef>
                <a:spcPct val="0"/>
              </a:spcBef>
              <a:spcAft>
                <a:spcPct val="0"/>
              </a:spcAft>
              <a:buClr>
                <a:schemeClr val="tx2"/>
              </a:buClr>
              <a:buSzPct val="120000"/>
              <a:buFontTx/>
              <a:buBlip>
                <a:blip r:embed="rId21"/>
              </a:buBlip>
              <a:defRPr lang="en-GB" sz="1600" baseline="0" dirty="0"/>
            </a:lvl2pPr>
            <a:lvl3pPr marL="380962" lvl="2" indent="-190481" defTabSz="913435" fontAlgn="base">
              <a:spcBef>
                <a:spcPct val="0"/>
              </a:spcBef>
              <a:spcAft>
                <a:spcPct val="0"/>
              </a:spcAft>
              <a:buClr>
                <a:schemeClr val="tx2"/>
              </a:buClr>
              <a:buSzPct val="120000"/>
              <a:buFontTx/>
              <a:buBlip>
                <a:blip r:embed="rId22"/>
              </a:buBlip>
              <a:defRPr lang="en-GB" sz="1600" baseline="0" dirty="0"/>
            </a:lvl3pPr>
            <a:lvl4pPr marL="558744" lvl="3" indent="-209529" defTabSz="913435" fontAlgn="base">
              <a:spcBef>
                <a:spcPct val="0"/>
              </a:spcBef>
              <a:spcAft>
                <a:spcPct val="0"/>
              </a:spcAft>
              <a:buClr>
                <a:schemeClr val="tx2"/>
              </a:buClr>
              <a:buSzPct val="120000"/>
              <a:buFontTx/>
              <a:buBlip>
                <a:blip r:embed="rId23"/>
              </a:buBlip>
              <a:defRPr lang="en-GB" sz="1600" baseline="0" dirty="0"/>
            </a:lvl4pPr>
            <a:lvl5pPr marL="717478" lvl="4" indent="-158734" defTabSz="913435" fontAlgn="base">
              <a:spcBef>
                <a:spcPct val="0"/>
              </a:spcBef>
              <a:spcAft>
                <a:spcPct val="0"/>
              </a:spcAft>
              <a:buClr>
                <a:schemeClr val="tx2"/>
              </a:buClr>
              <a:buSzPct val="140000"/>
              <a:buFontTx/>
              <a:buBlip>
                <a:blip r:embed="rId24"/>
              </a:buBlip>
              <a:defRPr lang="en-GB" sz="1600" baseline="0" dirty="0"/>
            </a:lvl5pPr>
            <a:lvl6pPr marL="1019988" indent="-177081" defTabSz="1217973" fontAlgn="base">
              <a:spcBef>
                <a:spcPct val="0"/>
              </a:spcBef>
              <a:spcAft>
                <a:spcPct val="0"/>
              </a:spcAft>
              <a:buClr>
                <a:schemeClr val="tx2"/>
              </a:buClr>
              <a:buSzPct val="89000"/>
              <a:buFont typeface="Arial" charset="0"/>
              <a:buChar char="-"/>
              <a:defRPr sz="2176" baseline="0"/>
            </a:lvl6pPr>
            <a:lvl7pPr marL="1019988" indent="-177081" defTabSz="1217973" fontAlgn="base">
              <a:spcBef>
                <a:spcPct val="0"/>
              </a:spcBef>
              <a:spcAft>
                <a:spcPct val="0"/>
              </a:spcAft>
              <a:buClr>
                <a:schemeClr val="tx2"/>
              </a:buClr>
              <a:buSzPct val="89000"/>
              <a:buFont typeface="Arial" charset="0"/>
              <a:buChar char="-"/>
              <a:defRPr sz="2176" baseline="0"/>
            </a:lvl7pPr>
            <a:lvl8pPr marL="1019988" indent="-177081" defTabSz="1217973" fontAlgn="base">
              <a:spcBef>
                <a:spcPct val="0"/>
              </a:spcBef>
              <a:spcAft>
                <a:spcPct val="0"/>
              </a:spcAft>
              <a:buClr>
                <a:schemeClr val="tx2"/>
              </a:buClr>
              <a:buSzPct val="89000"/>
              <a:buFont typeface="Arial" charset="0"/>
              <a:buChar char="-"/>
              <a:defRPr sz="2176" baseline="0"/>
            </a:lvl8pPr>
            <a:lvl9pPr marL="1019988" indent="-177081" defTabSz="1217973" fontAlgn="base">
              <a:spcBef>
                <a:spcPct val="0"/>
              </a:spcBef>
              <a:spcAft>
                <a:spcPct val="0"/>
              </a:spcAft>
              <a:buClr>
                <a:schemeClr val="tx2"/>
              </a:buClr>
              <a:buSzPct val="89000"/>
              <a:buFont typeface="Arial" charset="0"/>
              <a:buChar char="-"/>
              <a:defRPr sz="2176" baseline="0"/>
            </a:lvl9pPr>
          </a:lstStyle>
          <a:p>
            <a:pPr marL="0" marR="0" lvl="0" indent="0" algn="l" defTabSz="913435" rtl="0" eaLnBrk="1" fontAlgn="base" latinLnBrk="0" hangingPunct="1">
              <a:lnSpc>
                <a:spcPct val="100000"/>
              </a:lnSpc>
              <a:spcBef>
                <a:spcPct val="0"/>
              </a:spcBef>
              <a:spcAft>
                <a:spcPct val="0"/>
              </a:spcAft>
              <a:buClr>
                <a:srgbClr val="000000"/>
              </a:buClr>
              <a:buSzPct val="100000"/>
              <a:buFontTx/>
              <a:buNone/>
              <a:tabLst/>
              <a:defRPr/>
            </a:pPr>
            <a:r>
              <a:rPr kumimoji="0" lang="en-US" sz="2000" b="1" i="1" u="none" strike="noStrike" kern="1200" cap="none" spc="0" normalizeH="0" baseline="0" noProof="0" dirty="0">
                <a:ln>
                  <a:noFill/>
                </a:ln>
                <a:solidFill>
                  <a:srgbClr val="000000"/>
                </a:solidFill>
                <a:effectLst/>
                <a:uLnTx/>
                <a:uFillTx/>
                <a:latin typeface="Arial" panose="020B0604020202020204"/>
                <a:ea typeface="+mn-ea"/>
                <a:cs typeface="+mn-cs"/>
              </a:rPr>
              <a:t>Product Platform </a:t>
            </a:r>
          </a:p>
          <a:p>
            <a:pPr marL="0" marR="0" lvl="0" indent="0" algn="l" defTabSz="913435" rtl="0" eaLnBrk="1" fontAlgn="base" latinLnBrk="0" hangingPunct="1">
              <a:lnSpc>
                <a:spcPct val="100000"/>
              </a:lnSpc>
              <a:spcBef>
                <a:spcPct val="0"/>
              </a:spcBef>
              <a:spcAft>
                <a:spcPct val="0"/>
              </a:spcAft>
              <a:buClr>
                <a:srgbClr val="000000"/>
              </a:buClr>
              <a:buSzPct val="100000"/>
              <a:buFontTx/>
              <a:buNone/>
              <a:tabLst/>
              <a:defRPr/>
            </a:pPr>
            <a:endParaRPr lang="en-US" sz="1200" dirty="0">
              <a:solidFill>
                <a:srgbClr val="000000"/>
              </a:solidFill>
              <a:latin typeface="Arial" panose="020B0604020202020204"/>
            </a:endParaRPr>
          </a:p>
          <a:p>
            <a:pPr lvl="0">
              <a:buClr>
                <a:srgbClr val="000000"/>
              </a:buClr>
              <a:defRPr/>
            </a:pPr>
            <a:r>
              <a:rPr lang="en-US" sz="1200" dirty="0">
                <a:solidFill>
                  <a:srgbClr val="000000"/>
                </a:solidFill>
              </a:rPr>
              <a:t>Business led by Joeann Fan, R&amp;D</a:t>
            </a:r>
          </a:p>
          <a:p>
            <a:pPr marL="0" marR="0" lvl="0" indent="0" algn="l" defTabSz="913435" rtl="0" eaLnBrk="1" fontAlgn="base" latinLnBrk="0" hangingPunct="1">
              <a:lnSpc>
                <a:spcPct val="100000"/>
              </a:lnSpc>
              <a:spcBef>
                <a:spcPct val="0"/>
              </a:spcBef>
              <a:spcAft>
                <a:spcPct val="0"/>
              </a:spcAft>
              <a:buClr>
                <a:srgbClr val="000000"/>
              </a:buClr>
              <a:buSzPct val="100000"/>
              <a:buFontTx/>
              <a:buNone/>
              <a:tabLst/>
              <a:defRPr/>
            </a:pPr>
            <a:r>
              <a:rPr lang="en-US" sz="1200" dirty="0">
                <a:solidFill>
                  <a:srgbClr val="000000"/>
                </a:solidFill>
                <a:latin typeface="Arial" panose="020B0604020202020204"/>
              </a:rPr>
              <a:t>Digitalization led by Xiangfei Meng</a:t>
            </a:r>
          </a:p>
          <a:p>
            <a:pPr marL="0" marR="0" lvl="0" indent="0" algn="l" defTabSz="913435" rtl="0" eaLnBrk="1" fontAlgn="base" latinLnBrk="0" hangingPunct="1">
              <a:lnSpc>
                <a:spcPct val="100000"/>
              </a:lnSpc>
              <a:spcBef>
                <a:spcPct val="0"/>
              </a:spcBef>
              <a:spcAft>
                <a:spcPct val="0"/>
              </a:spcAft>
              <a:buClr>
                <a:srgbClr val="000000"/>
              </a:buClr>
              <a:buSzPct val="100000"/>
              <a:buFontTx/>
              <a:buNone/>
              <a:tabLst/>
              <a:defRPr/>
            </a:pPr>
            <a:r>
              <a:rPr lang="en-US" sz="1200" dirty="0">
                <a:solidFill>
                  <a:srgbClr val="000000"/>
                </a:solidFill>
                <a:latin typeface="Arial" panose="020B0604020202020204"/>
              </a:rPr>
              <a:t>Contributed by Bozhu Bi/Chao Ma/Hao Zhang/other team members</a:t>
            </a:r>
          </a:p>
          <a:p>
            <a:pPr marL="0" marR="0" lvl="0" indent="0" algn="l" defTabSz="913435" rtl="0" eaLnBrk="1" fontAlgn="base" latinLnBrk="0" hangingPunct="1">
              <a:lnSpc>
                <a:spcPct val="100000"/>
              </a:lnSpc>
              <a:spcBef>
                <a:spcPct val="0"/>
              </a:spcBef>
              <a:spcAft>
                <a:spcPct val="0"/>
              </a:spcAft>
              <a:buClr>
                <a:srgbClr val="000000"/>
              </a:buClr>
              <a:buSzPct val="100000"/>
              <a:buFontTx/>
              <a:buNone/>
              <a:tabLst/>
              <a:defRPr/>
            </a:pPr>
            <a:endParaRPr kumimoji="0" lang="en-US" sz="12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grpSp>
        <p:nvGrpSpPr>
          <p:cNvPr id="77" name="Group 76">
            <a:extLst>
              <a:ext uri="{FF2B5EF4-FFF2-40B4-BE49-F238E27FC236}">
                <a16:creationId xmlns:a16="http://schemas.microsoft.com/office/drawing/2014/main" id="{F793F950-DD85-4562-982B-5A101CB77425}"/>
              </a:ext>
            </a:extLst>
          </p:cNvPr>
          <p:cNvGrpSpPr>
            <a:grpSpLocks/>
          </p:cNvGrpSpPr>
          <p:nvPr/>
        </p:nvGrpSpPr>
        <p:grpSpPr>
          <a:xfrm>
            <a:off x="7201148" y="2735429"/>
            <a:ext cx="904406" cy="904406"/>
            <a:chOff x="3225740" y="2993371"/>
            <a:chExt cx="854656" cy="854656"/>
          </a:xfrm>
          <a:solidFill>
            <a:schemeClr val="accent4"/>
          </a:solidFill>
        </p:grpSpPr>
        <p:sp>
          <p:nvSpPr>
            <p:cNvPr id="79" name="Oval 78">
              <a:extLst>
                <a:ext uri="{FF2B5EF4-FFF2-40B4-BE49-F238E27FC236}">
                  <a16:creationId xmlns:a16="http://schemas.microsoft.com/office/drawing/2014/main" id="{77F8A6D1-4B9E-4F1F-A4F8-A099C8B48AC8}"/>
                </a:ext>
              </a:extLst>
            </p:cNvPr>
            <p:cNvSpPr>
              <a:spLocks/>
            </p:cNvSpPr>
            <p:nvPr/>
          </p:nvSpPr>
          <p:spPr>
            <a:xfrm>
              <a:off x="3225740" y="2993371"/>
              <a:ext cx="854656" cy="854656"/>
            </a:xfrm>
            <a:prstGeom prst="ellipse">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218" rtl="0" eaLnBrk="1" fontAlgn="base" latinLnBrk="0" hangingPunct="1">
                <a:lnSpc>
                  <a:spcPct val="100000"/>
                </a:lnSpc>
                <a:spcBef>
                  <a:spcPct val="0"/>
                </a:spcBef>
                <a:spcAft>
                  <a:spcPct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Arial" panose="020B0604020202020204"/>
                <a:ea typeface="+mn-ea"/>
                <a:cs typeface="+mn-cs"/>
              </a:endParaRPr>
            </a:p>
          </p:txBody>
        </p:sp>
        <p:pic>
          <p:nvPicPr>
            <p:cNvPr id="80" name="CustomIcon">
              <a:extLst>
                <a:ext uri="{FF2B5EF4-FFF2-40B4-BE49-F238E27FC236}">
                  <a16:creationId xmlns:a16="http://schemas.microsoft.com/office/drawing/2014/main" id="{5C176929-3C5C-4323-BC00-3F8C97C097FE}"/>
                </a:ext>
              </a:extLst>
            </p:cNvPr>
            <p:cNvPicPr>
              <a:picLocks/>
            </p:cNvPicPr>
            <p:nvPr>
              <p:custDataLst>
                <p:tags r:id="rId13"/>
              </p:custDataLst>
            </p:nvPr>
          </p:nvPicPr>
          <p:blipFill>
            <a:blip r:embed="rId25">
              <a:extLst>
                <a:ext uri="{96DAC541-7B7A-43D3-8B79-37D633B846F1}">
                  <asvg:svgBlip xmlns:asvg="http://schemas.microsoft.com/office/drawing/2016/SVG/main" r:embed="rId26"/>
                </a:ext>
              </a:extLst>
            </a:blip>
            <a:stretch>
              <a:fillRect/>
            </a:stretch>
          </p:blipFill>
          <p:spPr>
            <a:xfrm>
              <a:off x="3411028" y="3178659"/>
              <a:ext cx="484081" cy="484081"/>
            </a:xfrm>
            <a:prstGeom prst="rect">
              <a:avLst/>
            </a:prstGeom>
          </p:spPr>
        </p:pic>
      </p:grpSp>
      <p:sp>
        <p:nvSpPr>
          <p:cNvPr id="82" name="TextBox 81">
            <a:extLst>
              <a:ext uri="{FF2B5EF4-FFF2-40B4-BE49-F238E27FC236}">
                <a16:creationId xmlns:a16="http://schemas.microsoft.com/office/drawing/2014/main" id="{224A41F3-7413-43C8-A1DC-CB5942EA3DB1}"/>
              </a:ext>
            </a:extLst>
          </p:cNvPr>
          <p:cNvSpPr txBox="1">
            <a:spLocks/>
          </p:cNvSpPr>
          <p:nvPr/>
        </p:nvSpPr>
        <p:spPr>
          <a:xfrm>
            <a:off x="1339710" y="4977126"/>
            <a:ext cx="3527052" cy="90440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0" tIns="0" rIns="0" bIns="0" rtlCol="0" anchor="ctr">
            <a:noAutofit/>
          </a:bodyPr>
          <a:lstStyle>
            <a:lvl1pPr lvl="0" indent="0" defTabSz="913435" fontAlgn="base">
              <a:spcBef>
                <a:spcPct val="0"/>
              </a:spcBef>
              <a:spcAft>
                <a:spcPct val="0"/>
              </a:spcAft>
              <a:buClr>
                <a:schemeClr val="tx2"/>
              </a:buClr>
              <a:buSzPct val="100000"/>
              <a:defRPr lang="en-GB" sz="1600" baseline="0" dirty="0"/>
            </a:lvl1pPr>
            <a:lvl2pPr marL="198326" lvl="1" indent="-194654" defTabSz="913435" fontAlgn="base">
              <a:spcBef>
                <a:spcPct val="0"/>
              </a:spcBef>
              <a:spcAft>
                <a:spcPct val="0"/>
              </a:spcAft>
              <a:buClr>
                <a:schemeClr val="tx2"/>
              </a:buClr>
              <a:buSzPct val="120000"/>
              <a:buFontTx/>
              <a:buBlip>
                <a:blip r:embed="rId21"/>
              </a:buBlip>
              <a:defRPr lang="en-GB" sz="1600" baseline="0" dirty="0"/>
            </a:lvl2pPr>
            <a:lvl3pPr marL="380962" lvl="2" indent="-190481" defTabSz="913435" fontAlgn="base">
              <a:spcBef>
                <a:spcPct val="0"/>
              </a:spcBef>
              <a:spcAft>
                <a:spcPct val="0"/>
              </a:spcAft>
              <a:buClr>
                <a:schemeClr val="tx2"/>
              </a:buClr>
              <a:buSzPct val="120000"/>
              <a:buFontTx/>
              <a:buBlip>
                <a:blip r:embed="rId22"/>
              </a:buBlip>
              <a:defRPr lang="en-GB" sz="1600" baseline="0" dirty="0"/>
            </a:lvl3pPr>
            <a:lvl4pPr marL="558744" lvl="3" indent="-209529" defTabSz="913435" fontAlgn="base">
              <a:spcBef>
                <a:spcPct val="0"/>
              </a:spcBef>
              <a:spcAft>
                <a:spcPct val="0"/>
              </a:spcAft>
              <a:buClr>
                <a:schemeClr val="tx2"/>
              </a:buClr>
              <a:buSzPct val="120000"/>
              <a:buFontTx/>
              <a:buBlip>
                <a:blip r:embed="rId23"/>
              </a:buBlip>
              <a:defRPr lang="en-GB" sz="1600" baseline="0" dirty="0"/>
            </a:lvl4pPr>
            <a:lvl5pPr marL="717478" lvl="4" indent="-158734" defTabSz="913435" fontAlgn="base">
              <a:spcBef>
                <a:spcPct val="0"/>
              </a:spcBef>
              <a:spcAft>
                <a:spcPct val="0"/>
              </a:spcAft>
              <a:buClr>
                <a:schemeClr val="tx2"/>
              </a:buClr>
              <a:buSzPct val="140000"/>
              <a:buFontTx/>
              <a:buBlip>
                <a:blip r:embed="rId24"/>
              </a:buBlip>
              <a:defRPr lang="en-GB" sz="1600" baseline="0" dirty="0"/>
            </a:lvl5pPr>
            <a:lvl6pPr marL="1019988" indent="-177081" defTabSz="1217973" fontAlgn="base">
              <a:spcBef>
                <a:spcPct val="0"/>
              </a:spcBef>
              <a:spcAft>
                <a:spcPct val="0"/>
              </a:spcAft>
              <a:buClr>
                <a:schemeClr val="tx2"/>
              </a:buClr>
              <a:buSzPct val="89000"/>
              <a:buFont typeface="Arial" charset="0"/>
              <a:buChar char="-"/>
              <a:defRPr sz="2176" baseline="0"/>
            </a:lvl6pPr>
            <a:lvl7pPr marL="1019988" indent="-177081" defTabSz="1217973" fontAlgn="base">
              <a:spcBef>
                <a:spcPct val="0"/>
              </a:spcBef>
              <a:spcAft>
                <a:spcPct val="0"/>
              </a:spcAft>
              <a:buClr>
                <a:schemeClr val="tx2"/>
              </a:buClr>
              <a:buSzPct val="89000"/>
              <a:buFont typeface="Arial" charset="0"/>
              <a:buChar char="-"/>
              <a:defRPr sz="2176" baseline="0"/>
            </a:lvl7pPr>
            <a:lvl8pPr marL="1019988" indent="-177081" defTabSz="1217973" fontAlgn="base">
              <a:spcBef>
                <a:spcPct val="0"/>
              </a:spcBef>
              <a:spcAft>
                <a:spcPct val="0"/>
              </a:spcAft>
              <a:buClr>
                <a:schemeClr val="tx2"/>
              </a:buClr>
              <a:buSzPct val="89000"/>
              <a:buFont typeface="Arial" charset="0"/>
              <a:buChar char="-"/>
              <a:defRPr sz="2176" baseline="0"/>
            </a:lvl8pPr>
            <a:lvl9pPr marL="1019988" indent="-177081" defTabSz="1217973" fontAlgn="base">
              <a:spcBef>
                <a:spcPct val="0"/>
              </a:spcBef>
              <a:spcAft>
                <a:spcPct val="0"/>
              </a:spcAft>
              <a:buClr>
                <a:schemeClr val="tx2"/>
              </a:buClr>
              <a:buSzPct val="89000"/>
              <a:buFont typeface="Arial" charset="0"/>
              <a:buChar char="-"/>
              <a:defRPr sz="2176" baseline="0"/>
            </a:lvl9pPr>
          </a:lstStyle>
          <a:p>
            <a:pPr marL="0" marR="0" lvl="0" indent="0" algn="l" defTabSz="913435" rtl="0" eaLnBrk="1" fontAlgn="base" latinLnBrk="0" hangingPunct="1">
              <a:lnSpc>
                <a:spcPct val="100000"/>
              </a:lnSpc>
              <a:spcBef>
                <a:spcPct val="0"/>
              </a:spcBef>
              <a:spcAft>
                <a:spcPct val="0"/>
              </a:spcAft>
              <a:buClr>
                <a:srgbClr val="000000"/>
              </a:buClr>
              <a:buSzPct val="100000"/>
              <a:buFontTx/>
              <a:buNone/>
              <a:tabLst/>
              <a:defRPr/>
            </a:pPr>
            <a:endParaRPr lang="en-US" sz="1200" dirty="0">
              <a:solidFill>
                <a:srgbClr val="000000"/>
              </a:solidFill>
              <a:latin typeface="Arial" panose="020B0604020202020204"/>
            </a:endParaRPr>
          </a:p>
          <a:p>
            <a:pPr marL="0" marR="0" lvl="0" indent="0" algn="l" defTabSz="913435" rtl="0" eaLnBrk="1" fontAlgn="base" latinLnBrk="0" hangingPunct="1">
              <a:lnSpc>
                <a:spcPct val="100000"/>
              </a:lnSpc>
              <a:spcBef>
                <a:spcPct val="0"/>
              </a:spcBef>
              <a:spcAft>
                <a:spcPct val="0"/>
              </a:spcAft>
              <a:buClr>
                <a:srgbClr val="000000"/>
              </a:buClr>
              <a:buSzPct val="100000"/>
              <a:buFontTx/>
              <a:buNone/>
              <a:tabLst/>
              <a:defRPr/>
            </a:pPr>
            <a:r>
              <a:rPr lang="en-US" sz="1200" dirty="0">
                <a:solidFill>
                  <a:srgbClr val="000000"/>
                </a:solidFill>
                <a:latin typeface="Arial" panose="020B0604020202020204"/>
              </a:rPr>
              <a:t>Business led by Joeann Fan, R&amp;D</a:t>
            </a:r>
          </a:p>
          <a:p>
            <a:pPr marL="0" marR="0" lvl="0" indent="0" algn="l" defTabSz="913435" rtl="0" eaLnBrk="1" fontAlgn="base" latinLnBrk="0" hangingPunct="1">
              <a:lnSpc>
                <a:spcPct val="100000"/>
              </a:lnSpc>
              <a:spcBef>
                <a:spcPct val="0"/>
              </a:spcBef>
              <a:spcAft>
                <a:spcPct val="0"/>
              </a:spcAft>
              <a:buClr>
                <a:srgbClr val="000000"/>
              </a:buClr>
              <a:buSzPct val="100000"/>
              <a:buFontTx/>
              <a:buNone/>
              <a:tabLst/>
              <a:defRPr/>
            </a:pPr>
            <a:r>
              <a:rPr lang="en-US" sz="1200" dirty="0">
                <a:solidFill>
                  <a:srgbClr val="000000"/>
                </a:solidFill>
                <a:latin typeface="Arial" panose="020B0604020202020204"/>
              </a:rPr>
              <a:t>Digitalization led by Bozhu Bi</a:t>
            </a:r>
          </a:p>
          <a:p>
            <a:pPr marL="0" marR="0" lvl="0" indent="0" algn="l" defTabSz="913435" rtl="0" eaLnBrk="1" fontAlgn="base" latinLnBrk="0" hangingPunct="1">
              <a:lnSpc>
                <a:spcPct val="100000"/>
              </a:lnSpc>
              <a:spcBef>
                <a:spcPct val="0"/>
              </a:spcBef>
              <a:spcAft>
                <a:spcPct val="0"/>
              </a:spcAft>
              <a:buClr>
                <a:srgbClr val="000000"/>
              </a:buClr>
              <a:buSzPct val="100000"/>
              <a:buFontTx/>
              <a:buNone/>
              <a:tabLst/>
              <a:defRPr/>
            </a:pPr>
            <a:r>
              <a:rPr lang="en-US" sz="1200" dirty="0">
                <a:solidFill>
                  <a:srgbClr val="000000"/>
                </a:solidFill>
                <a:latin typeface="Arial" panose="020B0604020202020204"/>
              </a:rPr>
              <a:t>Contributed by Xiangfei Meng/Chao Ma/Hao Zhang/other team members</a:t>
            </a:r>
            <a:endParaRPr kumimoji="0" lang="en-US" sz="12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grpSp>
        <p:nvGrpSpPr>
          <p:cNvPr id="83" name="Group 82">
            <a:extLst>
              <a:ext uri="{FF2B5EF4-FFF2-40B4-BE49-F238E27FC236}">
                <a16:creationId xmlns:a16="http://schemas.microsoft.com/office/drawing/2014/main" id="{9E711C7E-553E-4BDB-A05A-C2DCB70CA9DB}"/>
              </a:ext>
            </a:extLst>
          </p:cNvPr>
          <p:cNvGrpSpPr>
            <a:grpSpLocks/>
          </p:cNvGrpSpPr>
          <p:nvPr/>
        </p:nvGrpSpPr>
        <p:grpSpPr>
          <a:xfrm>
            <a:off x="287875" y="5010096"/>
            <a:ext cx="904406" cy="904406"/>
            <a:chOff x="3225740" y="2993371"/>
            <a:chExt cx="854656" cy="854656"/>
          </a:xfrm>
          <a:solidFill>
            <a:schemeClr val="accent2"/>
          </a:solidFill>
        </p:grpSpPr>
        <p:sp>
          <p:nvSpPr>
            <p:cNvPr id="84" name="Oval 83">
              <a:extLst>
                <a:ext uri="{FF2B5EF4-FFF2-40B4-BE49-F238E27FC236}">
                  <a16:creationId xmlns:a16="http://schemas.microsoft.com/office/drawing/2014/main" id="{749356A2-E6F3-4D09-845B-72948E9ECB4C}"/>
                </a:ext>
              </a:extLst>
            </p:cNvPr>
            <p:cNvSpPr>
              <a:spLocks/>
            </p:cNvSpPr>
            <p:nvPr/>
          </p:nvSpPr>
          <p:spPr>
            <a:xfrm>
              <a:off x="3225740" y="2993371"/>
              <a:ext cx="854656" cy="854656"/>
            </a:xfrm>
            <a:prstGeom prst="ellipse">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218" rtl="0" eaLnBrk="1" fontAlgn="base" latinLnBrk="0" hangingPunct="1">
                <a:lnSpc>
                  <a:spcPct val="100000"/>
                </a:lnSpc>
                <a:spcBef>
                  <a:spcPct val="0"/>
                </a:spcBef>
                <a:spcAft>
                  <a:spcPct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Arial" panose="020B0604020202020204"/>
                <a:ea typeface="+mn-ea"/>
                <a:cs typeface="+mn-cs"/>
              </a:endParaRPr>
            </a:p>
          </p:txBody>
        </p:sp>
        <p:pic>
          <p:nvPicPr>
            <p:cNvPr id="85" name="CustomIcon">
              <a:extLst>
                <a:ext uri="{FF2B5EF4-FFF2-40B4-BE49-F238E27FC236}">
                  <a16:creationId xmlns:a16="http://schemas.microsoft.com/office/drawing/2014/main" id="{E5049BF0-08FB-4ECD-8129-7E254937012B}"/>
                </a:ext>
              </a:extLst>
            </p:cNvPr>
            <p:cNvPicPr>
              <a:picLocks/>
            </p:cNvPicPr>
            <p:nvPr>
              <p:custDataLst>
                <p:tags r:id="rId12"/>
              </p:custDataLst>
            </p:nvPr>
          </p:nvPicPr>
          <p:blipFill>
            <a:blip r:embed="rId27">
              <a:extLst>
                <a:ext uri="{96DAC541-7B7A-43D3-8B79-37D633B846F1}">
                  <asvg:svgBlip xmlns:asvg="http://schemas.microsoft.com/office/drawing/2016/SVG/main" r:embed="rId28"/>
                </a:ext>
              </a:extLst>
            </a:blip>
            <a:stretch>
              <a:fillRect/>
            </a:stretch>
          </p:blipFill>
          <p:spPr>
            <a:xfrm>
              <a:off x="3411028" y="3178659"/>
              <a:ext cx="484081" cy="484081"/>
            </a:xfrm>
            <a:prstGeom prst="rect">
              <a:avLst/>
            </a:prstGeom>
          </p:spPr>
        </p:pic>
      </p:grpSp>
      <p:sp>
        <p:nvSpPr>
          <p:cNvPr id="87" name="Cloud (3)">
            <a:extLst>
              <a:ext uri="{FF2B5EF4-FFF2-40B4-BE49-F238E27FC236}">
                <a16:creationId xmlns:a16="http://schemas.microsoft.com/office/drawing/2014/main" id="{704CAA05-E697-4D17-AE14-BD38257BB300}"/>
              </a:ext>
            </a:extLst>
          </p:cNvPr>
          <p:cNvSpPr>
            <a:spLocks noEditPoints="1"/>
          </p:cNvSpPr>
          <p:nvPr>
            <p:custDataLst>
              <p:tags r:id="rId5"/>
            </p:custDataLst>
          </p:nvPr>
        </p:nvSpPr>
        <p:spPr bwMode="auto">
          <a:xfrm>
            <a:off x="7684822" y="4586450"/>
            <a:ext cx="731520" cy="731520"/>
          </a:xfrm>
          <a:custGeom>
            <a:avLst/>
            <a:gdLst>
              <a:gd name="T0" fmla="*/ 2710 w 9554"/>
              <a:gd name="T1" fmla="*/ 4337 h 9591"/>
              <a:gd name="T2" fmla="*/ 4480 w 9554"/>
              <a:gd name="T3" fmla="*/ 4131 h 9591"/>
              <a:gd name="T4" fmla="*/ 2655 w 9554"/>
              <a:gd name="T5" fmla="*/ 3769 h 9591"/>
              <a:gd name="T6" fmla="*/ 1819 w 9554"/>
              <a:gd name="T7" fmla="*/ 3217 h 9591"/>
              <a:gd name="T8" fmla="*/ 1839 w 9554"/>
              <a:gd name="T9" fmla="*/ 2064 h 9591"/>
              <a:gd name="T10" fmla="*/ 2768 w 9554"/>
              <a:gd name="T11" fmla="*/ 1495 h 9591"/>
              <a:gd name="T12" fmla="*/ 2985 w 9554"/>
              <a:gd name="T13" fmla="*/ 977 h 9591"/>
              <a:gd name="T14" fmla="*/ 3544 w 9554"/>
              <a:gd name="T15" fmla="*/ 283 h 9591"/>
              <a:gd name="T16" fmla="*/ 4959 w 9554"/>
              <a:gd name="T17" fmla="*/ 76 h 9591"/>
              <a:gd name="T18" fmla="*/ 5604 w 9554"/>
              <a:gd name="T19" fmla="*/ 477 h 9591"/>
              <a:gd name="T20" fmla="*/ 6195 w 9554"/>
              <a:gd name="T21" fmla="*/ 1223 h 9591"/>
              <a:gd name="T22" fmla="*/ 7296 w 9554"/>
              <a:gd name="T23" fmla="*/ 1421 h 9591"/>
              <a:gd name="T24" fmla="*/ 7876 w 9554"/>
              <a:gd name="T25" fmla="*/ 2418 h 9591"/>
              <a:gd name="T26" fmla="*/ 7300 w 9554"/>
              <a:gd name="T27" fmla="*/ 3589 h 9591"/>
              <a:gd name="T28" fmla="*/ 4972 w 9554"/>
              <a:gd name="T29" fmla="*/ 3954 h 9591"/>
              <a:gd name="T30" fmla="*/ 5058 w 9554"/>
              <a:gd name="T31" fmla="*/ 4280 h 9591"/>
              <a:gd name="T32" fmla="*/ 5453 w 9554"/>
              <a:gd name="T33" fmla="*/ 4366 h 9591"/>
              <a:gd name="T34" fmla="*/ 9505 w 9554"/>
              <a:gd name="T35" fmla="*/ 5361 h 9591"/>
              <a:gd name="T36" fmla="*/ 7052 w 9554"/>
              <a:gd name="T37" fmla="*/ 5392 h 9591"/>
              <a:gd name="T38" fmla="*/ 4966 w 9554"/>
              <a:gd name="T39" fmla="*/ 5077 h 9591"/>
              <a:gd name="T40" fmla="*/ 4934 w 9554"/>
              <a:gd name="T41" fmla="*/ 5252 h 9591"/>
              <a:gd name="T42" fmla="*/ 5979 w 9554"/>
              <a:gd name="T43" fmla="*/ 5371 h 9591"/>
              <a:gd name="T44" fmla="*/ 6014 w 9554"/>
              <a:gd name="T45" fmla="*/ 9421 h 9591"/>
              <a:gd name="T46" fmla="*/ 3758 w 9554"/>
              <a:gd name="T47" fmla="*/ 9563 h 9591"/>
              <a:gd name="T48" fmla="*/ 3469 w 9554"/>
              <a:gd name="T49" fmla="*/ 6272 h 9591"/>
              <a:gd name="T50" fmla="*/ 4539 w 9554"/>
              <a:gd name="T51" fmla="*/ 5116 h 9591"/>
              <a:gd name="T52" fmla="*/ 1491 w 9554"/>
              <a:gd name="T53" fmla="*/ 4804 h 9591"/>
              <a:gd name="T54" fmla="*/ 2327 w 9554"/>
              <a:gd name="T55" fmla="*/ 5334 h 9591"/>
              <a:gd name="T56" fmla="*/ 2371 w 9554"/>
              <a:gd name="T57" fmla="*/ 9564 h 9591"/>
              <a:gd name="T58" fmla="*/ 5043 w 9554"/>
              <a:gd name="T59" fmla="*/ 8338 h 9591"/>
              <a:gd name="T60" fmla="*/ 4440 w 9554"/>
              <a:gd name="T61" fmla="*/ 8290 h 9591"/>
              <a:gd name="T62" fmla="*/ 4603 w 9554"/>
              <a:gd name="T63" fmla="*/ 8820 h 9591"/>
              <a:gd name="T64" fmla="*/ 5069 w 9554"/>
              <a:gd name="T65" fmla="*/ 8624 h 9591"/>
              <a:gd name="T66" fmla="*/ 1574 w 9554"/>
              <a:gd name="T67" fmla="*/ 8566 h 9591"/>
              <a:gd name="T68" fmla="*/ 1221 w 9554"/>
              <a:gd name="T69" fmla="*/ 8184 h 9591"/>
              <a:gd name="T70" fmla="*/ 920 w 9554"/>
              <a:gd name="T71" fmla="*/ 8632 h 9591"/>
              <a:gd name="T72" fmla="*/ 1470 w 9554"/>
              <a:gd name="T73" fmla="*/ 8808 h 9591"/>
              <a:gd name="T74" fmla="*/ 8523 w 9554"/>
              <a:gd name="T75" fmla="*/ 8304 h 9591"/>
              <a:gd name="T76" fmla="*/ 7922 w 9554"/>
              <a:gd name="T77" fmla="*/ 8314 h 9591"/>
              <a:gd name="T78" fmla="*/ 8016 w 9554"/>
              <a:gd name="T79" fmla="*/ 8702 h 9591"/>
              <a:gd name="T80" fmla="*/ 8527 w 9554"/>
              <a:gd name="T81" fmla="*/ 8718 h 9591"/>
              <a:gd name="T82" fmla="*/ 692 w 9554"/>
              <a:gd name="T83" fmla="*/ 6692 h 9591"/>
              <a:gd name="T84" fmla="*/ 230 w 9554"/>
              <a:gd name="T85" fmla="*/ 7243 h 9591"/>
              <a:gd name="T86" fmla="*/ 1982 w 9554"/>
              <a:gd name="T87" fmla="*/ 7469 h 9591"/>
              <a:gd name="T88" fmla="*/ 5744 w 9554"/>
              <a:gd name="T89" fmla="*/ 6780 h 9591"/>
              <a:gd name="T90" fmla="*/ 3801 w 9554"/>
              <a:gd name="T91" fmla="*/ 6710 h 9591"/>
              <a:gd name="T92" fmla="*/ 4116 w 9554"/>
              <a:gd name="T93" fmla="*/ 7474 h 9591"/>
              <a:gd name="T94" fmla="*/ 9276 w 9554"/>
              <a:gd name="T95" fmla="*/ 7291 h 9591"/>
              <a:gd name="T96" fmla="*/ 9142 w 9554"/>
              <a:gd name="T97" fmla="*/ 6615 h 9591"/>
              <a:gd name="T98" fmla="*/ 7318 w 9554"/>
              <a:gd name="T99" fmla="*/ 7279 h 9591"/>
              <a:gd name="T100" fmla="*/ 8961 w 9554"/>
              <a:gd name="T101" fmla="*/ 7474 h 9591"/>
              <a:gd name="T102" fmla="*/ 5711 w 9554"/>
              <a:gd name="T103" fmla="*/ 5669 h 9591"/>
              <a:gd name="T104" fmla="*/ 3808 w 9554"/>
              <a:gd name="T105" fmla="*/ 5660 h 9591"/>
              <a:gd name="T106" fmla="*/ 3819 w 9554"/>
              <a:gd name="T107" fmla="*/ 6392 h 9591"/>
              <a:gd name="T108" fmla="*/ 2222 w 9554"/>
              <a:gd name="T109" fmla="*/ 5757 h 9591"/>
              <a:gd name="T110" fmla="*/ 345 w 9554"/>
              <a:gd name="T111" fmla="*/ 5637 h 9591"/>
              <a:gd name="T112" fmla="*/ 281 w 9554"/>
              <a:gd name="T113" fmla="*/ 6359 h 9591"/>
              <a:gd name="T114" fmla="*/ 9260 w 9554"/>
              <a:gd name="T115" fmla="*/ 5732 h 9591"/>
              <a:gd name="T116" fmla="*/ 7320 w 9554"/>
              <a:gd name="T117" fmla="*/ 5950 h 9591"/>
              <a:gd name="T118" fmla="*/ 8306 w 9554"/>
              <a:gd name="T119" fmla="*/ 6390 h 95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9554" h="9591">
                <a:moveTo>
                  <a:pt x="15" y="9548"/>
                </a:moveTo>
                <a:lnTo>
                  <a:pt x="11" y="9512"/>
                </a:lnTo>
                <a:lnTo>
                  <a:pt x="4" y="9181"/>
                </a:lnTo>
                <a:lnTo>
                  <a:pt x="0" y="8263"/>
                </a:lnTo>
                <a:lnTo>
                  <a:pt x="2" y="7428"/>
                </a:lnTo>
                <a:lnTo>
                  <a:pt x="14" y="5345"/>
                </a:lnTo>
                <a:lnTo>
                  <a:pt x="530" y="5322"/>
                </a:lnTo>
                <a:lnTo>
                  <a:pt x="1046" y="5299"/>
                </a:lnTo>
                <a:lnTo>
                  <a:pt x="1058" y="4817"/>
                </a:lnTo>
                <a:lnTo>
                  <a:pt x="1072" y="4337"/>
                </a:lnTo>
                <a:lnTo>
                  <a:pt x="2710" y="4337"/>
                </a:lnTo>
                <a:lnTo>
                  <a:pt x="3256" y="4337"/>
                </a:lnTo>
                <a:lnTo>
                  <a:pt x="3939" y="4332"/>
                </a:lnTo>
                <a:lnTo>
                  <a:pt x="4201" y="4320"/>
                </a:lnTo>
                <a:lnTo>
                  <a:pt x="4298" y="4306"/>
                </a:lnTo>
                <a:lnTo>
                  <a:pt x="4348" y="4286"/>
                </a:lnTo>
                <a:lnTo>
                  <a:pt x="4371" y="4262"/>
                </a:lnTo>
                <a:lnTo>
                  <a:pt x="4377" y="4246"/>
                </a:lnTo>
                <a:lnTo>
                  <a:pt x="4384" y="4226"/>
                </a:lnTo>
                <a:lnTo>
                  <a:pt x="4409" y="4189"/>
                </a:lnTo>
                <a:lnTo>
                  <a:pt x="4442" y="4156"/>
                </a:lnTo>
                <a:lnTo>
                  <a:pt x="4480" y="4131"/>
                </a:lnTo>
                <a:lnTo>
                  <a:pt x="4500" y="4124"/>
                </a:lnTo>
                <a:lnTo>
                  <a:pt x="4525" y="4115"/>
                </a:lnTo>
                <a:lnTo>
                  <a:pt x="4559" y="4090"/>
                </a:lnTo>
                <a:lnTo>
                  <a:pt x="4578" y="4053"/>
                </a:lnTo>
                <a:lnTo>
                  <a:pt x="4582" y="4002"/>
                </a:lnTo>
                <a:lnTo>
                  <a:pt x="4580" y="3968"/>
                </a:lnTo>
                <a:lnTo>
                  <a:pt x="4565" y="3844"/>
                </a:lnTo>
                <a:lnTo>
                  <a:pt x="3580" y="3818"/>
                </a:lnTo>
                <a:lnTo>
                  <a:pt x="3226" y="3807"/>
                </a:lnTo>
                <a:lnTo>
                  <a:pt x="2846" y="3787"/>
                </a:lnTo>
                <a:lnTo>
                  <a:pt x="2655" y="3769"/>
                </a:lnTo>
                <a:lnTo>
                  <a:pt x="2503" y="3744"/>
                </a:lnTo>
                <a:lnTo>
                  <a:pt x="2382" y="3711"/>
                </a:lnTo>
                <a:lnTo>
                  <a:pt x="2280" y="3668"/>
                </a:lnTo>
                <a:lnTo>
                  <a:pt x="2185" y="3613"/>
                </a:lnTo>
                <a:lnTo>
                  <a:pt x="2136" y="3579"/>
                </a:lnTo>
                <a:lnTo>
                  <a:pt x="2060" y="3525"/>
                </a:lnTo>
                <a:lnTo>
                  <a:pt x="1980" y="3460"/>
                </a:lnTo>
                <a:lnTo>
                  <a:pt x="1938" y="3418"/>
                </a:lnTo>
                <a:lnTo>
                  <a:pt x="1902" y="3374"/>
                </a:lnTo>
                <a:lnTo>
                  <a:pt x="1870" y="3319"/>
                </a:lnTo>
                <a:lnTo>
                  <a:pt x="1819" y="3217"/>
                </a:lnTo>
                <a:lnTo>
                  <a:pt x="1778" y="3120"/>
                </a:lnTo>
                <a:lnTo>
                  <a:pt x="1754" y="3061"/>
                </a:lnTo>
                <a:lnTo>
                  <a:pt x="1718" y="2941"/>
                </a:lnTo>
                <a:lnTo>
                  <a:pt x="1695" y="2818"/>
                </a:lnTo>
                <a:lnTo>
                  <a:pt x="1686" y="2693"/>
                </a:lnTo>
                <a:lnTo>
                  <a:pt x="1690" y="2566"/>
                </a:lnTo>
                <a:lnTo>
                  <a:pt x="1709" y="2439"/>
                </a:lnTo>
                <a:lnTo>
                  <a:pt x="1739" y="2311"/>
                </a:lnTo>
                <a:lnTo>
                  <a:pt x="1784" y="2185"/>
                </a:lnTo>
                <a:lnTo>
                  <a:pt x="1812" y="2122"/>
                </a:lnTo>
                <a:lnTo>
                  <a:pt x="1839" y="2064"/>
                </a:lnTo>
                <a:lnTo>
                  <a:pt x="1903" y="1960"/>
                </a:lnTo>
                <a:lnTo>
                  <a:pt x="1976" y="1870"/>
                </a:lnTo>
                <a:lnTo>
                  <a:pt x="2062" y="1792"/>
                </a:lnTo>
                <a:lnTo>
                  <a:pt x="2163" y="1724"/>
                </a:lnTo>
                <a:lnTo>
                  <a:pt x="2281" y="1667"/>
                </a:lnTo>
                <a:lnTo>
                  <a:pt x="2419" y="1615"/>
                </a:lnTo>
                <a:lnTo>
                  <a:pt x="2579" y="1570"/>
                </a:lnTo>
                <a:lnTo>
                  <a:pt x="2668" y="1551"/>
                </a:lnTo>
                <a:lnTo>
                  <a:pt x="2705" y="1541"/>
                </a:lnTo>
                <a:lnTo>
                  <a:pt x="2746" y="1519"/>
                </a:lnTo>
                <a:lnTo>
                  <a:pt x="2768" y="1495"/>
                </a:lnTo>
                <a:lnTo>
                  <a:pt x="2796" y="1447"/>
                </a:lnTo>
                <a:lnTo>
                  <a:pt x="2830" y="1341"/>
                </a:lnTo>
                <a:lnTo>
                  <a:pt x="2848" y="1265"/>
                </a:lnTo>
                <a:lnTo>
                  <a:pt x="2860" y="1212"/>
                </a:lnTo>
                <a:lnTo>
                  <a:pt x="2887" y="1118"/>
                </a:lnTo>
                <a:lnTo>
                  <a:pt x="2916" y="1048"/>
                </a:lnTo>
                <a:lnTo>
                  <a:pt x="2939" y="1009"/>
                </a:lnTo>
                <a:lnTo>
                  <a:pt x="2949" y="1005"/>
                </a:lnTo>
                <a:lnTo>
                  <a:pt x="2966" y="1004"/>
                </a:lnTo>
                <a:lnTo>
                  <a:pt x="2981" y="990"/>
                </a:lnTo>
                <a:lnTo>
                  <a:pt x="2985" y="977"/>
                </a:lnTo>
                <a:lnTo>
                  <a:pt x="2984" y="971"/>
                </a:lnTo>
                <a:lnTo>
                  <a:pt x="2982" y="961"/>
                </a:lnTo>
                <a:lnTo>
                  <a:pt x="2992" y="920"/>
                </a:lnTo>
                <a:lnTo>
                  <a:pt x="3027" y="829"/>
                </a:lnTo>
                <a:lnTo>
                  <a:pt x="3061" y="755"/>
                </a:lnTo>
                <a:lnTo>
                  <a:pt x="3081" y="716"/>
                </a:lnTo>
                <a:lnTo>
                  <a:pt x="3141" y="633"/>
                </a:lnTo>
                <a:lnTo>
                  <a:pt x="3221" y="546"/>
                </a:lnTo>
                <a:lnTo>
                  <a:pt x="3317" y="456"/>
                </a:lnTo>
                <a:lnTo>
                  <a:pt x="3426" y="368"/>
                </a:lnTo>
                <a:lnTo>
                  <a:pt x="3544" y="283"/>
                </a:lnTo>
                <a:lnTo>
                  <a:pt x="3670" y="206"/>
                </a:lnTo>
                <a:lnTo>
                  <a:pt x="3799" y="137"/>
                </a:lnTo>
                <a:lnTo>
                  <a:pt x="3863" y="107"/>
                </a:lnTo>
                <a:lnTo>
                  <a:pt x="3925" y="83"/>
                </a:lnTo>
                <a:lnTo>
                  <a:pt x="4060" y="42"/>
                </a:lnTo>
                <a:lnTo>
                  <a:pt x="4209" y="15"/>
                </a:lnTo>
                <a:lnTo>
                  <a:pt x="4364" y="1"/>
                </a:lnTo>
                <a:lnTo>
                  <a:pt x="4522" y="0"/>
                </a:lnTo>
                <a:lnTo>
                  <a:pt x="4677" y="12"/>
                </a:lnTo>
                <a:lnTo>
                  <a:pt x="4825" y="38"/>
                </a:lnTo>
                <a:lnTo>
                  <a:pt x="4959" y="76"/>
                </a:lnTo>
                <a:lnTo>
                  <a:pt x="5019" y="101"/>
                </a:lnTo>
                <a:lnTo>
                  <a:pt x="5111" y="144"/>
                </a:lnTo>
                <a:lnTo>
                  <a:pt x="5298" y="246"/>
                </a:lnTo>
                <a:lnTo>
                  <a:pt x="5456" y="347"/>
                </a:lnTo>
                <a:lnTo>
                  <a:pt x="5535" y="411"/>
                </a:lnTo>
                <a:lnTo>
                  <a:pt x="5563" y="442"/>
                </a:lnTo>
                <a:lnTo>
                  <a:pt x="5568" y="455"/>
                </a:lnTo>
                <a:lnTo>
                  <a:pt x="5572" y="467"/>
                </a:lnTo>
                <a:lnTo>
                  <a:pt x="5586" y="480"/>
                </a:lnTo>
                <a:lnTo>
                  <a:pt x="5595" y="478"/>
                </a:lnTo>
                <a:lnTo>
                  <a:pt x="5604" y="477"/>
                </a:lnTo>
                <a:lnTo>
                  <a:pt x="5632" y="499"/>
                </a:lnTo>
                <a:lnTo>
                  <a:pt x="5697" y="573"/>
                </a:lnTo>
                <a:lnTo>
                  <a:pt x="5811" y="734"/>
                </a:lnTo>
                <a:lnTo>
                  <a:pt x="5929" y="926"/>
                </a:lnTo>
                <a:lnTo>
                  <a:pt x="5979" y="1020"/>
                </a:lnTo>
                <a:lnTo>
                  <a:pt x="6018" y="1095"/>
                </a:lnTo>
                <a:lnTo>
                  <a:pt x="6061" y="1168"/>
                </a:lnTo>
                <a:lnTo>
                  <a:pt x="6087" y="1199"/>
                </a:lnTo>
                <a:lnTo>
                  <a:pt x="6112" y="1218"/>
                </a:lnTo>
                <a:lnTo>
                  <a:pt x="6142" y="1226"/>
                </a:lnTo>
                <a:lnTo>
                  <a:pt x="6195" y="1223"/>
                </a:lnTo>
                <a:lnTo>
                  <a:pt x="6245" y="1212"/>
                </a:lnTo>
                <a:lnTo>
                  <a:pt x="6303" y="1201"/>
                </a:lnTo>
                <a:lnTo>
                  <a:pt x="6420" y="1185"/>
                </a:lnTo>
                <a:lnTo>
                  <a:pt x="6536" y="1181"/>
                </a:lnTo>
                <a:lnTo>
                  <a:pt x="6652" y="1187"/>
                </a:lnTo>
                <a:lnTo>
                  <a:pt x="6767" y="1203"/>
                </a:lnTo>
                <a:lnTo>
                  <a:pt x="6879" y="1228"/>
                </a:lnTo>
                <a:lnTo>
                  <a:pt x="6988" y="1264"/>
                </a:lnTo>
                <a:lnTo>
                  <a:pt x="7095" y="1308"/>
                </a:lnTo>
                <a:lnTo>
                  <a:pt x="7198" y="1361"/>
                </a:lnTo>
                <a:lnTo>
                  <a:pt x="7296" y="1421"/>
                </a:lnTo>
                <a:lnTo>
                  <a:pt x="7389" y="1492"/>
                </a:lnTo>
                <a:lnTo>
                  <a:pt x="7476" y="1568"/>
                </a:lnTo>
                <a:lnTo>
                  <a:pt x="7556" y="1653"/>
                </a:lnTo>
                <a:lnTo>
                  <a:pt x="7630" y="1745"/>
                </a:lnTo>
                <a:lnTo>
                  <a:pt x="7697" y="1844"/>
                </a:lnTo>
                <a:lnTo>
                  <a:pt x="7755" y="1949"/>
                </a:lnTo>
                <a:lnTo>
                  <a:pt x="7780" y="2004"/>
                </a:lnTo>
                <a:lnTo>
                  <a:pt x="7804" y="2061"/>
                </a:lnTo>
                <a:lnTo>
                  <a:pt x="7841" y="2178"/>
                </a:lnTo>
                <a:lnTo>
                  <a:pt x="7865" y="2296"/>
                </a:lnTo>
                <a:lnTo>
                  <a:pt x="7876" y="2418"/>
                </a:lnTo>
                <a:lnTo>
                  <a:pt x="7876" y="2539"/>
                </a:lnTo>
                <a:lnTo>
                  <a:pt x="7865" y="2660"/>
                </a:lnTo>
                <a:lnTo>
                  <a:pt x="7843" y="2781"/>
                </a:lnTo>
                <a:lnTo>
                  <a:pt x="7809" y="2899"/>
                </a:lnTo>
                <a:lnTo>
                  <a:pt x="7766" y="3014"/>
                </a:lnTo>
                <a:lnTo>
                  <a:pt x="7711" y="3125"/>
                </a:lnTo>
                <a:lnTo>
                  <a:pt x="7647" y="3231"/>
                </a:lnTo>
                <a:lnTo>
                  <a:pt x="7573" y="3332"/>
                </a:lnTo>
                <a:lnTo>
                  <a:pt x="7491" y="3425"/>
                </a:lnTo>
                <a:lnTo>
                  <a:pt x="7400" y="3512"/>
                </a:lnTo>
                <a:lnTo>
                  <a:pt x="7300" y="3589"/>
                </a:lnTo>
                <a:lnTo>
                  <a:pt x="7193" y="3657"/>
                </a:lnTo>
                <a:lnTo>
                  <a:pt x="7135" y="3686"/>
                </a:lnTo>
                <a:lnTo>
                  <a:pt x="7097" y="3705"/>
                </a:lnTo>
                <a:lnTo>
                  <a:pt x="7025" y="3734"/>
                </a:lnTo>
                <a:lnTo>
                  <a:pt x="6949" y="3759"/>
                </a:lnTo>
                <a:lnTo>
                  <a:pt x="6856" y="3776"/>
                </a:lnTo>
                <a:lnTo>
                  <a:pt x="6669" y="3796"/>
                </a:lnTo>
                <a:lnTo>
                  <a:pt x="6259" y="3813"/>
                </a:lnTo>
                <a:lnTo>
                  <a:pt x="5950" y="3821"/>
                </a:lnTo>
                <a:lnTo>
                  <a:pt x="4988" y="3844"/>
                </a:lnTo>
                <a:lnTo>
                  <a:pt x="4972" y="3954"/>
                </a:lnTo>
                <a:lnTo>
                  <a:pt x="4969" y="3977"/>
                </a:lnTo>
                <a:lnTo>
                  <a:pt x="4975" y="4029"/>
                </a:lnTo>
                <a:lnTo>
                  <a:pt x="4991" y="4081"/>
                </a:lnTo>
                <a:lnTo>
                  <a:pt x="5016" y="4126"/>
                </a:lnTo>
                <a:lnTo>
                  <a:pt x="5031" y="4145"/>
                </a:lnTo>
                <a:lnTo>
                  <a:pt x="5046" y="4162"/>
                </a:lnTo>
                <a:lnTo>
                  <a:pt x="5067" y="4198"/>
                </a:lnTo>
                <a:lnTo>
                  <a:pt x="5076" y="4231"/>
                </a:lnTo>
                <a:lnTo>
                  <a:pt x="5075" y="4257"/>
                </a:lnTo>
                <a:lnTo>
                  <a:pt x="5069" y="4265"/>
                </a:lnTo>
                <a:lnTo>
                  <a:pt x="5058" y="4280"/>
                </a:lnTo>
                <a:lnTo>
                  <a:pt x="5068" y="4284"/>
                </a:lnTo>
                <a:lnTo>
                  <a:pt x="5088" y="4274"/>
                </a:lnTo>
                <a:lnTo>
                  <a:pt x="5099" y="4269"/>
                </a:lnTo>
                <a:lnTo>
                  <a:pt x="5127" y="4269"/>
                </a:lnTo>
                <a:lnTo>
                  <a:pt x="5158" y="4280"/>
                </a:lnTo>
                <a:lnTo>
                  <a:pt x="5186" y="4300"/>
                </a:lnTo>
                <a:lnTo>
                  <a:pt x="5198" y="4313"/>
                </a:lnTo>
                <a:lnTo>
                  <a:pt x="5210" y="4324"/>
                </a:lnTo>
                <a:lnTo>
                  <a:pt x="5253" y="4343"/>
                </a:lnTo>
                <a:lnTo>
                  <a:pt x="5330" y="4356"/>
                </a:lnTo>
                <a:lnTo>
                  <a:pt x="5453" y="4366"/>
                </a:lnTo>
                <a:lnTo>
                  <a:pt x="5739" y="4377"/>
                </a:lnTo>
                <a:lnTo>
                  <a:pt x="6391" y="4384"/>
                </a:lnTo>
                <a:lnTo>
                  <a:pt x="6870" y="4384"/>
                </a:lnTo>
                <a:lnTo>
                  <a:pt x="8484" y="4384"/>
                </a:lnTo>
                <a:lnTo>
                  <a:pt x="8484" y="4853"/>
                </a:lnTo>
                <a:lnTo>
                  <a:pt x="8484" y="5322"/>
                </a:lnTo>
                <a:lnTo>
                  <a:pt x="8964" y="5323"/>
                </a:lnTo>
                <a:lnTo>
                  <a:pt x="9160" y="5325"/>
                </a:lnTo>
                <a:lnTo>
                  <a:pt x="9392" y="5339"/>
                </a:lnTo>
                <a:lnTo>
                  <a:pt x="9485" y="5353"/>
                </a:lnTo>
                <a:lnTo>
                  <a:pt x="9505" y="5361"/>
                </a:lnTo>
                <a:lnTo>
                  <a:pt x="9514" y="5370"/>
                </a:lnTo>
                <a:lnTo>
                  <a:pt x="9527" y="5426"/>
                </a:lnTo>
                <a:lnTo>
                  <a:pt x="9543" y="5603"/>
                </a:lnTo>
                <a:lnTo>
                  <a:pt x="9553" y="6086"/>
                </a:lnTo>
                <a:lnTo>
                  <a:pt x="9554" y="6906"/>
                </a:lnTo>
                <a:lnTo>
                  <a:pt x="9552" y="7484"/>
                </a:lnTo>
                <a:lnTo>
                  <a:pt x="9539" y="9569"/>
                </a:lnTo>
                <a:lnTo>
                  <a:pt x="8295" y="9569"/>
                </a:lnTo>
                <a:lnTo>
                  <a:pt x="7052" y="9569"/>
                </a:lnTo>
                <a:lnTo>
                  <a:pt x="7052" y="7480"/>
                </a:lnTo>
                <a:lnTo>
                  <a:pt x="7052" y="5392"/>
                </a:lnTo>
                <a:lnTo>
                  <a:pt x="7582" y="5379"/>
                </a:lnTo>
                <a:lnTo>
                  <a:pt x="8113" y="5365"/>
                </a:lnTo>
                <a:lnTo>
                  <a:pt x="8098" y="5075"/>
                </a:lnTo>
                <a:lnTo>
                  <a:pt x="8085" y="4783"/>
                </a:lnTo>
                <a:lnTo>
                  <a:pt x="6657" y="4770"/>
                </a:lnTo>
                <a:lnTo>
                  <a:pt x="5228" y="4758"/>
                </a:lnTo>
                <a:lnTo>
                  <a:pt x="5096" y="4885"/>
                </a:lnTo>
                <a:lnTo>
                  <a:pt x="5069" y="4911"/>
                </a:lnTo>
                <a:lnTo>
                  <a:pt x="5022" y="4970"/>
                </a:lnTo>
                <a:lnTo>
                  <a:pt x="4985" y="5028"/>
                </a:lnTo>
                <a:lnTo>
                  <a:pt x="4966" y="5077"/>
                </a:lnTo>
                <a:lnTo>
                  <a:pt x="4964" y="5097"/>
                </a:lnTo>
                <a:lnTo>
                  <a:pt x="4963" y="5114"/>
                </a:lnTo>
                <a:lnTo>
                  <a:pt x="4956" y="5143"/>
                </a:lnTo>
                <a:lnTo>
                  <a:pt x="4942" y="5167"/>
                </a:lnTo>
                <a:lnTo>
                  <a:pt x="4924" y="5180"/>
                </a:lnTo>
                <a:lnTo>
                  <a:pt x="4914" y="5182"/>
                </a:lnTo>
                <a:lnTo>
                  <a:pt x="4904" y="5182"/>
                </a:lnTo>
                <a:lnTo>
                  <a:pt x="4897" y="5193"/>
                </a:lnTo>
                <a:lnTo>
                  <a:pt x="4903" y="5212"/>
                </a:lnTo>
                <a:lnTo>
                  <a:pt x="4920" y="5237"/>
                </a:lnTo>
                <a:lnTo>
                  <a:pt x="4934" y="5252"/>
                </a:lnTo>
                <a:lnTo>
                  <a:pt x="4945" y="5262"/>
                </a:lnTo>
                <a:lnTo>
                  <a:pt x="4972" y="5278"/>
                </a:lnTo>
                <a:lnTo>
                  <a:pt x="5032" y="5297"/>
                </a:lnTo>
                <a:lnTo>
                  <a:pt x="5157" y="5315"/>
                </a:lnTo>
                <a:lnTo>
                  <a:pt x="5344" y="5321"/>
                </a:lnTo>
                <a:lnTo>
                  <a:pt x="5467" y="5322"/>
                </a:lnTo>
                <a:lnTo>
                  <a:pt x="5575" y="5322"/>
                </a:lnTo>
                <a:lnTo>
                  <a:pt x="5755" y="5329"/>
                </a:lnTo>
                <a:lnTo>
                  <a:pt x="5887" y="5344"/>
                </a:lnTo>
                <a:lnTo>
                  <a:pt x="5951" y="5359"/>
                </a:lnTo>
                <a:lnTo>
                  <a:pt x="5979" y="5371"/>
                </a:lnTo>
                <a:lnTo>
                  <a:pt x="5987" y="5379"/>
                </a:lnTo>
                <a:lnTo>
                  <a:pt x="5994" y="5390"/>
                </a:lnTo>
                <a:lnTo>
                  <a:pt x="6008" y="5454"/>
                </a:lnTo>
                <a:lnTo>
                  <a:pt x="6024" y="5646"/>
                </a:lnTo>
                <a:lnTo>
                  <a:pt x="6037" y="6136"/>
                </a:lnTo>
                <a:lnTo>
                  <a:pt x="6042" y="6927"/>
                </a:lnTo>
                <a:lnTo>
                  <a:pt x="6043" y="7465"/>
                </a:lnTo>
                <a:lnTo>
                  <a:pt x="6043" y="8118"/>
                </a:lnTo>
                <a:lnTo>
                  <a:pt x="6037" y="8957"/>
                </a:lnTo>
                <a:lnTo>
                  <a:pt x="6026" y="9290"/>
                </a:lnTo>
                <a:lnTo>
                  <a:pt x="6014" y="9421"/>
                </a:lnTo>
                <a:lnTo>
                  <a:pt x="5997" y="9495"/>
                </a:lnTo>
                <a:lnTo>
                  <a:pt x="5974" y="9529"/>
                </a:lnTo>
                <a:lnTo>
                  <a:pt x="5961" y="9538"/>
                </a:lnTo>
                <a:lnTo>
                  <a:pt x="5946" y="9544"/>
                </a:lnTo>
                <a:lnTo>
                  <a:pt x="5877" y="9554"/>
                </a:lnTo>
                <a:lnTo>
                  <a:pt x="5705" y="9565"/>
                </a:lnTo>
                <a:lnTo>
                  <a:pt x="5362" y="9576"/>
                </a:lnTo>
                <a:lnTo>
                  <a:pt x="4946" y="9581"/>
                </a:lnTo>
                <a:lnTo>
                  <a:pt x="4506" y="9581"/>
                </a:lnTo>
                <a:lnTo>
                  <a:pt x="4093" y="9575"/>
                </a:lnTo>
                <a:lnTo>
                  <a:pt x="3758" y="9563"/>
                </a:lnTo>
                <a:lnTo>
                  <a:pt x="3593" y="9550"/>
                </a:lnTo>
                <a:lnTo>
                  <a:pt x="3532" y="9540"/>
                </a:lnTo>
                <a:lnTo>
                  <a:pt x="3521" y="9534"/>
                </a:lnTo>
                <a:lnTo>
                  <a:pt x="3512" y="9524"/>
                </a:lnTo>
                <a:lnTo>
                  <a:pt x="3498" y="9464"/>
                </a:lnTo>
                <a:lnTo>
                  <a:pt x="3482" y="9282"/>
                </a:lnTo>
                <a:lnTo>
                  <a:pt x="3469" y="8798"/>
                </a:lnTo>
                <a:lnTo>
                  <a:pt x="3463" y="7991"/>
                </a:lnTo>
                <a:lnTo>
                  <a:pt x="3463" y="7431"/>
                </a:lnTo>
                <a:lnTo>
                  <a:pt x="3463" y="7012"/>
                </a:lnTo>
                <a:lnTo>
                  <a:pt x="3469" y="6272"/>
                </a:lnTo>
                <a:lnTo>
                  <a:pt x="3480" y="5705"/>
                </a:lnTo>
                <a:lnTo>
                  <a:pt x="3490" y="5446"/>
                </a:lnTo>
                <a:lnTo>
                  <a:pt x="3498" y="5359"/>
                </a:lnTo>
                <a:lnTo>
                  <a:pt x="3502" y="5349"/>
                </a:lnTo>
                <a:lnTo>
                  <a:pt x="3517" y="5344"/>
                </a:lnTo>
                <a:lnTo>
                  <a:pt x="3608" y="5333"/>
                </a:lnTo>
                <a:lnTo>
                  <a:pt x="3840" y="5318"/>
                </a:lnTo>
                <a:lnTo>
                  <a:pt x="4042" y="5312"/>
                </a:lnTo>
                <a:lnTo>
                  <a:pt x="4541" y="5299"/>
                </a:lnTo>
                <a:lnTo>
                  <a:pt x="4542" y="5152"/>
                </a:lnTo>
                <a:lnTo>
                  <a:pt x="4539" y="5116"/>
                </a:lnTo>
                <a:lnTo>
                  <a:pt x="4525" y="5046"/>
                </a:lnTo>
                <a:lnTo>
                  <a:pt x="4493" y="4978"/>
                </a:lnTo>
                <a:lnTo>
                  <a:pt x="4447" y="4913"/>
                </a:lnTo>
                <a:lnTo>
                  <a:pt x="4417" y="4882"/>
                </a:lnTo>
                <a:lnTo>
                  <a:pt x="4294" y="4759"/>
                </a:lnTo>
                <a:lnTo>
                  <a:pt x="2871" y="4759"/>
                </a:lnTo>
                <a:lnTo>
                  <a:pt x="2326" y="4758"/>
                </a:lnTo>
                <a:lnTo>
                  <a:pt x="1811" y="4765"/>
                </a:lnTo>
                <a:lnTo>
                  <a:pt x="1642" y="4776"/>
                </a:lnTo>
                <a:lnTo>
                  <a:pt x="1556" y="4788"/>
                </a:lnTo>
                <a:lnTo>
                  <a:pt x="1491" y="4804"/>
                </a:lnTo>
                <a:lnTo>
                  <a:pt x="1442" y="4823"/>
                </a:lnTo>
                <a:lnTo>
                  <a:pt x="1410" y="4849"/>
                </a:lnTo>
                <a:lnTo>
                  <a:pt x="1391" y="4880"/>
                </a:lnTo>
                <a:lnTo>
                  <a:pt x="1381" y="4918"/>
                </a:lnTo>
                <a:lnTo>
                  <a:pt x="1378" y="4962"/>
                </a:lnTo>
                <a:lnTo>
                  <a:pt x="1383" y="5042"/>
                </a:lnTo>
                <a:lnTo>
                  <a:pt x="1390" y="5109"/>
                </a:lnTo>
                <a:lnTo>
                  <a:pt x="1407" y="5322"/>
                </a:lnTo>
                <a:lnTo>
                  <a:pt x="1891" y="5322"/>
                </a:lnTo>
                <a:lnTo>
                  <a:pt x="2089" y="5323"/>
                </a:lnTo>
                <a:lnTo>
                  <a:pt x="2327" y="5334"/>
                </a:lnTo>
                <a:lnTo>
                  <a:pt x="2428" y="5344"/>
                </a:lnTo>
                <a:lnTo>
                  <a:pt x="2449" y="5350"/>
                </a:lnTo>
                <a:lnTo>
                  <a:pt x="2461" y="5357"/>
                </a:lnTo>
                <a:lnTo>
                  <a:pt x="2481" y="5394"/>
                </a:lnTo>
                <a:lnTo>
                  <a:pt x="2496" y="5475"/>
                </a:lnTo>
                <a:lnTo>
                  <a:pt x="2507" y="5616"/>
                </a:lnTo>
                <a:lnTo>
                  <a:pt x="2518" y="5966"/>
                </a:lnTo>
                <a:lnTo>
                  <a:pt x="2523" y="6812"/>
                </a:lnTo>
                <a:lnTo>
                  <a:pt x="2524" y="7457"/>
                </a:lnTo>
                <a:lnTo>
                  <a:pt x="2524" y="9533"/>
                </a:lnTo>
                <a:lnTo>
                  <a:pt x="2371" y="9564"/>
                </a:lnTo>
                <a:lnTo>
                  <a:pt x="2316" y="9571"/>
                </a:lnTo>
                <a:lnTo>
                  <a:pt x="2081" y="9582"/>
                </a:lnTo>
                <a:lnTo>
                  <a:pt x="1545" y="9591"/>
                </a:lnTo>
                <a:lnTo>
                  <a:pt x="707" y="9585"/>
                </a:lnTo>
                <a:lnTo>
                  <a:pt x="219" y="9570"/>
                </a:lnTo>
                <a:lnTo>
                  <a:pt x="73" y="9560"/>
                </a:lnTo>
                <a:lnTo>
                  <a:pt x="22" y="9553"/>
                </a:lnTo>
                <a:lnTo>
                  <a:pt x="15" y="9548"/>
                </a:lnTo>
                <a:close/>
                <a:moveTo>
                  <a:pt x="5085" y="8450"/>
                </a:moveTo>
                <a:lnTo>
                  <a:pt x="5075" y="8410"/>
                </a:lnTo>
                <a:lnTo>
                  <a:pt x="5043" y="8338"/>
                </a:lnTo>
                <a:lnTo>
                  <a:pt x="4996" y="8279"/>
                </a:lnTo>
                <a:lnTo>
                  <a:pt x="4939" y="8235"/>
                </a:lnTo>
                <a:lnTo>
                  <a:pt x="4872" y="8205"/>
                </a:lnTo>
                <a:lnTo>
                  <a:pt x="4798" y="8192"/>
                </a:lnTo>
                <a:lnTo>
                  <a:pt x="4719" y="8194"/>
                </a:lnTo>
                <a:lnTo>
                  <a:pt x="4638" y="8215"/>
                </a:lnTo>
                <a:lnTo>
                  <a:pt x="4597" y="8234"/>
                </a:lnTo>
                <a:lnTo>
                  <a:pt x="4546" y="8257"/>
                </a:lnTo>
                <a:lnTo>
                  <a:pt x="4463" y="8288"/>
                </a:lnTo>
                <a:lnTo>
                  <a:pt x="4445" y="8289"/>
                </a:lnTo>
                <a:lnTo>
                  <a:pt x="4440" y="8290"/>
                </a:lnTo>
                <a:lnTo>
                  <a:pt x="4432" y="8317"/>
                </a:lnTo>
                <a:lnTo>
                  <a:pt x="4426" y="8396"/>
                </a:lnTo>
                <a:lnTo>
                  <a:pt x="4429" y="8471"/>
                </a:lnTo>
                <a:lnTo>
                  <a:pt x="4431" y="8505"/>
                </a:lnTo>
                <a:lnTo>
                  <a:pt x="4441" y="8567"/>
                </a:lnTo>
                <a:lnTo>
                  <a:pt x="4456" y="8625"/>
                </a:lnTo>
                <a:lnTo>
                  <a:pt x="4477" y="8677"/>
                </a:lnTo>
                <a:lnTo>
                  <a:pt x="4502" y="8723"/>
                </a:lnTo>
                <a:lnTo>
                  <a:pt x="4532" y="8761"/>
                </a:lnTo>
                <a:lnTo>
                  <a:pt x="4566" y="8794"/>
                </a:lnTo>
                <a:lnTo>
                  <a:pt x="4603" y="8820"/>
                </a:lnTo>
                <a:lnTo>
                  <a:pt x="4643" y="8838"/>
                </a:lnTo>
                <a:lnTo>
                  <a:pt x="4685" y="8850"/>
                </a:lnTo>
                <a:lnTo>
                  <a:pt x="4729" y="8854"/>
                </a:lnTo>
                <a:lnTo>
                  <a:pt x="4775" y="8851"/>
                </a:lnTo>
                <a:lnTo>
                  <a:pt x="4820" y="8838"/>
                </a:lnTo>
                <a:lnTo>
                  <a:pt x="4866" y="8819"/>
                </a:lnTo>
                <a:lnTo>
                  <a:pt x="4913" y="8792"/>
                </a:lnTo>
                <a:lnTo>
                  <a:pt x="4958" y="8755"/>
                </a:lnTo>
                <a:lnTo>
                  <a:pt x="4980" y="8732"/>
                </a:lnTo>
                <a:lnTo>
                  <a:pt x="5019" y="8692"/>
                </a:lnTo>
                <a:lnTo>
                  <a:pt x="5069" y="8624"/>
                </a:lnTo>
                <a:lnTo>
                  <a:pt x="5091" y="8561"/>
                </a:lnTo>
                <a:lnTo>
                  <a:pt x="5092" y="8492"/>
                </a:lnTo>
                <a:lnTo>
                  <a:pt x="5085" y="8450"/>
                </a:lnTo>
                <a:close/>
                <a:moveTo>
                  <a:pt x="1468" y="8803"/>
                </a:moveTo>
                <a:lnTo>
                  <a:pt x="1465" y="8797"/>
                </a:lnTo>
                <a:lnTo>
                  <a:pt x="1468" y="8774"/>
                </a:lnTo>
                <a:lnTo>
                  <a:pt x="1491" y="8724"/>
                </a:lnTo>
                <a:lnTo>
                  <a:pt x="1516" y="8683"/>
                </a:lnTo>
                <a:lnTo>
                  <a:pt x="1534" y="8659"/>
                </a:lnTo>
                <a:lnTo>
                  <a:pt x="1558" y="8612"/>
                </a:lnTo>
                <a:lnTo>
                  <a:pt x="1574" y="8566"/>
                </a:lnTo>
                <a:lnTo>
                  <a:pt x="1582" y="8522"/>
                </a:lnTo>
                <a:lnTo>
                  <a:pt x="1578" y="8478"/>
                </a:lnTo>
                <a:lnTo>
                  <a:pt x="1564" y="8433"/>
                </a:lnTo>
                <a:lnTo>
                  <a:pt x="1541" y="8385"/>
                </a:lnTo>
                <a:lnTo>
                  <a:pt x="1509" y="8335"/>
                </a:lnTo>
                <a:lnTo>
                  <a:pt x="1488" y="8308"/>
                </a:lnTo>
                <a:lnTo>
                  <a:pt x="1463" y="8279"/>
                </a:lnTo>
                <a:lnTo>
                  <a:pt x="1409" y="8232"/>
                </a:lnTo>
                <a:lnTo>
                  <a:pt x="1349" y="8202"/>
                </a:lnTo>
                <a:lnTo>
                  <a:pt x="1286" y="8186"/>
                </a:lnTo>
                <a:lnTo>
                  <a:pt x="1221" y="8184"/>
                </a:lnTo>
                <a:lnTo>
                  <a:pt x="1154" y="8199"/>
                </a:lnTo>
                <a:lnTo>
                  <a:pt x="1089" y="8228"/>
                </a:lnTo>
                <a:lnTo>
                  <a:pt x="1026" y="8271"/>
                </a:lnTo>
                <a:lnTo>
                  <a:pt x="997" y="8299"/>
                </a:lnTo>
                <a:lnTo>
                  <a:pt x="971" y="8326"/>
                </a:lnTo>
                <a:lnTo>
                  <a:pt x="931" y="8377"/>
                </a:lnTo>
                <a:lnTo>
                  <a:pt x="903" y="8426"/>
                </a:lnTo>
                <a:lnTo>
                  <a:pt x="888" y="8475"/>
                </a:lnTo>
                <a:lnTo>
                  <a:pt x="887" y="8526"/>
                </a:lnTo>
                <a:lnTo>
                  <a:pt x="898" y="8577"/>
                </a:lnTo>
                <a:lnTo>
                  <a:pt x="920" y="8632"/>
                </a:lnTo>
                <a:lnTo>
                  <a:pt x="957" y="8689"/>
                </a:lnTo>
                <a:lnTo>
                  <a:pt x="979" y="8719"/>
                </a:lnTo>
                <a:lnTo>
                  <a:pt x="1010" y="8756"/>
                </a:lnTo>
                <a:lnTo>
                  <a:pt x="1052" y="8795"/>
                </a:lnTo>
                <a:lnTo>
                  <a:pt x="1082" y="8813"/>
                </a:lnTo>
                <a:lnTo>
                  <a:pt x="1132" y="8831"/>
                </a:lnTo>
                <a:lnTo>
                  <a:pt x="1223" y="8837"/>
                </a:lnTo>
                <a:lnTo>
                  <a:pt x="1284" y="8835"/>
                </a:lnTo>
                <a:lnTo>
                  <a:pt x="1365" y="8829"/>
                </a:lnTo>
                <a:lnTo>
                  <a:pt x="1446" y="8816"/>
                </a:lnTo>
                <a:lnTo>
                  <a:pt x="1470" y="8808"/>
                </a:lnTo>
                <a:lnTo>
                  <a:pt x="1468" y="8803"/>
                </a:lnTo>
                <a:close/>
                <a:moveTo>
                  <a:pt x="8527" y="8718"/>
                </a:moveTo>
                <a:lnTo>
                  <a:pt x="8549" y="8688"/>
                </a:lnTo>
                <a:lnTo>
                  <a:pt x="8584" y="8634"/>
                </a:lnTo>
                <a:lnTo>
                  <a:pt x="8607" y="8583"/>
                </a:lnTo>
                <a:lnTo>
                  <a:pt x="8618" y="8535"/>
                </a:lnTo>
                <a:lnTo>
                  <a:pt x="8618" y="8487"/>
                </a:lnTo>
                <a:lnTo>
                  <a:pt x="8606" y="8439"/>
                </a:lnTo>
                <a:lnTo>
                  <a:pt x="8582" y="8388"/>
                </a:lnTo>
                <a:lnTo>
                  <a:pt x="8547" y="8333"/>
                </a:lnTo>
                <a:lnTo>
                  <a:pt x="8523" y="8304"/>
                </a:lnTo>
                <a:lnTo>
                  <a:pt x="8494" y="8267"/>
                </a:lnTo>
                <a:lnTo>
                  <a:pt x="8441" y="8219"/>
                </a:lnTo>
                <a:lnTo>
                  <a:pt x="8386" y="8196"/>
                </a:lnTo>
                <a:lnTo>
                  <a:pt x="8319" y="8193"/>
                </a:lnTo>
                <a:lnTo>
                  <a:pt x="8277" y="8199"/>
                </a:lnTo>
                <a:lnTo>
                  <a:pt x="8193" y="8213"/>
                </a:lnTo>
                <a:lnTo>
                  <a:pt x="8072" y="8236"/>
                </a:lnTo>
                <a:lnTo>
                  <a:pt x="7995" y="8260"/>
                </a:lnTo>
                <a:lnTo>
                  <a:pt x="7949" y="8284"/>
                </a:lnTo>
                <a:lnTo>
                  <a:pt x="7933" y="8300"/>
                </a:lnTo>
                <a:lnTo>
                  <a:pt x="7922" y="8314"/>
                </a:lnTo>
                <a:lnTo>
                  <a:pt x="7932" y="8319"/>
                </a:lnTo>
                <a:lnTo>
                  <a:pt x="7953" y="8308"/>
                </a:lnTo>
                <a:lnTo>
                  <a:pt x="7966" y="8301"/>
                </a:lnTo>
                <a:lnTo>
                  <a:pt x="7985" y="8306"/>
                </a:lnTo>
                <a:lnTo>
                  <a:pt x="7992" y="8338"/>
                </a:lnTo>
                <a:lnTo>
                  <a:pt x="7989" y="8397"/>
                </a:lnTo>
                <a:lnTo>
                  <a:pt x="7982" y="8441"/>
                </a:lnTo>
                <a:lnTo>
                  <a:pt x="7976" y="8484"/>
                </a:lnTo>
                <a:lnTo>
                  <a:pt x="7976" y="8565"/>
                </a:lnTo>
                <a:lnTo>
                  <a:pt x="7989" y="8639"/>
                </a:lnTo>
                <a:lnTo>
                  <a:pt x="8016" y="8702"/>
                </a:lnTo>
                <a:lnTo>
                  <a:pt x="8054" y="8755"/>
                </a:lnTo>
                <a:lnTo>
                  <a:pt x="8103" y="8797"/>
                </a:lnTo>
                <a:lnTo>
                  <a:pt x="8162" y="8825"/>
                </a:lnTo>
                <a:lnTo>
                  <a:pt x="8231" y="8840"/>
                </a:lnTo>
                <a:lnTo>
                  <a:pt x="8269" y="8841"/>
                </a:lnTo>
                <a:lnTo>
                  <a:pt x="8313" y="8840"/>
                </a:lnTo>
                <a:lnTo>
                  <a:pt x="8384" y="8826"/>
                </a:lnTo>
                <a:lnTo>
                  <a:pt x="8446" y="8797"/>
                </a:lnTo>
                <a:lnTo>
                  <a:pt x="8500" y="8750"/>
                </a:lnTo>
                <a:lnTo>
                  <a:pt x="8527" y="8718"/>
                </a:lnTo>
                <a:lnTo>
                  <a:pt x="8527" y="8718"/>
                </a:lnTo>
                <a:close/>
                <a:moveTo>
                  <a:pt x="2185" y="7441"/>
                </a:moveTo>
                <a:lnTo>
                  <a:pt x="2194" y="7434"/>
                </a:lnTo>
                <a:lnTo>
                  <a:pt x="2207" y="7416"/>
                </a:lnTo>
                <a:lnTo>
                  <a:pt x="2222" y="7373"/>
                </a:lnTo>
                <a:lnTo>
                  <a:pt x="2233" y="7279"/>
                </a:lnTo>
                <a:lnTo>
                  <a:pt x="2236" y="7142"/>
                </a:lnTo>
                <a:lnTo>
                  <a:pt x="2232" y="7054"/>
                </a:lnTo>
                <a:lnTo>
                  <a:pt x="2219" y="6706"/>
                </a:lnTo>
                <a:lnTo>
                  <a:pt x="1286" y="6693"/>
                </a:lnTo>
                <a:lnTo>
                  <a:pt x="1053" y="6690"/>
                </a:lnTo>
                <a:lnTo>
                  <a:pt x="692" y="6692"/>
                </a:lnTo>
                <a:lnTo>
                  <a:pt x="448" y="6703"/>
                </a:lnTo>
                <a:lnTo>
                  <a:pt x="341" y="6716"/>
                </a:lnTo>
                <a:lnTo>
                  <a:pt x="299" y="6727"/>
                </a:lnTo>
                <a:lnTo>
                  <a:pt x="288" y="6735"/>
                </a:lnTo>
                <a:lnTo>
                  <a:pt x="281" y="6742"/>
                </a:lnTo>
                <a:lnTo>
                  <a:pt x="267" y="6764"/>
                </a:lnTo>
                <a:lnTo>
                  <a:pt x="250" y="6815"/>
                </a:lnTo>
                <a:lnTo>
                  <a:pt x="234" y="6907"/>
                </a:lnTo>
                <a:lnTo>
                  <a:pt x="225" y="7017"/>
                </a:lnTo>
                <a:lnTo>
                  <a:pt x="224" y="7133"/>
                </a:lnTo>
                <a:lnTo>
                  <a:pt x="230" y="7243"/>
                </a:lnTo>
                <a:lnTo>
                  <a:pt x="244" y="7337"/>
                </a:lnTo>
                <a:lnTo>
                  <a:pt x="266" y="7405"/>
                </a:lnTo>
                <a:lnTo>
                  <a:pt x="281" y="7424"/>
                </a:lnTo>
                <a:lnTo>
                  <a:pt x="289" y="7431"/>
                </a:lnTo>
                <a:lnTo>
                  <a:pt x="339" y="7441"/>
                </a:lnTo>
                <a:lnTo>
                  <a:pt x="468" y="7455"/>
                </a:lnTo>
                <a:lnTo>
                  <a:pt x="728" y="7470"/>
                </a:lnTo>
                <a:lnTo>
                  <a:pt x="1050" y="7479"/>
                </a:lnTo>
                <a:lnTo>
                  <a:pt x="1391" y="7481"/>
                </a:lnTo>
                <a:lnTo>
                  <a:pt x="1715" y="7479"/>
                </a:lnTo>
                <a:lnTo>
                  <a:pt x="1982" y="7469"/>
                </a:lnTo>
                <a:lnTo>
                  <a:pt x="2118" y="7457"/>
                </a:lnTo>
                <a:lnTo>
                  <a:pt x="2173" y="7447"/>
                </a:lnTo>
                <a:lnTo>
                  <a:pt x="2185" y="7441"/>
                </a:lnTo>
                <a:close/>
                <a:moveTo>
                  <a:pt x="5705" y="7424"/>
                </a:moveTo>
                <a:lnTo>
                  <a:pt x="5718" y="7407"/>
                </a:lnTo>
                <a:lnTo>
                  <a:pt x="5738" y="7337"/>
                </a:lnTo>
                <a:lnTo>
                  <a:pt x="5752" y="7236"/>
                </a:lnTo>
                <a:lnTo>
                  <a:pt x="5760" y="7117"/>
                </a:lnTo>
                <a:lnTo>
                  <a:pt x="5761" y="6992"/>
                </a:lnTo>
                <a:lnTo>
                  <a:pt x="5756" y="6876"/>
                </a:lnTo>
                <a:lnTo>
                  <a:pt x="5744" y="6780"/>
                </a:lnTo>
                <a:lnTo>
                  <a:pt x="5731" y="6731"/>
                </a:lnTo>
                <a:lnTo>
                  <a:pt x="5719" y="6710"/>
                </a:lnTo>
                <a:lnTo>
                  <a:pt x="5713" y="6705"/>
                </a:lnTo>
                <a:lnTo>
                  <a:pt x="5695" y="6702"/>
                </a:lnTo>
                <a:lnTo>
                  <a:pt x="5554" y="6694"/>
                </a:lnTo>
                <a:lnTo>
                  <a:pt x="5185" y="6687"/>
                </a:lnTo>
                <a:lnTo>
                  <a:pt x="4536" y="6683"/>
                </a:lnTo>
                <a:lnTo>
                  <a:pt x="3968" y="6688"/>
                </a:lnTo>
                <a:lnTo>
                  <a:pt x="3814" y="6695"/>
                </a:lnTo>
                <a:lnTo>
                  <a:pt x="3810" y="6697"/>
                </a:lnTo>
                <a:lnTo>
                  <a:pt x="3801" y="6710"/>
                </a:lnTo>
                <a:lnTo>
                  <a:pt x="3792" y="6751"/>
                </a:lnTo>
                <a:lnTo>
                  <a:pt x="3778" y="6887"/>
                </a:lnTo>
                <a:lnTo>
                  <a:pt x="3776" y="7133"/>
                </a:lnTo>
                <a:lnTo>
                  <a:pt x="3787" y="7301"/>
                </a:lnTo>
                <a:lnTo>
                  <a:pt x="3800" y="7385"/>
                </a:lnTo>
                <a:lnTo>
                  <a:pt x="3809" y="7412"/>
                </a:lnTo>
                <a:lnTo>
                  <a:pt x="3814" y="7422"/>
                </a:lnTo>
                <a:lnTo>
                  <a:pt x="3837" y="7439"/>
                </a:lnTo>
                <a:lnTo>
                  <a:pt x="3882" y="7453"/>
                </a:lnTo>
                <a:lnTo>
                  <a:pt x="3953" y="7464"/>
                </a:lnTo>
                <a:lnTo>
                  <a:pt x="4116" y="7474"/>
                </a:lnTo>
                <a:lnTo>
                  <a:pt x="4478" y="7480"/>
                </a:lnTo>
                <a:lnTo>
                  <a:pt x="4741" y="7480"/>
                </a:lnTo>
                <a:lnTo>
                  <a:pt x="4972" y="7480"/>
                </a:lnTo>
                <a:lnTo>
                  <a:pt x="5324" y="7474"/>
                </a:lnTo>
                <a:lnTo>
                  <a:pt x="5557" y="7460"/>
                </a:lnTo>
                <a:lnTo>
                  <a:pt x="5658" y="7444"/>
                </a:lnTo>
                <a:lnTo>
                  <a:pt x="5696" y="7432"/>
                </a:lnTo>
                <a:lnTo>
                  <a:pt x="5705" y="7424"/>
                </a:lnTo>
                <a:close/>
                <a:moveTo>
                  <a:pt x="9252" y="7406"/>
                </a:moveTo>
                <a:lnTo>
                  <a:pt x="9262" y="7376"/>
                </a:lnTo>
                <a:lnTo>
                  <a:pt x="9276" y="7291"/>
                </a:lnTo>
                <a:lnTo>
                  <a:pt x="9282" y="7188"/>
                </a:lnTo>
                <a:lnTo>
                  <a:pt x="9281" y="7072"/>
                </a:lnTo>
                <a:lnTo>
                  <a:pt x="9275" y="6955"/>
                </a:lnTo>
                <a:lnTo>
                  <a:pt x="9262" y="6846"/>
                </a:lnTo>
                <a:lnTo>
                  <a:pt x="9244" y="6752"/>
                </a:lnTo>
                <a:lnTo>
                  <a:pt x="9222" y="6683"/>
                </a:lnTo>
                <a:lnTo>
                  <a:pt x="9209" y="6662"/>
                </a:lnTo>
                <a:lnTo>
                  <a:pt x="9196" y="6644"/>
                </a:lnTo>
                <a:lnTo>
                  <a:pt x="9171" y="6620"/>
                </a:lnTo>
                <a:lnTo>
                  <a:pt x="9151" y="6610"/>
                </a:lnTo>
                <a:lnTo>
                  <a:pt x="9142" y="6615"/>
                </a:lnTo>
                <a:lnTo>
                  <a:pt x="9140" y="6625"/>
                </a:lnTo>
                <a:lnTo>
                  <a:pt x="9138" y="6633"/>
                </a:lnTo>
                <a:lnTo>
                  <a:pt x="9114" y="6646"/>
                </a:lnTo>
                <a:lnTo>
                  <a:pt x="9031" y="6662"/>
                </a:lnTo>
                <a:lnTo>
                  <a:pt x="8814" y="6678"/>
                </a:lnTo>
                <a:lnTo>
                  <a:pt x="8469" y="6689"/>
                </a:lnTo>
                <a:lnTo>
                  <a:pt x="8237" y="6693"/>
                </a:lnTo>
                <a:lnTo>
                  <a:pt x="7333" y="6706"/>
                </a:lnTo>
                <a:lnTo>
                  <a:pt x="7320" y="7054"/>
                </a:lnTo>
                <a:lnTo>
                  <a:pt x="7317" y="7142"/>
                </a:lnTo>
                <a:lnTo>
                  <a:pt x="7318" y="7279"/>
                </a:lnTo>
                <a:lnTo>
                  <a:pt x="7330" y="7373"/>
                </a:lnTo>
                <a:lnTo>
                  <a:pt x="7346" y="7416"/>
                </a:lnTo>
                <a:lnTo>
                  <a:pt x="7359" y="7434"/>
                </a:lnTo>
                <a:lnTo>
                  <a:pt x="7366" y="7441"/>
                </a:lnTo>
                <a:lnTo>
                  <a:pt x="7391" y="7448"/>
                </a:lnTo>
                <a:lnTo>
                  <a:pt x="7550" y="7461"/>
                </a:lnTo>
                <a:lnTo>
                  <a:pt x="7811" y="7473"/>
                </a:lnTo>
                <a:lnTo>
                  <a:pt x="8143" y="7479"/>
                </a:lnTo>
                <a:lnTo>
                  <a:pt x="8326" y="7480"/>
                </a:lnTo>
                <a:lnTo>
                  <a:pt x="8597" y="7480"/>
                </a:lnTo>
                <a:lnTo>
                  <a:pt x="8961" y="7474"/>
                </a:lnTo>
                <a:lnTo>
                  <a:pt x="9118" y="7463"/>
                </a:lnTo>
                <a:lnTo>
                  <a:pt x="9185" y="7452"/>
                </a:lnTo>
                <a:lnTo>
                  <a:pt x="9225" y="7437"/>
                </a:lnTo>
                <a:lnTo>
                  <a:pt x="9248" y="7417"/>
                </a:lnTo>
                <a:lnTo>
                  <a:pt x="9252" y="7406"/>
                </a:lnTo>
                <a:close/>
                <a:moveTo>
                  <a:pt x="5752" y="6056"/>
                </a:moveTo>
                <a:lnTo>
                  <a:pt x="5754" y="5985"/>
                </a:lnTo>
                <a:lnTo>
                  <a:pt x="5752" y="5858"/>
                </a:lnTo>
                <a:lnTo>
                  <a:pt x="5742" y="5757"/>
                </a:lnTo>
                <a:lnTo>
                  <a:pt x="5723" y="5688"/>
                </a:lnTo>
                <a:lnTo>
                  <a:pt x="5711" y="5669"/>
                </a:lnTo>
                <a:lnTo>
                  <a:pt x="5701" y="5662"/>
                </a:lnTo>
                <a:lnTo>
                  <a:pt x="5649" y="5647"/>
                </a:lnTo>
                <a:lnTo>
                  <a:pt x="5517" y="5628"/>
                </a:lnTo>
                <a:lnTo>
                  <a:pt x="5250" y="5610"/>
                </a:lnTo>
                <a:lnTo>
                  <a:pt x="4925" y="5600"/>
                </a:lnTo>
                <a:lnTo>
                  <a:pt x="4580" y="5598"/>
                </a:lnTo>
                <a:lnTo>
                  <a:pt x="4256" y="5605"/>
                </a:lnTo>
                <a:lnTo>
                  <a:pt x="3994" y="5620"/>
                </a:lnTo>
                <a:lnTo>
                  <a:pt x="3864" y="5637"/>
                </a:lnTo>
                <a:lnTo>
                  <a:pt x="3816" y="5652"/>
                </a:lnTo>
                <a:lnTo>
                  <a:pt x="3808" y="5660"/>
                </a:lnTo>
                <a:lnTo>
                  <a:pt x="3800" y="5678"/>
                </a:lnTo>
                <a:lnTo>
                  <a:pt x="3787" y="5747"/>
                </a:lnTo>
                <a:lnTo>
                  <a:pt x="3773" y="5898"/>
                </a:lnTo>
                <a:lnTo>
                  <a:pt x="3772" y="6134"/>
                </a:lnTo>
                <a:lnTo>
                  <a:pt x="3783" y="6273"/>
                </a:lnTo>
                <a:lnTo>
                  <a:pt x="3795" y="6328"/>
                </a:lnTo>
                <a:lnTo>
                  <a:pt x="3803" y="6338"/>
                </a:lnTo>
                <a:lnTo>
                  <a:pt x="3816" y="6349"/>
                </a:lnTo>
                <a:lnTo>
                  <a:pt x="3825" y="6371"/>
                </a:lnTo>
                <a:lnTo>
                  <a:pt x="3822" y="6386"/>
                </a:lnTo>
                <a:lnTo>
                  <a:pt x="3819" y="6392"/>
                </a:lnTo>
                <a:lnTo>
                  <a:pt x="3821" y="6396"/>
                </a:lnTo>
                <a:lnTo>
                  <a:pt x="3856" y="6401"/>
                </a:lnTo>
                <a:lnTo>
                  <a:pt x="3969" y="6407"/>
                </a:lnTo>
                <a:lnTo>
                  <a:pt x="4382" y="6408"/>
                </a:lnTo>
                <a:lnTo>
                  <a:pt x="4769" y="6401"/>
                </a:lnTo>
                <a:lnTo>
                  <a:pt x="5738" y="6378"/>
                </a:lnTo>
                <a:lnTo>
                  <a:pt x="5752" y="6056"/>
                </a:lnTo>
                <a:close/>
                <a:moveTo>
                  <a:pt x="2232" y="6056"/>
                </a:moveTo>
                <a:lnTo>
                  <a:pt x="2235" y="5985"/>
                </a:lnTo>
                <a:lnTo>
                  <a:pt x="2232" y="5858"/>
                </a:lnTo>
                <a:lnTo>
                  <a:pt x="2222" y="5757"/>
                </a:lnTo>
                <a:lnTo>
                  <a:pt x="2204" y="5688"/>
                </a:lnTo>
                <a:lnTo>
                  <a:pt x="2191" y="5669"/>
                </a:lnTo>
                <a:lnTo>
                  <a:pt x="2182" y="5662"/>
                </a:lnTo>
                <a:lnTo>
                  <a:pt x="2131" y="5647"/>
                </a:lnTo>
                <a:lnTo>
                  <a:pt x="1999" y="5628"/>
                </a:lnTo>
                <a:lnTo>
                  <a:pt x="1736" y="5610"/>
                </a:lnTo>
                <a:lnTo>
                  <a:pt x="1413" y="5600"/>
                </a:lnTo>
                <a:lnTo>
                  <a:pt x="1069" y="5598"/>
                </a:lnTo>
                <a:lnTo>
                  <a:pt x="745" y="5605"/>
                </a:lnTo>
                <a:lnTo>
                  <a:pt x="479" y="5620"/>
                </a:lnTo>
                <a:lnTo>
                  <a:pt x="345" y="5637"/>
                </a:lnTo>
                <a:lnTo>
                  <a:pt x="292" y="5652"/>
                </a:lnTo>
                <a:lnTo>
                  <a:pt x="281" y="5660"/>
                </a:lnTo>
                <a:lnTo>
                  <a:pt x="270" y="5674"/>
                </a:lnTo>
                <a:lnTo>
                  <a:pt x="251" y="5731"/>
                </a:lnTo>
                <a:lnTo>
                  <a:pt x="232" y="5860"/>
                </a:lnTo>
                <a:lnTo>
                  <a:pt x="223" y="6075"/>
                </a:lnTo>
                <a:lnTo>
                  <a:pt x="232" y="6224"/>
                </a:lnTo>
                <a:lnTo>
                  <a:pt x="244" y="6300"/>
                </a:lnTo>
                <a:lnTo>
                  <a:pt x="253" y="6328"/>
                </a:lnTo>
                <a:lnTo>
                  <a:pt x="259" y="6339"/>
                </a:lnTo>
                <a:lnTo>
                  <a:pt x="281" y="6359"/>
                </a:lnTo>
                <a:lnTo>
                  <a:pt x="323" y="6374"/>
                </a:lnTo>
                <a:lnTo>
                  <a:pt x="393" y="6385"/>
                </a:lnTo>
                <a:lnTo>
                  <a:pt x="559" y="6394"/>
                </a:lnTo>
                <a:lnTo>
                  <a:pt x="953" y="6394"/>
                </a:lnTo>
                <a:lnTo>
                  <a:pt x="1250" y="6390"/>
                </a:lnTo>
                <a:lnTo>
                  <a:pt x="2219" y="6378"/>
                </a:lnTo>
                <a:lnTo>
                  <a:pt x="2232" y="6056"/>
                </a:lnTo>
                <a:close/>
                <a:moveTo>
                  <a:pt x="9271" y="6045"/>
                </a:moveTo>
                <a:lnTo>
                  <a:pt x="9275" y="5958"/>
                </a:lnTo>
                <a:lnTo>
                  <a:pt x="9272" y="5825"/>
                </a:lnTo>
                <a:lnTo>
                  <a:pt x="9260" y="5732"/>
                </a:lnTo>
                <a:lnTo>
                  <a:pt x="9243" y="5687"/>
                </a:lnTo>
                <a:lnTo>
                  <a:pt x="9228" y="5664"/>
                </a:lnTo>
                <a:lnTo>
                  <a:pt x="9218" y="5657"/>
                </a:lnTo>
                <a:lnTo>
                  <a:pt x="9208" y="5650"/>
                </a:lnTo>
                <a:lnTo>
                  <a:pt x="9167" y="5637"/>
                </a:lnTo>
                <a:lnTo>
                  <a:pt x="9064" y="5624"/>
                </a:lnTo>
                <a:lnTo>
                  <a:pt x="8827" y="5613"/>
                </a:lnTo>
                <a:lnTo>
                  <a:pt x="8474" y="5612"/>
                </a:lnTo>
                <a:lnTo>
                  <a:pt x="8242" y="5614"/>
                </a:lnTo>
                <a:lnTo>
                  <a:pt x="7333" y="5628"/>
                </a:lnTo>
                <a:lnTo>
                  <a:pt x="7320" y="5950"/>
                </a:lnTo>
                <a:lnTo>
                  <a:pt x="7316" y="6084"/>
                </a:lnTo>
                <a:lnTo>
                  <a:pt x="7318" y="6248"/>
                </a:lnTo>
                <a:lnTo>
                  <a:pt x="7326" y="6321"/>
                </a:lnTo>
                <a:lnTo>
                  <a:pt x="7331" y="6339"/>
                </a:lnTo>
                <a:lnTo>
                  <a:pt x="7336" y="6348"/>
                </a:lnTo>
                <a:lnTo>
                  <a:pt x="7360" y="6364"/>
                </a:lnTo>
                <a:lnTo>
                  <a:pt x="7410" y="6376"/>
                </a:lnTo>
                <a:lnTo>
                  <a:pt x="7485" y="6385"/>
                </a:lnTo>
                <a:lnTo>
                  <a:pt x="7657" y="6392"/>
                </a:lnTo>
                <a:lnTo>
                  <a:pt x="8035" y="6394"/>
                </a:lnTo>
                <a:lnTo>
                  <a:pt x="8306" y="6390"/>
                </a:lnTo>
                <a:lnTo>
                  <a:pt x="9257" y="6378"/>
                </a:lnTo>
                <a:lnTo>
                  <a:pt x="9271" y="6045"/>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88" name="Settings">
            <a:extLst>
              <a:ext uri="{FF2B5EF4-FFF2-40B4-BE49-F238E27FC236}">
                <a16:creationId xmlns:a16="http://schemas.microsoft.com/office/drawing/2014/main" id="{EDA2B315-39EA-41B1-BDF1-18FA49795803}"/>
              </a:ext>
            </a:extLst>
          </p:cNvPr>
          <p:cNvGrpSpPr/>
          <p:nvPr>
            <p:custDataLst>
              <p:tags r:id="rId6"/>
            </p:custDataLst>
          </p:nvPr>
        </p:nvGrpSpPr>
        <p:grpSpPr>
          <a:xfrm>
            <a:off x="10158602" y="4657282"/>
            <a:ext cx="731520" cy="731520"/>
            <a:chOff x="8549745" y="1906081"/>
            <a:chExt cx="526474" cy="453115"/>
          </a:xfrm>
          <a:solidFill>
            <a:schemeClr val="bg1"/>
          </a:solidFill>
        </p:grpSpPr>
        <p:sp>
          <p:nvSpPr>
            <p:cNvPr id="89" name="Freeform 26">
              <a:extLst>
                <a:ext uri="{FF2B5EF4-FFF2-40B4-BE49-F238E27FC236}">
                  <a16:creationId xmlns:a16="http://schemas.microsoft.com/office/drawing/2014/main" id="{1C19A238-B0B1-4A0B-981A-087FE2F28375}"/>
                </a:ext>
              </a:extLst>
            </p:cNvPr>
            <p:cNvSpPr>
              <a:spLocks noEditPoints="1"/>
            </p:cNvSpPr>
            <p:nvPr>
              <p:custDataLst>
                <p:tags r:id="rId7"/>
              </p:custDataLst>
            </p:nvPr>
          </p:nvSpPr>
          <p:spPr bwMode="auto">
            <a:xfrm>
              <a:off x="8605218" y="2031284"/>
              <a:ext cx="196229" cy="197525"/>
            </a:xfrm>
            <a:custGeom>
              <a:avLst/>
              <a:gdLst>
                <a:gd name="T0" fmla="*/ 914 w 2460"/>
                <a:gd name="T1" fmla="*/ 2432 h 2476"/>
                <a:gd name="T2" fmla="*/ 867 w 2460"/>
                <a:gd name="T3" fmla="*/ 2268 h 2476"/>
                <a:gd name="T4" fmla="*/ 755 w 2460"/>
                <a:gd name="T5" fmla="*/ 2084 h 2476"/>
                <a:gd name="T6" fmla="*/ 509 w 2460"/>
                <a:gd name="T7" fmla="*/ 2082 h 2476"/>
                <a:gd name="T8" fmla="*/ 143 w 2460"/>
                <a:gd name="T9" fmla="*/ 1848 h 2476"/>
                <a:gd name="T10" fmla="*/ 143 w 2460"/>
                <a:gd name="T11" fmla="*/ 1461 h 2476"/>
                <a:gd name="T12" fmla="*/ 257 w 2460"/>
                <a:gd name="T13" fmla="*/ 1252 h 2476"/>
                <a:gd name="T14" fmla="*/ 143 w 2460"/>
                <a:gd name="T15" fmla="*/ 1029 h 2476"/>
                <a:gd name="T16" fmla="*/ 29 w 2460"/>
                <a:gd name="T17" fmla="*/ 895 h 2476"/>
                <a:gd name="T18" fmla="*/ 361 w 2460"/>
                <a:gd name="T19" fmla="*/ 381 h 2476"/>
                <a:gd name="T20" fmla="*/ 543 w 2460"/>
                <a:gd name="T21" fmla="*/ 425 h 2476"/>
                <a:gd name="T22" fmla="*/ 867 w 2460"/>
                <a:gd name="T23" fmla="*/ 213 h 2476"/>
                <a:gd name="T24" fmla="*/ 1229 w 2460"/>
                <a:gd name="T25" fmla="*/ 0 h 2476"/>
                <a:gd name="T26" fmla="*/ 1591 w 2460"/>
                <a:gd name="T27" fmla="*/ 216 h 2476"/>
                <a:gd name="T28" fmla="*/ 1707 w 2460"/>
                <a:gd name="T29" fmla="*/ 401 h 2476"/>
                <a:gd name="T30" fmla="*/ 1949 w 2460"/>
                <a:gd name="T31" fmla="*/ 415 h 2476"/>
                <a:gd name="T32" fmla="*/ 2310 w 2460"/>
                <a:gd name="T33" fmla="*/ 621 h 2476"/>
                <a:gd name="T34" fmla="*/ 2314 w 2460"/>
                <a:gd name="T35" fmla="*/ 1035 h 2476"/>
                <a:gd name="T36" fmla="*/ 2200 w 2460"/>
                <a:gd name="T37" fmla="*/ 1255 h 2476"/>
                <a:gd name="T38" fmla="*/ 2315 w 2460"/>
                <a:gd name="T39" fmla="*/ 1456 h 2476"/>
                <a:gd name="T40" fmla="*/ 2306 w 2460"/>
                <a:gd name="T41" fmla="*/ 1883 h 2476"/>
                <a:gd name="T42" fmla="*/ 1946 w 2460"/>
                <a:gd name="T43" fmla="*/ 2076 h 2476"/>
                <a:gd name="T44" fmla="*/ 1721 w 2460"/>
                <a:gd name="T45" fmla="*/ 2080 h 2476"/>
                <a:gd name="T46" fmla="*/ 1583 w 2460"/>
                <a:gd name="T47" fmla="*/ 2303 h 2476"/>
                <a:gd name="T48" fmla="*/ 1571 w 2460"/>
                <a:gd name="T49" fmla="*/ 2457 h 2476"/>
                <a:gd name="T50" fmla="*/ 1266 w 2460"/>
                <a:gd name="T51" fmla="*/ 2468 h 2476"/>
                <a:gd name="T52" fmla="*/ 914 w 2460"/>
                <a:gd name="T53" fmla="*/ 2432 h 2476"/>
                <a:gd name="T54" fmla="*/ 1504 w 2460"/>
                <a:gd name="T55" fmla="*/ 1653 h 2476"/>
                <a:gd name="T56" fmla="*/ 1472 w 2460"/>
                <a:gd name="T57" fmla="*/ 817 h 2476"/>
                <a:gd name="T58" fmla="*/ 1207 w 2460"/>
                <a:gd name="T59" fmla="*/ 762 h 2476"/>
                <a:gd name="T60" fmla="*/ 900 w 2460"/>
                <a:gd name="T61" fmla="*/ 910 h 2476"/>
                <a:gd name="T62" fmla="*/ 752 w 2460"/>
                <a:gd name="T63" fmla="*/ 1228 h 2476"/>
                <a:gd name="T64" fmla="*/ 1504 w 2460"/>
                <a:gd name="T65" fmla="*/ 1653 h 24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460" h="2476">
                  <a:moveTo>
                    <a:pt x="914" y="2432"/>
                  </a:moveTo>
                  <a:cubicBezTo>
                    <a:pt x="888" y="2406"/>
                    <a:pt x="867" y="2332"/>
                    <a:pt x="867" y="2268"/>
                  </a:cubicBezTo>
                  <a:cubicBezTo>
                    <a:pt x="867" y="2178"/>
                    <a:pt x="840" y="2134"/>
                    <a:pt x="755" y="2084"/>
                  </a:cubicBezTo>
                  <a:cubicBezTo>
                    <a:pt x="650" y="2022"/>
                    <a:pt x="635" y="2022"/>
                    <a:pt x="509" y="2082"/>
                  </a:cubicBezTo>
                  <a:cubicBezTo>
                    <a:pt x="346" y="2160"/>
                    <a:pt x="308" y="2136"/>
                    <a:pt x="143" y="1848"/>
                  </a:cubicBezTo>
                  <a:cubicBezTo>
                    <a:pt x="0" y="1598"/>
                    <a:pt x="0" y="1545"/>
                    <a:pt x="143" y="1461"/>
                  </a:cubicBezTo>
                  <a:cubicBezTo>
                    <a:pt x="237" y="1405"/>
                    <a:pt x="257" y="1369"/>
                    <a:pt x="257" y="1252"/>
                  </a:cubicBezTo>
                  <a:cubicBezTo>
                    <a:pt x="257" y="1138"/>
                    <a:pt x="235" y="1094"/>
                    <a:pt x="143" y="1029"/>
                  </a:cubicBezTo>
                  <a:cubicBezTo>
                    <a:pt x="80" y="984"/>
                    <a:pt x="29" y="924"/>
                    <a:pt x="29" y="895"/>
                  </a:cubicBezTo>
                  <a:cubicBezTo>
                    <a:pt x="29" y="797"/>
                    <a:pt x="298" y="381"/>
                    <a:pt x="361" y="381"/>
                  </a:cubicBezTo>
                  <a:cubicBezTo>
                    <a:pt x="395" y="381"/>
                    <a:pt x="477" y="401"/>
                    <a:pt x="543" y="425"/>
                  </a:cubicBezTo>
                  <a:cubicBezTo>
                    <a:pt x="713" y="486"/>
                    <a:pt x="867" y="385"/>
                    <a:pt x="867" y="213"/>
                  </a:cubicBezTo>
                  <a:cubicBezTo>
                    <a:pt x="867" y="34"/>
                    <a:pt x="924" y="0"/>
                    <a:pt x="1229" y="0"/>
                  </a:cubicBezTo>
                  <a:cubicBezTo>
                    <a:pt x="1534" y="0"/>
                    <a:pt x="1591" y="34"/>
                    <a:pt x="1591" y="216"/>
                  </a:cubicBezTo>
                  <a:cubicBezTo>
                    <a:pt x="1591" y="317"/>
                    <a:pt x="1613" y="353"/>
                    <a:pt x="1707" y="401"/>
                  </a:cubicBezTo>
                  <a:cubicBezTo>
                    <a:pt x="1803" y="451"/>
                    <a:pt x="1844" y="453"/>
                    <a:pt x="1949" y="415"/>
                  </a:cubicBezTo>
                  <a:cubicBezTo>
                    <a:pt x="2123" y="353"/>
                    <a:pt x="2172" y="381"/>
                    <a:pt x="2310" y="621"/>
                  </a:cubicBezTo>
                  <a:cubicBezTo>
                    <a:pt x="2457" y="879"/>
                    <a:pt x="2458" y="929"/>
                    <a:pt x="2314" y="1035"/>
                  </a:cubicBezTo>
                  <a:cubicBezTo>
                    <a:pt x="2224" y="1101"/>
                    <a:pt x="2200" y="1148"/>
                    <a:pt x="2200" y="1255"/>
                  </a:cubicBezTo>
                  <a:cubicBezTo>
                    <a:pt x="2200" y="1366"/>
                    <a:pt x="2222" y="1403"/>
                    <a:pt x="2315" y="1456"/>
                  </a:cubicBezTo>
                  <a:cubicBezTo>
                    <a:pt x="2460" y="1539"/>
                    <a:pt x="2459" y="1617"/>
                    <a:pt x="2306" y="1883"/>
                  </a:cubicBezTo>
                  <a:cubicBezTo>
                    <a:pt x="2168" y="2124"/>
                    <a:pt x="2086" y="2168"/>
                    <a:pt x="1946" y="2076"/>
                  </a:cubicBezTo>
                  <a:cubicBezTo>
                    <a:pt x="1854" y="2016"/>
                    <a:pt x="1841" y="2016"/>
                    <a:pt x="1721" y="2080"/>
                  </a:cubicBezTo>
                  <a:cubicBezTo>
                    <a:pt x="1614" y="2138"/>
                    <a:pt x="1592" y="2173"/>
                    <a:pt x="1583" y="2303"/>
                  </a:cubicBezTo>
                  <a:lnTo>
                    <a:pt x="1571" y="2457"/>
                  </a:lnTo>
                  <a:lnTo>
                    <a:pt x="1266" y="2468"/>
                  </a:lnTo>
                  <a:cubicBezTo>
                    <a:pt x="1061" y="2476"/>
                    <a:pt x="945" y="2464"/>
                    <a:pt x="914" y="2432"/>
                  </a:cubicBezTo>
                  <a:close/>
                  <a:moveTo>
                    <a:pt x="1504" y="1653"/>
                  </a:moveTo>
                  <a:cubicBezTo>
                    <a:pt x="1803" y="1464"/>
                    <a:pt x="1785" y="979"/>
                    <a:pt x="1472" y="817"/>
                  </a:cubicBezTo>
                  <a:cubicBezTo>
                    <a:pt x="1414" y="787"/>
                    <a:pt x="1294" y="762"/>
                    <a:pt x="1207" y="762"/>
                  </a:cubicBezTo>
                  <a:cubicBezTo>
                    <a:pt x="1073" y="762"/>
                    <a:pt x="1025" y="786"/>
                    <a:pt x="900" y="910"/>
                  </a:cubicBezTo>
                  <a:cubicBezTo>
                    <a:pt x="773" y="1038"/>
                    <a:pt x="752" y="1081"/>
                    <a:pt x="752" y="1228"/>
                  </a:cubicBezTo>
                  <a:cubicBezTo>
                    <a:pt x="752" y="1635"/>
                    <a:pt x="1165" y="1868"/>
                    <a:pt x="1504" y="16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Freeform 27">
              <a:extLst>
                <a:ext uri="{FF2B5EF4-FFF2-40B4-BE49-F238E27FC236}">
                  <a16:creationId xmlns:a16="http://schemas.microsoft.com/office/drawing/2014/main" id="{EFB59694-590A-431F-8BEC-450D4171772D}"/>
                </a:ext>
              </a:extLst>
            </p:cNvPr>
            <p:cNvSpPr>
              <a:spLocks/>
            </p:cNvSpPr>
            <p:nvPr>
              <p:custDataLst>
                <p:tags r:id="rId8"/>
              </p:custDataLst>
            </p:nvPr>
          </p:nvSpPr>
          <p:spPr bwMode="auto">
            <a:xfrm>
              <a:off x="8549745" y="1906599"/>
              <a:ext cx="295251" cy="343465"/>
            </a:xfrm>
            <a:custGeom>
              <a:avLst/>
              <a:gdLst>
                <a:gd name="T0" fmla="*/ 316 w 3700"/>
                <a:gd name="T1" fmla="*/ 4226 h 4305"/>
                <a:gd name="T2" fmla="*/ 78 w 3700"/>
                <a:gd name="T3" fmla="*/ 3985 h 4305"/>
                <a:gd name="T4" fmla="*/ 1 w 3700"/>
                <a:gd name="T5" fmla="*/ 2150 h 4305"/>
                <a:gd name="T6" fmla="*/ 76 w 3700"/>
                <a:gd name="T7" fmla="*/ 313 h 4305"/>
                <a:gd name="T8" fmla="*/ 313 w 3700"/>
                <a:gd name="T9" fmla="*/ 76 h 4305"/>
                <a:gd name="T10" fmla="*/ 2088 w 3700"/>
                <a:gd name="T11" fmla="*/ 1 h 4305"/>
                <a:gd name="T12" fmla="*/ 3700 w 3700"/>
                <a:gd name="T13" fmla="*/ 0 h 4305"/>
                <a:gd name="T14" fmla="*/ 3621 w 3700"/>
                <a:gd name="T15" fmla="*/ 111 h 4305"/>
                <a:gd name="T16" fmla="*/ 3543 w 3700"/>
                <a:gd name="T17" fmla="*/ 279 h 4305"/>
                <a:gd name="T18" fmla="*/ 1733 w 3700"/>
                <a:gd name="T19" fmla="*/ 413 h 4305"/>
                <a:gd name="T20" fmla="*/ 438 w 3700"/>
                <a:gd name="T21" fmla="*/ 438 h 4305"/>
                <a:gd name="T22" fmla="*/ 410 w 3700"/>
                <a:gd name="T23" fmla="*/ 1410 h 4305"/>
                <a:gd name="T24" fmla="*/ 387 w 3700"/>
                <a:gd name="T25" fmla="*/ 2515 h 4305"/>
                <a:gd name="T26" fmla="*/ 382 w 3700"/>
                <a:gd name="T27" fmla="*/ 3124 h 4305"/>
                <a:gd name="T28" fmla="*/ 467 w 3700"/>
                <a:gd name="T29" fmla="*/ 3838 h 4305"/>
                <a:gd name="T30" fmla="*/ 596 w 3700"/>
                <a:gd name="T31" fmla="*/ 3886 h 4305"/>
                <a:gd name="T32" fmla="*/ 795 w 3700"/>
                <a:gd name="T33" fmla="*/ 3965 h 4305"/>
                <a:gd name="T34" fmla="*/ 1050 w 3700"/>
                <a:gd name="T35" fmla="*/ 4046 h 4305"/>
                <a:gd name="T36" fmla="*/ 1284 w 3700"/>
                <a:gd name="T37" fmla="*/ 4177 h 4305"/>
                <a:gd name="T38" fmla="*/ 1368 w 3700"/>
                <a:gd name="T39" fmla="*/ 4305 h 4305"/>
                <a:gd name="T40" fmla="*/ 922 w 3700"/>
                <a:gd name="T41" fmla="*/ 4305 h 4305"/>
                <a:gd name="T42" fmla="*/ 316 w 3700"/>
                <a:gd name="T43" fmla="*/ 4226 h 4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00" h="4305">
                  <a:moveTo>
                    <a:pt x="316" y="4226"/>
                  </a:moveTo>
                  <a:cubicBezTo>
                    <a:pt x="202" y="4169"/>
                    <a:pt x="134" y="4101"/>
                    <a:pt x="78" y="3985"/>
                  </a:cubicBezTo>
                  <a:cubicBezTo>
                    <a:pt x="3" y="3830"/>
                    <a:pt x="0" y="3761"/>
                    <a:pt x="1" y="2150"/>
                  </a:cubicBezTo>
                  <a:cubicBezTo>
                    <a:pt x="1" y="575"/>
                    <a:pt x="6" y="467"/>
                    <a:pt x="76" y="313"/>
                  </a:cubicBezTo>
                  <a:cubicBezTo>
                    <a:pt x="132" y="189"/>
                    <a:pt x="188" y="133"/>
                    <a:pt x="313" y="76"/>
                  </a:cubicBezTo>
                  <a:cubicBezTo>
                    <a:pt x="466" y="7"/>
                    <a:pt x="574" y="2"/>
                    <a:pt x="2088" y="1"/>
                  </a:cubicBezTo>
                  <a:lnTo>
                    <a:pt x="3700" y="0"/>
                  </a:lnTo>
                  <a:lnTo>
                    <a:pt x="3621" y="111"/>
                  </a:lnTo>
                  <a:cubicBezTo>
                    <a:pt x="3578" y="172"/>
                    <a:pt x="3543" y="248"/>
                    <a:pt x="3543" y="279"/>
                  </a:cubicBezTo>
                  <a:cubicBezTo>
                    <a:pt x="3543" y="361"/>
                    <a:pt x="3256" y="383"/>
                    <a:pt x="1733" y="413"/>
                  </a:cubicBezTo>
                  <a:lnTo>
                    <a:pt x="438" y="438"/>
                  </a:lnTo>
                  <a:lnTo>
                    <a:pt x="410" y="1410"/>
                  </a:lnTo>
                  <a:cubicBezTo>
                    <a:pt x="395" y="1944"/>
                    <a:pt x="385" y="2441"/>
                    <a:pt x="387" y="2515"/>
                  </a:cubicBezTo>
                  <a:cubicBezTo>
                    <a:pt x="395" y="2728"/>
                    <a:pt x="393" y="2980"/>
                    <a:pt x="382" y="3124"/>
                  </a:cubicBezTo>
                  <a:cubicBezTo>
                    <a:pt x="369" y="3321"/>
                    <a:pt x="423" y="3784"/>
                    <a:pt x="467" y="3838"/>
                  </a:cubicBezTo>
                  <a:cubicBezTo>
                    <a:pt x="487" y="3865"/>
                    <a:pt x="546" y="3886"/>
                    <a:pt x="596" y="3886"/>
                  </a:cubicBezTo>
                  <a:cubicBezTo>
                    <a:pt x="647" y="3886"/>
                    <a:pt x="736" y="3921"/>
                    <a:pt x="795" y="3965"/>
                  </a:cubicBezTo>
                  <a:cubicBezTo>
                    <a:pt x="857" y="4011"/>
                    <a:pt x="963" y="4044"/>
                    <a:pt x="1050" y="4046"/>
                  </a:cubicBezTo>
                  <a:cubicBezTo>
                    <a:pt x="1177" y="4048"/>
                    <a:pt x="1213" y="4068"/>
                    <a:pt x="1284" y="4177"/>
                  </a:cubicBezTo>
                  <a:lnTo>
                    <a:pt x="1368" y="4305"/>
                  </a:lnTo>
                  <a:lnTo>
                    <a:pt x="922" y="4305"/>
                  </a:lnTo>
                  <a:cubicBezTo>
                    <a:pt x="547" y="4305"/>
                    <a:pt x="450" y="4292"/>
                    <a:pt x="316" y="42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Freeform 28">
              <a:extLst>
                <a:ext uri="{FF2B5EF4-FFF2-40B4-BE49-F238E27FC236}">
                  <a16:creationId xmlns:a16="http://schemas.microsoft.com/office/drawing/2014/main" id="{6E7FD99E-050E-4C8B-AD47-11BBF0DF4CF7}"/>
                </a:ext>
              </a:extLst>
            </p:cNvPr>
            <p:cNvSpPr>
              <a:spLocks noEditPoints="1"/>
            </p:cNvSpPr>
            <p:nvPr>
              <p:custDataLst>
                <p:tags r:id="rId9"/>
              </p:custDataLst>
            </p:nvPr>
          </p:nvSpPr>
          <p:spPr bwMode="auto">
            <a:xfrm>
              <a:off x="8772933" y="1924745"/>
              <a:ext cx="247814" cy="252479"/>
            </a:xfrm>
            <a:custGeom>
              <a:avLst/>
              <a:gdLst>
                <a:gd name="T0" fmla="*/ 1153 w 3106"/>
                <a:gd name="T1" fmla="*/ 3092 h 3162"/>
                <a:gd name="T2" fmla="*/ 1089 w 3106"/>
                <a:gd name="T3" fmla="*/ 2873 h 3162"/>
                <a:gd name="T4" fmla="*/ 934 w 3106"/>
                <a:gd name="T5" fmla="*/ 2635 h 3162"/>
                <a:gd name="T6" fmla="*/ 726 w 3106"/>
                <a:gd name="T7" fmla="*/ 2592 h 3162"/>
                <a:gd name="T8" fmla="*/ 614 w 3106"/>
                <a:gd name="T9" fmla="*/ 2615 h 3162"/>
                <a:gd name="T10" fmla="*/ 632 w 3106"/>
                <a:gd name="T11" fmla="*/ 2468 h 3162"/>
                <a:gd name="T12" fmla="*/ 573 w 3106"/>
                <a:gd name="T13" fmla="*/ 1847 h 3162"/>
                <a:gd name="T14" fmla="*/ 176 w 3106"/>
                <a:gd name="T15" fmla="*/ 1321 h 3162"/>
                <a:gd name="T16" fmla="*/ 177 w 3106"/>
                <a:gd name="T17" fmla="*/ 816 h 3162"/>
                <a:gd name="T18" fmla="*/ 651 w 3106"/>
                <a:gd name="T19" fmla="*/ 528 h 3162"/>
                <a:gd name="T20" fmla="*/ 789 w 3106"/>
                <a:gd name="T21" fmla="*/ 609 h 3162"/>
                <a:gd name="T22" fmla="*/ 939 w 3106"/>
                <a:gd name="T23" fmla="*/ 524 h 3162"/>
                <a:gd name="T24" fmla="*/ 1089 w 3106"/>
                <a:gd name="T25" fmla="*/ 282 h 3162"/>
                <a:gd name="T26" fmla="*/ 1553 w 3106"/>
                <a:gd name="T27" fmla="*/ 0 h 3162"/>
                <a:gd name="T28" fmla="*/ 2004 w 3106"/>
                <a:gd name="T29" fmla="*/ 289 h 3162"/>
                <a:gd name="T30" fmla="*/ 2160 w 3106"/>
                <a:gd name="T31" fmla="*/ 523 h 3162"/>
                <a:gd name="T32" fmla="*/ 2316 w 3106"/>
                <a:gd name="T33" fmla="*/ 607 h 3162"/>
                <a:gd name="T34" fmla="*/ 2464 w 3106"/>
                <a:gd name="T35" fmla="*/ 523 h 3162"/>
                <a:gd name="T36" fmla="*/ 2909 w 3106"/>
                <a:gd name="T37" fmla="*/ 784 h 3162"/>
                <a:gd name="T38" fmla="*/ 2909 w 3106"/>
                <a:gd name="T39" fmla="*/ 1330 h 3162"/>
                <a:gd name="T40" fmla="*/ 2766 w 3106"/>
                <a:gd name="T41" fmla="*/ 1581 h 3162"/>
                <a:gd name="T42" fmla="*/ 2909 w 3106"/>
                <a:gd name="T43" fmla="*/ 1832 h 3162"/>
                <a:gd name="T44" fmla="*/ 3063 w 3106"/>
                <a:gd name="T45" fmla="*/ 2008 h 3162"/>
                <a:gd name="T46" fmla="*/ 2670 w 3106"/>
                <a:gd name="T47" fmla="*/ 2674 h 3162"/>
                <a:gd name="T48" fmla="*/ 2446 w 3106"/>
                <a:gd name="T49" fmla="*/ 2631 h 3162"/>
                <a:gd name="T50" fmla="*/ 2312 w 3106"/>
                <a:gd name="T51" fmla="*/ 2548 h 3162"/>
                <a:gd name="T52" fmla="*/ 2158 w 3106"/>
                <a:gd name="T53" fmla="*/ 2636 h 3162"/>
                <a:gd name="T54" fmla="*/ 2004 w 3106"/>
                <a:gd name="T55" fmla="*/ 2880 h 3162"/>
                <a:gd name="T56" fmla="*/ 1540 w 3106"/>
                <a:gd name="T57" fmla="*/ 3162 h 3162"/>
                <a:gd name="T58" fmla="*/ 1153 w 3106"/>
                <a:gd name="T59" fmla="*/ 3092 h 3162"/>
                <a:gd name="T60" fmla="*/ 1922 w 3106"/>
                <a:gd name="T61" fmla="*/ 2288 h 3162"/>
                <a:gd name="T62" fmla="*/ 2060 w 3106"/>
                <a:gd name="T63" fmla="*/ 962 h 3162"/>
                <a:gd name="T64" fmla="*/ 781 w 3106"/>
                <a:gd name="T65" fmla="*/ 1789 h 3162"/>
                <a:gd name="T66" fmla="*/ 1922 w 3106"/>
                <a:gd name="T67" fmla="*/ 2288 h 3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106" h="3162">
                  <a:moveTo>
                    <a:pt x="1153" y="3092"/>
                  </a:moveTo>
                  <a:cubicBezTo>
                    <a:pt x="1117" y="3052"/>
                    <a:pt x="1089" y="2958"/>
                    <a:pt x="1089" y="2873"/>
                  </a:cubicBezTo>
                  <a:cubicBezTo>
                    <a:pt x="1089" y="2739"/>
                    <a:pt x="1074" y="2715"/>
                    <a:pt x="934" y="2635"/>
                  </a:cubicBezTo>
                  <a:cubicBezTo>
                    <a:pt x="813" y="2566"/>
                    <a:pt x="768" y="2557"/>
                    <a:pt x="726" y="2592"/>
                  </a:cubicBezTo>
                  <a:cubicBezTo>
                    <a:pt x="696" y="2617"/>
                    <a:pt x="645" y="2627"/>
                    <a:pt x="614" y="2615"/>
                  </a:cubicBezTo>
                  <a:cubicBezTo>
                    <a:pt x="564" y="2596"/>
                    <a:pt x="566" y="2575"/>
                    <a:pt x="632" y="2468"/>
                  </a:cubicBezTo>
                  <a:cubicBezTo>
                    <a:pt x="741" y="2288"/>
                    <a:pt x="727" y="2136"/>
                    <a:pt x="573" y="1847"/>
                  </a:cubicBezTo>
                  <a:cubicBezTo>
                    <a:pt x="398" y="1516"/>
                    <a:pt x="310" y="1400"/>
                    <a:pt x="176" y="1321"/>
                  </a:cubicBezTo>
                  <a:cubicBezTo>
                    <a:pt x="0" y="1217"/>
                    <a:pt x="0" y="1137"/>
                    <a:pt x="177" y="816"/>
                  </a:cubicBezTo>
                  <a:cubicBezTo>
                    <a:pt x="371" y="465"/>
                    <a:pt x="456" y="413"/>
                    <a:pt x="651" y="528"/>
                  </a:cubicBezTo>
                  <a:lnTo>
                    <a:pt x="789" y="609"/>
                  </a:lnTo>
                  <a:lnTo>
                    <a:pt x="939" y="524"/>
                  </a:lnTo>
                  <a:cubicBezTo>
                    <a:pt x="1075" y="446"/>
                    <a:pt x="1089" y="424"/>
                    <a:pt x="1089" y="282"/>
                  </a:cubicBezTo>
                  <a:cubicBezTo>
                    <a:pt x="1090" y="45"/>
                    <a:pt x="1163" y="0"/>
                    <a:pt x="1553" y="0"/>
                  </a:cubicBezTo>
                  <a:cubicBezTo>
                    <a:pt x="1932" y="0"/>
                    <a:pt x="2004" y="46"/>
                    <a:pt x="2004" y="289"/>
                  </a:cubicBezTo>
                  <a:cubicBezTo>
                    <a:pt x="2004" y="424"/>
                    <a:pt x="2019" y="446"/>
                    <a:pt x="2160" y="523"/>
                  </a:cubicBezTo>
                  <a:lnTo>
                    <a:pt x="2316" y="607"/>
                  </a:lnTo>
                  <a:lnTo>
                    <a:pt x="2464" y="523"/>
                  </a:lnTo>
                  <a:cubicBezTo>
                    <a:pt x="2653" y="414"/>
                    <a:pt x="2697" y="441"/>
                    <a:pt x="2909" y="784"/>
                  </a:cubicBezTo>
                  <a:cubicBezTo>
                    <a:pt x="3106" y="1105"/>
                    <a:pt x="3106" y="1203"/>
                    <a:pt x="2909" y="1330"/>
                  </a:cubicBezTo>
                  <a:cubicBezTo>
                    <a:pt x="2781" y="1412"/>
                    <a:pt x="2766" y="1439"/>
                    <a:pt x="2766" y="1581"/>
                  </a:cubicBezTo>
                  <a:cubicBezTo>
                    <a:pt x="2766" y="1722"/>
                    <a:pt x="2781" y="1750"/>
                    <a:pt x="2909" y="1832"/>
                  </a:cubicBezTo>
                  <a:cubicBezTo>
                    <a:pt x="2989" y="1884"/>
                    <a:pt x="3057" y="1961"/>
                    <a:pt x="3063" y="2008"/>
                  </a:cubicBezTo>
                  <a:cubicBezTo>
                    <a:pt x="3080" y="2121"/>
                    <a:pt x="2784" y="2622"/>
                    <a:pt x="2670" y="2674"/>
                  </a:cubicBezTo>
                  <a:cubicBezTo>
                    <a:pt x="2598" y="2707"/>
                    <a:pt x="2555" y="2699"/>
                    <a:pt x="2446" y="2631"/>
                  </a:cubicBezTo>
                  <a:lnTo>
                    <a:pt x="2312" y="2548"/>
                  </a:lnTo>
                  <a:lnTo>
                    <a:pt x="2158" y="2636"/>
                  </a:lnTo>
                  <a:cubicBezTo>
                    <a:pt x="2018" y="2716"/>
                    <a:pt x="2004" y="2738"/>
                    <a:pt x="2004" y="2880"/>
                  </a:cubicBezTo>
                  <a:cubicBezTo>
                    <a:pt x="2004" y="3117"/>
                    <a:pt x="1930" y="3162"/>
                    <a:pt x="1540" y="3162"/>
                  </a:cubicBezTo>
                  <a:cubicBezTo>
                    <a:pt x="1274" y="3162"/>
                    <a:pt x="1204" y="3149"/>
                    <a:pt x="1153" y="3092"/>
                  </a:cubicBezTo>
                  <a:close/>
                  <a:moveTo>
                    <a:pt x="1922" y="2288"/>
                  </a:moveTo>
                  <a:cubicBezTo>
                    <a:pt x="2424" y="2030"/>
                    <a:pt x="2498" y="1323"/>
                    <a:pt x="2060" y="962"/>
                  </a:cubicBezTo>
                  <a:cubicBezTo>
                    <a:pt x="1459" y="466"/>
                    <a:pt x="580" y="1035"/>
                    <a:pt x="781" y="1789"/>
                  </a:cubicBezTo>
                  <a:cubicBezTo>
                    <a:pt x="916" y="2293"/>
                    <a:pt x="1454" y="2528"/>
                    <a:pt x="1922" y="22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Freeform 29">
              <a:extLst>
                <a:ext uri="{FF2B5EF4-FFF2-40B4-BE49-F238E27FC236}">
                  <a16:creationId xmlns:a16="http://schemas.microsoft.com/office/drawing/2014/main" id="{53377766-19F1-41FE-9083-804752600612}"/>
                </a:ext>
              </a:extLst>
            </p:cNvPr>
            <p:cNvSpPr>
              <a:spLocks/>
            </p:cNvSpPr>
            <p:nvPr>
              <p:custDataLst>
                <p:tags r:id="rId10"/>
              </p:custDataLst>
            </p:nvPr>
          </p:nvSpPr>
          <p:spPr bwMode="auto">
            <a:xfrm>
              <a:off x="8846032" y="1997845"/>
              <a:ext cx="93319" cy="106280"/>
            </a:xfrm>
            <a:custGeom>
              <a:avLst/>
              <a:gdLst>
                <a:gd name="T0" fmla="*/ 403 w 1170"/>
                <a:gd name="T1" fmla="*/ 1154 h 1331"/>
                <a:gd name="T2" fmla="*/ 403 w 1170"/>
                <a:gd name="T3" fmla="*/ 178 h 1331"/>
                <a:gd name="T4" fmla="*/ 1170 w 1170"/>
                <a:gd name="T5" fmla="*/ 666 h 1331"/>
                <a:gd name="T6" fmla="*/ 403 w 1170"/>
                <a:gd name="T7" fmla="*/ 1154 h 1331"/>
              </a:gdLst>
              <a:ahLst/>
              <a:cxnLst>
                <a:cxn ang="0">
                  <a:pos x="T0" y="T1"/>
                </a:cxn>
                <a:cxn ang="0">
                  <a:pos x="T2" y="T3"/>
                </a:cxn>
                <a:cxn ang="0">
                  <a:pos x="T4" y="T5"/>
                </a:cxn>
                <a:cxn ang="0">
                  <a:pos x="T6" y="T7"/>
                </a:cxn>
              </a:cxnLst>
              <a:rect l="0" t="0" r="r" b="b"/>
              <a:pathLst>
                <a:path w="1170" h="1331">
                  <a:moveTo>
                    <a:pt x="403" y="1154"/>
                  </a:moveTo>
                  <a:cubicBezTo>
                    <a:pt x="0" y="945"/>
                    <a:pt x="0" y="387"/>
                    <a:pt x="403" y="178"/>
                  </a:cubicBezTo>
                  <a:cubicBezTo>
                    <a:pt x="746" y="0"/>
                    <a:pt x="1170" y="270"/>
                    <a:pt x="1170" y="666"/>
                  </a:cubicBezTo>
                  <a:cubicBezTo>
                    <a:pt x="1170" y="1062"/>
                    <a:pt x="746" y="1331"/>
                    <a:pt x="403" y="11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Freeform 30">
              <a:extLst>
                <a:ext uri="{FF2B5EF4-FFF2-40B4-BE49-F238E27FC236}">
                  <a16:creationId xmlns:a16="http://schemas.microsoft.com/office/drawing/2014/main" id="{18479F74-0620-4CD3-81B6-841A659FD1E1}"/>
                </a:ext>
              </a:extLst>
            </p:cNvPr>
            <p:cNvSpPr>
              <a:spLocks noEditPoints="1"/>
            </p:cNvSpPr>
            <p:nvPr>
              <p:custDataLst>
                <p:tags r:id="rId11"/>
              </p:custDataLst>
            </p:nvPr>
          </p:nvSpPr>
          <p:spPr bwMode="auto">
            <a:xfrm>
              <a:off x="8689464" y="1906081"/>
              <a:ext cx="386755" cy="453115"/>
            </a:xfrm>
            <a:custGeom>
              <a:avLst/>
              <a:gdLst>
                <a:gd name="T0" fmla="*/ 26 w 4845"/>
                <a:gd name="T1" fmla="*/ 5657 h 5678"/>
                <a:gd name="T2" fmla="*/ 0 w 4845"/>
                <a:gd name="T3" fmla="*/ 5397 h 5678"/>
                <a:gd name="T4" fmla="*/ 109 w 4845"/>
                <a:gd name="T5" fmla="*/ 4991 h 5678"/>
                <a:gd name="T6" fmla="*/ 549 w 4845"/>
                <a:gd name="T7" fmla="*/ 4691 h 5678"/>
                <a:gd name="T8" fmla="*/ 610 w 4845"/>
                <a:gd name="T9" fmla="*/ 4553 h 5678"/>
                <a:gd name="T10" fmla="*/ 743 w 4845"/>
                <a:gd name="T11" fmla="*/ 4267 h 5678"/>
                <a:gd name="T12" fmla="*/ 876 w 4845"/>
                <a:gd name="T13" fmla="*/ 4087 h 5678"/>
                <a:gd name="T14" fmla="*/ 1028 w 4845"/>
                <a:gd name="T15" fmla="*/ 4054 h 5678"/>
                <a:gd name="T16" fmla="*/ 1285 w 4845"/>
                <a:gd name="T17" fmla="*/ 3982 h 5678"/>
                <a:gd name="T18" fmla="*/ 2895 w 4845"/>
                <a:gd name="T19" fmla="*/ 3891 h 5678"/>
                <a:gd name="T20" fmla="*/ 4400 w 4845"/>
                <a:gd name="T21" fmla="*/ 3872 h 5678"/>
                <a:gd name="T22" fmla="*/ 4428 w 4845"/>
                <a:gd name="T23" fmla="*/ 3129 h 5678"/>
                <a:gd name="T24" fmla="*/ 4453 w 4845"/>
                <a:gd name="T25" fmla="*/ 2234 h 5678"/>
                <a:gd name="T26" fmla="*/ 4455 w 4845"/>
                <a:gd name="T27" fmla="*/ 1396 h 5678"/>
                <a:gd name="T28" fmla="*/ 4430 w 4845"/>
                <a:gd name="T29" fmla="*/ 843 h 5678"/>
                <a:gd name="T30" fmla="*/ 4400 w 4845"/>
                <a:gd name="T31" fmla="*/ 443 h 5678"/>
                <a:gd name="T32" fmla="*/ 4134 w 4845"/>
                <a:gd name="T33" fmla="*/ 413 h 5678"/>
                <a:gd name="T34" fmla="*/ 3648 w 4845"/>
                <a:gd name="T35" fmla="*/ 375 h 5678"/>
                <a:gd name="T36" fmla="*/ 3391 w 4845"/>
                <a:gd name="T37" fmla="*/ 255 h 5678"/>
                <a:gd name="T38" fmla="*/ 3287 w 4845"/>
                <a:gd name="T39" fmla="*/ 72 h 5678"/>
                <a:gd name="T40" fmla="*/ 3849 w 4845"/>
                <a:gd name="T41" fmla="*/ 12 h 5678"/>
                <a:gd name="T42" fmla="*/ 4605 w 4845"/>
                <a:gd name="T43" fmla="*/ 116 h 5678"/>
                <a:gd name="T44" fmla="*/ 4838 w 4845"/>
                <a:gd name="T45" fmla="*/ 2167 h 5678"/>
                <a:gd name="T46" fmla="*/ 4532 w 4845"/>
                <a:gd name="T47" fmla="*/ 4224 h 5678"/>
                <a:gd name="T48" fmla="*/ 3421 w 4845"/>
                <a:gd name="T49" fmla="*/ 4310 h 5678"/>
                <a:gd name="T50" fmla="*/ 2476 w 4845"/>
                <a:gd name="T51" fmla="*/ 4310 h 5678"/>
                <a:gd name="T52" fmla="*/ 2476 w 4845"/>
                <a:gd name="T53" fmla="*/ 4496 h 5678"/>
                <a:gd name="T54" fmla="*/ 2594 w 4845"/>
                <a:gd name="T55" fmla="*/ 4705 h 5678"/>
                <a:gd name="T56" fmla="*/ 3078 w 4845"/>
                <a:gd name="T57" fmla="*/ 5426 h 5678"/>
                <a:gd name="T58" fmla="*/ 3067 w 4845"/>
                <a:gd name="T59" fmla="*/ 5663 h 5678"/>
                <a:gd name="T60" fmla="*/ 1559 w 4845"/>
                <a:gd name="T61" fmla="*/ 5672 h 5678"/>
                <a:gd name="T62" fmla="*/ 26 w 4845"/>
                <a:gd name="T63" fmla="*/ 5657 h 5678"/>
                <a:gd name="T64" fmla="*/ 2781 w 4845"/>
                <a:gd name="T65" fmla="*/ 5317 h 5678"/>
                <a:gd name="T66" fmla="*/ 2591 w 4845"/>
                <a:gd name="T67" fmla="*/ 5015 h 5678"/>
                <a:gd name="T68" fmla="*/ 495 w 4845"/>
                <a:gd name="T69" fmla="*/ 5015 h 5678"/>
                <a:gd name="T70" fmla="*/ 305 w 4845"/>
                <a:gd name="T71" fmla="*/ 5317 h 5678"/>
                <a:gd name="T72" fmla="*/ 305 w 4845"/>
                <a:gd name="T73" fmla="*/ 5415 h 5678"/>
                <a:gd name="T74" fmla="*/ 1543 w 4845"/>
                <a:gd name="T75" fmla="*/ 5415 h 5678"/>
                <a:gd name="T76" fmla="*/ 2781 w 4845"/>
                <a:gd name="T77" fmla="*/ 5415 h 5678"/>
                <a:gd name="T78" fmla="*/ 2781 w 4845"/>
                <a:gd name="T79" fmla="*/ 5317 h 5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845" h="5678">
                  <a:moveTo>
                    <a:pt x="26" y="5657"/>
                  </a:moveTo>
                  <a:cubicBezTo>
                    <a:pt x="12" y="5642"/>
                    <a:pt x="0" y="5526"/>
                    <a:pt x="0" y="5397"/>
                  </a:cubicBezTo>
                  <a:cubicBezTo>
                    <a:pt x="0" y="5205"/>
                    <a:pt x="20" y="5132"/>
                    <a:pt x="109" y="4991"/>
                  </a:cubicBezTo>
                  <a:cubicBezTo>
                    <a:pt x="214" y="4827"/>
                    <a:pt x="412" y="4691"/>
                    <a:pt x="549" y="4691"/>
                  </a:cubicBezTo>
                  <a:cubicBezTo>
                    <a:pt x="593" y="4691"/>
                    <a:pt x="610" y="4654"/>
                    <a:pt x="610" y="4553"/>
                  </a:cubicBezTo>
                  <a:cubicBezTo>
                    <a:pt x="610" y="4448"/>
                    <a:pt x="642" y="4379"/>
                    <a:pt x="743" y="4267"/>
                  </a:cubicBezTo>
                  <a:cubicBezTo>
                    <a:pt x="816" y="4186"/>
                    <a:pt x="876" y="4105"/>
                    <a:pt x="876" y="4087"/>
                  </a:cubicBezTo>
                  <a:cubicBezTo>
                    <a:pt x="876" y="4069"/>
                    <a:pt x="944" y="4054"/>
                    <a:pt x="1028" y="4054"/>
                  </a:cubicBezTo>
                  <a:cubicBezTo>
                    <a:pt x="1113" y="4054"/>
                    <a:pt x="1225" y="4023"/>
                    <a:pt x="1285" y="3982"/>
                  </a:cubicBezTo>
                  <a:cubicBezTo>
                    <a:pt x="1383" y="3915"/>
                    <a:pt x="1502" y="3909"/>
                    <a:pt x="2895" y="3891"/>
                  </a:cubicBezTo>
                  <a:lnTo>
                    <a:pt x="4400" y="3872"/>
                  </a:lnTo>
                  <a:lnTo>
                    <a:pt x="4428" y="3129"/>
                  </a:lnTo>
                  <a:cubicBezTo>
                    <a:pt x="4444" y="2721"/>
                    <a:pt x="4455" y="2318"/>
                    <a:pt x="4453" y="2234"/>
                  </a:cubicBezTo>
                  <a:cubicBezTo>
                    <a:pt x="4448" y="2005"/>
                    <a:pt x="4449" y="1568"/>
                    <a:pt x="4455" y="1396"/>
                  </a:cubicBezTo>
                  <a:cubicBezTo>
                    <a:pt x="4458" y="1312"/>
                    <a:pt x="4447" y="1063"/>
                    <a:pt x="4430" y="843"/>
                  </a:cubicBezTo>
                  <a:lnTo>
                    <a:pt x="4400" y="443"/>
                  </a:lnTo>
                  <a:lnTo>
                    <a:pt x="4134" y="413"/>
                  </a:lnTo>
                  <a:cubicBezTo>
                    <a:pt x="3987" y="396"/>
                    <a:pt x="3768" y="379"/>
                    <a:pt x="3648" y="375"/>
                  </a:cubicBezTo>
                  <a:cubicBezTo>
                    <a:pt x="3443" y="368"/>
                    <a:pt x="3427" y="360"/>
                    <a:pt x="3391" y="255"/>
                  </a:cubicBezTo>
                  <a:cubicBezTo>
                    <a:pt x="3369" y="194"/>
                    <a:pt x="3322" y="111"/>
                    <a:pt x="3287" y="72"/>
                  </a:cubicBezTo>
                  <a:cubicBezTo>
                    <a:pt x="3223" y="2"/>
                    <a:pt x="3236" y="0"/>
                    <a:pt x="3849" y="12"/>
                  </a:cubicBezTo>
                  <a:cubicBezTo>
                    <a:pt x="4440" y="24"/>
                    <a:pt x="4484" y="30"/>
                    <a:pt x="4605" y="116"/>
                  </a:cubicBezTo>
                  <a:cubicBezTo>
                    <a:pt x="4838" y="282"/>
                    <a:pt x="4838" y="285"/>
                    <a:pt x="4838" y="2167"/>
                  </a:cubicBezTo>
                  <a:cubicBezTo>
                    <a:pt x="4838" y="4110"/>
                    <a:pt x="4845" y="4064"/>
                    <a:pt x="4532" y="4224"/>
                  </a:cubicBezTo>
                  <a:cubicBezTo>
                    <a:pt x="4372" y="4307"/>
                    <a:pt x="4325" y="4310"/>
                    <a:pt x="3421" y="4310"/>
                  </a:cubicBezTo>
                  <a:lnTo>
                    <a:pt x="2476" y="4310"/>
                  </a:lnTo>
                  <a:lnTo>
                    <a:pt x="2476" y="4496"/>
                  </a:lnTo>
                  <a:cubicBezTo>
                    <a:pt x="2476" y="4673"/>
                    <a:pt x="2482" y="4683"/>
                    <a:pt x="2594" y="4705"/>
                  </a:cubicBezTo>
                  <a:cubicBezTo>
                    <a:pt x="2906" y="4767"/>
                    <a:pt x="3096" y="5051"/>
                    <a:pt x="3078" y="5426"/>
                  </a:cubicBezTo>
                  <a:lnTo>
                    <a:pt x="3067" y="5663"/>
                  </a:lnTo>
                  <a:lnTo>
                    <a:pt x="1559" y="5672"/>
                  </a:lnTo>
                  <a:cubicBezTo>
                    <a:pt x="730" y="5678"/>
                    <a:pt x="40" y="5671"/>
                    <a:pt x="26" y="5657"/>
                  </a:cubicBezTo>
                  <a:close/>
                  <a:moveTo>
                    <a:pt x="2781" y="5317"/>
                  </a:moveTo>
                  <a:cubicBezTo>
                    <a:pt x="2781" y="5179"/>
                    <a:pt x="2720" y="5082"/>
                    <a:pt x="2591" y="5015"/>
                  </a:cubicBezTo>
                  <a:cubicBezTo>
                    <a:pt x="2428" y="4931"/>
                    <a:pt x="658" y="4931"/>
                    <a:pt x="495" y="5015"/>
                  </a:cubicBezTo>
                  <a:cubicBezTo>
                    <a:pt x="366" y="5082"/>
                    <a:pt x="305" y="5179"/>
                    <a:pt x="305" y="5317"/>
                  </a:cubicBezTo>
                  <a:lnTo>
                    <a:pt x="305" y="5415"/>
                  </a:lnTo>
                  <a:lnTo>
                    <a:pt x="1543" y="5415"/>
                  </a:lnTo>
                  <a:lnTo>
                    <a:pt x="2781" y="5415"/>
                  </a:lnTo>
                  <a:lnTo>
                    <a:pt x="2781" y="53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94" name="Graphic 93" descr="Questions">
            <a:extLst>
              <a:ext uri="{FF2B5EF4-FFF2-40B4-BE49-F238E27FC236}">
                <a16:creationId xmlns:a16="http://schemas.microsoft.com/office/drawing/2014/main" id="{9FE2F1DF-2FE8-4916-BEEA-0FDE6F025C0F}"/>
              </a:ext>
            </a:extLst>
          </p:cNvPr>
          <p:cNvPicPr>
            <a:picLocks noChangeAspect="1"/>
          </p:cNvPicPr>
          <p:nvPr/>
        </p:nvPicPr>
        <p:blipFill>
          <a:blip r:embed="rId29" cstate="print">
            <a:extLst>
              <a:ext uri="{28A0092B-C50C-407E-A947-70E740481C1C}">
                <a14:useLocalDpi xmlns:a14="http://schemas.microsoft.com/office/drawing/2010/main"/>
              </a:ext>
              <a:ext uri="{96DAC541-7B7A-43D3-8B79-37D633B846F1}">
                <asvg:svgBlip xmlns:asvg="http://schemas.microsoft.com/office/drawing/2016/SVG/main" r:embed="rId30"/>
              </a:ext>
            </a:extLst>
          </a:blip>
          <a:stretch>
            <a:fillRect/>
          </a:stretch>
        </p:blipFill>
        <p:spPr>
          <a:xfrm>
            <a:off x="1715076" y="3483077"/>
            <a:ext cx="731520" cy="731520"/>
          </a:xfrm>
          <a:prstGeom prst="rect">
            <a:avLst/>
          </a:prstGeom>
        </p:spPr>
      </p:pic>
      <p:grpSp>
        <p:nvGrpSpPr>
          <p:cNvPr id="95" name="Area Chart">
            <a:extLst>
              <a:ext uri="{FF2B5EF4-FFF2-40B4-BE49-F238E27FC236}">
                <a16:creationId xmlns:a16="http://schemas.microsoft.com/office/drawing/2014/main" id="{4ECF8EE3-0F4D-4D03-9C71-5E1FFE520248}"/>
              </a:ext>
            </a:extLst>
          </p:cNvPr>
          <p:cNvGrpSpPr/>
          <p:nvPr/>
        </p:nvGrpSpPr>
        <p:grpSpPr bwMode="gray">
          <a:xfrm>
            <a:off x="4020248" y="3507780"/>
            <a:ext cx="640080" cy="640080"/>
            <a:chOff x="-14803438" y="4752975"/>
            <a:chExt cx="704850" cy="573088"/>
          </a:xfrm>
          <a:solidFill>
            <a:schemeClr val="bg1"/>
          </a:solidFill>
        </p:grpSpPr>
        <p:sp>
          <p:nvSpPr>
            <p:cNvPr id="96" name="Freeform 117">
              <a:extLst>
                <a:ext uri="{FF2B5EF4-FFF2-40B4-BE49-F238E27FC236}">
                  <a16:creationId xmlns:a16="http://schemas.microsoft.com/office/drawing/2014/main" id="{722DDB40-A314-4988-8D73-381D663D3B6B}"/>
                </a:ext>
              </a:extLst>
            </p:cNvPr>
            <p:cNvSpPr>
              <a:spLocks/>
            </p:cNvSpPr>
            <p:nvPr/>
          </p:nvSpPr>
          <p:spPr bwMode="gray">
            <a:xfrm>
              <a:off x="-14803438" y="4752975"/>
              <a:ext cx="704850" cy="573088"/>
            </a:xfrm>
            <a:custGeom>
              <a:avLst/>
              <a:gdLst>
                <a:gd name="T0" fmla="*/ 429 w 444"/>
                <a:gd name="T1" fmla="*/ 315 h 361"/>
                <a:gd name="T2" fmla="*/ 429 w 444"/>
                <a:gd name="T3" fmla="*/ 43 h 361"/>
                <a:gd name="T4" fmla="*/ 275 w 444"/>
                <a:gd name="T5" fmla="*/ 218 h 361"/>
                <a:gd name="T6" fmla="*/ 222 w 444"/>
                <a:gd name="T7" fmla="*/ 175 h 361"/>
                <a:gd name="T8" fmla="*/ 160 w 444"/>
                <a:gd name="T9" fmla="*/ 256 h 361"/>
                <a:gd name="T10" fmla="*/ 130 w 444"/>
                <a:gd name="T11" fmla="*/ 256 h 361"/>
                <a:gd name="T12" fmla="*/ 45 w 444"/>
                <a:gd name="T13" fmla="*/ 303 h 361"/>
                <a:gd name="T14" fmla="*/ 45 w 444"/>
                <a:gd name="T15" fmla="*/ 0 h 361"/>
                <a:gd name="T16" fmla="*/ 0 w 444"/>
                <a:gd name="T17" fmla="*/ 0 h 361"/>
                <a:gd name="T18" fmla="*/ 0 w 444"/>
                <a:gd name="T19" fmla="*/ 361 h 361"/>
                <a:gd name="T20" fmla="*/ 444 w 444"/>
                <a:gd name="T21" fmla="*/ 361 h 361"/>
                <a:gd name="T22" fmla="*/ 444 w 444"/>
                <a:gd name="T23" fmla="*/ 315 h 361"/>
                <a:gd name="T24" fmla="*/ 429 w 444"/>
                <a:gd name="T25" fmla="*/ 315 h 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4" h="361">
                  <a:moveTo>
                    <a:pt x="429" y="315"/>
                  </a:moveTo>
                  <a:lnTo>
                    <a:pt x="429" y="43"/>
                  </a:lnTo>
                  <a:lnTo>
                    <a:pt x="275" y="218"/>
                  </a:lnTo>
                  <a:lnTo>
                    <a:pt x="222" y="175"/>
                  </a:lnTo>
                  <a:lnTo>
                    <a:pt x="160" y="256"/>
                  </a:lnTo>
                  <a:lnTo>
                    <a:pt x="130" y="256"/>
                  </a:lnTo>
                  <a:lnTo>
                    <a:pt x="45" y="303"/>
                  </a:lnTo>
                  <a:lnTo>
                    <a:pt x="45" y="0"/>
                  </a:lnTo>
                  <a:lnTo>
                    <a:pt x="0" y="0"/>
                  </a:lnTo>
                  <a:lnTo>
                    <a:pt x="0" y="361"/>
                  </a:lnTo>
                  <a:lnTo>
                    <a:pt x="444" y="361"/>
                  </a:lnTo>
                  <a:lnTo>
                    <a:pt x="444" y="315"/>
                  </a:lnTo>
                  <a:lnTo>
                    <a:pt x="429" y="3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7" name="Freeform 118">
              <a:extLst>
                <a:ext uri="{FF2B5EF4-FFF2-40B4-BE49-F238E27FC236}">
                  <a16:creationId xmlns:a16="http://schemas.microsoft.com/office/drawing/2014/main" id="{AA2649A4-5CC4-408B-B657-CCCA688D1A36}"/>
                </a:ext>
              </a:extLst>
            </p:cNvPr>
            <p:cNvSpPr>
              <a:spLocks/>
            </p:cNvSpPr>
            <p:nvPr/>
          </p:nvSpPr>
          <p:spPr bwMode="gray">
            <a:xfrm>
              <a:off x="-14670088" y="4795838"/>
              <a:ext cx="360363" cy="279400"/>
            </a:xfrm>
            <a:custGeom>
              <a:avLst/>
              <a:gdLst>
                <a:gd name="T0" fmla="*/ 204 w 227"/>
                <a:gd name="T1" fmla="*/ 102 h 176"/>
                <a:gd name="T2" fmla="*/ 227 w 227"/>
                <a:gd name="T3" fmla="*/ 7 h 176"/>
                <a:gd name="T4" fmla="*/ 130 w 227"/>
                <a:gd name="T5" fmla="*/ 0 h 176"/>
                <a:gd name="T6" fmla="*/ 152 w 227"/>
                <a:gd name="T7" fmla="*/ 30 h 176"/>
                <a:gd name="T8" fmla="*/ 0 w 227"/>
                <a:gd name="T9" fmla="*/ 176 h 176"/>
                <a:gd name="T10" fmla="*/ 0 w 227"/>
                <a:gd name="T11" fmla="*/ 176 h 176"/>
                <a:gd name="T12" fmla="*/ 182 w 227"/>
                <a:gd name="T13" fmla="*/ 72 h 176"/>
                <a:gd name="T14" fmla="*/ 204 w 227"/>
                <a:gd name="T15" fmla="*/ 102 h 1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7" h="176">
                  <a:moveTo>
                    <a:pt x="204" y="102"/>
                  </a:moveTo>
                  <a:lnTo>
                    <a:pt x="227" y="7"/>
                  </a:lnTo>
                  <a:lnTo>
                    <a:pt x="130" y="0"/>
                  </a:lnTo>
                  <a:lnTo>
                    <a:pt x="152" y="30"/>
                  </a:lnTo>
                  <a:lnTo>
                    <a:pt x="0" y="176"/>
                  </a:lnTo>
                  <a:lnTo>
                    <a:pt x="0" y="176"/>
                  </a:lnTo>
                  <a:lnTo>
                    <a:pt x="182" y="72"/>
                  </a:lnTo>
                  <a:lnTo>
                    <a:pt x="204"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custDataLst>
      <p:tags r:id="rId2"/>
    </p:custDataLst>
    <p:extLst>
      <p:ext uri="{BB962C8B-B14F-4D97-AF65-F5344CB8AC3E}">
        <p14:creationId xmlns:p14="http://schemas.microsoft.com/office/powerpoint/2010/main" val="136526326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Rectangle 48">
            <a:extLst>
              <a:ext uri="{FF2B5EF4-FFF2-40B4-BE49-F238E27FC236}">
                <a16:creationId xmlns:a16="http://schemas.microsoft.com/office/drawing/2014/main" id="{86B1B13C-200E-4018-BE1C-D1DE128A2994}"/>
              </a:ext>
            </a:extLst>
          </p:cNvPr>
          <p:cNvSpPr/>
          <p:nvPr/>
        </p:nvSpPr>
        <p:spPr>
          <a:xfrm>
            <a:off x="2055113" y="5071061"/>
            <a:ext cx="3644195" cy="1216681"/>
          </a:xfrm>
          <a:prstGeom prst="rect">
            <a:avLst/>
          </a:prstGeom>
          <a:solidFill>
            <a:schemeClr val="bg1">
              <a:lumMod val="75000"/>
              <a:alpha val="73000"/>
            </a:schemeClr>
          </a:solidFill>
          <a:ln w="12700" cap="flat" cmpd="sng" algn="ctr">
            <a:noFill/>
            <a:prstDash val="solid"/>
            <a:miter lim="800000"/>
          </a:ln>
          <a:effectLst/>
        </p:spPr>
        <p:txBody>
          <a:bodyPr tIns="35985" rtlCol="0" anchor="t"/>
          <a:lstStyle/>
          <a:p>
            <a:pPr defTabSz="914127">
              <a:defRPr/>
            </a:pPr>
            <a:endParaRPr lang="en-US" sz="1200" kern="0">
              <a:solidFill>
                <a:srgbClr val="FFFFFF"/>
              </a:solidFill>
              <a:latin typeface="Arial"/>
              <a:cs typeface="Arial"/>
            </a:endParaRPr>
          </a:p>
        </p:txBody>
      </p:sp>
      <p:pic>
        <p:nvPicPr>
          <p:cNvPr id="226" name="Picture 225" descr="Graphical user interface, application&#10;&#10;Description automatically generated">
            <a:extLst>
              <a:ext uri="{FF2B5EF4-FFF2-40B4-BE49-F238E27FC236}">
                <a16:creationId xmlns:a16="http://schemas.microsoft.com/office/drawing/2014/main" id="{877F3A06-35C0-413A-91ED-6CC4EA434EAB}"/>
              </a:ext>
            </a:extLst>
          </p:cNvPr>
          <p:cNvPicPr>
            <a:picLocks noChangeAspect="1"/>
          </p:cNvPicPr>
          <p:nvPr/>
        </p:nvPicPr>
        <p:blipFill>
          <a:blip r:embed="rId3"/>
          <a:stretch>
            <a:fillRect/>
          </a:stretch>
        </p:blipFill>
        <p:spPr>
          <a:xfrm>
            <a:off x="9969561" y="1904781"/>
            <a:ext cx="1275448" cy="1275448"/>
          </a:xfrm>
          <a:prstGeom prst="rect">
            <a:avLst/>
          </a:prstGeom>
        </p:spPr>
      </p:pic>
      <p:sp>
        <p:nvSpPr>
          <p:cNvPr id="3" name="Title 2"/>
          <p:cNvSpPr>
            <a:spLocks noGrp="1"/>
          </p:cNvSpPr>
          <p:nvPr>
            <p:ph type="title"/>
          </p:nvPr>
        </p:nvSpPr>
        <p:spPr/>
        <p:txBody>
          <a:bodyPr/>
          <a:lstStyle/>
          <a:p>
            <a:r>
              <a:rPr lang="en-US" dirty="0" err="1"/>
              <a:t>PoC</a:t>
            </a:r>
            <a:r>
              <a:rPr lang="en-US" dirty="0"/>
              <a:t> delivery will feed product platform as core data assets.</a:t>
            </a:r>
          </a:p>
        </p:txBody>
      </p:sp>
      <p:sp>
        <p:nvSpPr>
          <p:cNvPr id="5" name="Slide Number Placeholder 4"/>
          <p:cNvSpPr>
            <a:spLocks noGrp="1"/>
          </p:cNvSpPr>
          <p:nvPr>
            <p:ph type="sldNum" sz="quarter" idx="12"/>
          </p:nvPr>
        </p:nvSpPr>
        <p:spPr/>
        <p:txBody>
          <a:bodyPr/>
          <a:lstStyle/>
          <a:p>
            <a:fld id="{EEAD9179-7A6B-4268-BEB2-F3B8EB06115B}" type="slidenum">
              <a:rPr lang="en-US" smtClean="0"/>
              <a:t>28</a:t>
            </a:fld>
            <a:endParaRPr lang="en-US" dirty="0"/>
          </a:p>
        </p:txBody>
      </p:sp>
      <p:sp>
        <p:nvSpPr>
          <p:cNvPr id="16" name="Rectangle 15"/>
          <p:cNvSpPr/>
          <p:nvPr/>
        </p:nvSpPr>
        <p:spPr bwMode="auto">
          <a:xfrm>
            <a:off x="3951981" y="5136782"/>
            <a:ext cx="1352137" cy="518879"/>
          </a:xfrm>
          <a:prstGeom prst="rect">
            <a:avLst/>
          </a:prstGeom>
          <a:solidFill>
            <a:schemeClr val="accent2"/>
          </a:solidFill>
          <a:ln w="9525" algn="ctr">
            <a:noFill/>
            <a:miter lim="800000"/>
            <a:headEnd/>
            <a:tailEnd/>
          </a:ln>
          <a:effectLst/>
        </p:spPr>
        <p:txBody>
          <a:bodyPr vert="horz" wrap="square" lIns="91428" tIns="45714" rIns="91428" bIns="45714" numCol="1" rtlCol="0" anchor="ctr" anchorCtr="0" compatLnSpc="1">
            <a:prstTxWarp prst="textNoShape">
              <a:avLst/>
            </a:prstTxWarp>
          </a:bodyPr>
          <a:lstStyle/>
          <a:p>
            <a:pPr algn="ctr"/>
            <a:r>
              <a:rPr lang="en-US" sz="1400" dirty="0">
                <a:solidFill>
                  <a:schemeClr val="bg1"/>
                </a:solidFill>
              </a:rPr>
              <a:t>External data sources </a:t>
            </a:r>
          </a:p>
        </p:txBody>
      </p:sp>
      <p:sp>
        <p:nvSpPr>
          <p:cNvPr id="169" name="Rectangle 168">
            <a:extLst>
              <a:ext uri="{FF2B5EF4-FFF2-40B4-BE49-F238E27FC236}">
                <a16:creationId xmlns:a16="http://schemas.microsoft.com/office/drawing/2014/main" id="{B160C5CD-3233-4C08-9037-4BCE9C075B36}"/>
              </a:ext>
            </a:extLst>
          </p:cNvPr>
          <p:cNvSpPr/>
          <p:nvPr/>
        </p:nvSpPr>
        <p:spPr bwMode="auto">
          <a:xfrm>
            <a:off x="2262618" y="5122620"/>
            <a:ext cx="1224690" cy="548819"/>
          </a:xfrm>
          <a:prstGeom prst="rect">
            <a:avLst/>
          </a:prstGeom>
          <a:solidFill>
            <a:schemeClr val="accent2"/>
          </a:solidFill>
          <a:ln w="9525" algn="ctr">
            <a:noFill/>
            <a:miter lim="800000"/>
            <a:headEnd/>
            <a:tailEnd/>
          </a:ln>
          <a:effectLst/>
        </p:spPr>
        <p:txBody>
          <a:bodyPr vert="horz" wrap="square" lIns="91428" tIns="45714" rIns="91428" bIns="45714" numCol="1" rtlCol="0" anchor="ctr" anchorCtr="0" compatLnSpc="1">
            <a:prstTxWarp prst="textNoShape">
              <a:avLst/>
            </a:prstTxWarp>
          </a:bodyPr>
          <a:lstStyle/>
          <a:p>
            <a:pPr algn="ctr"/>
            <a:r>
              <a:rPr lang="en-US" sz="1400" dirty="0">
                <a:solidFill>
                  <a:schemeClr val="bg1"/>
                </a:solidFill>
              </a:rPr>
              <a:t>Internal data sources</a:t>
            </a:r>
          </a:p>
        </p:txBody>
      </p:sp>
      <p:pic>
        <p:nvPicPr>
          <p:cNvPr id="48" name="图片 13">
            <a:extLst>
              <a:ext uri="{FF2B5EF4-FFF2-40B4-BE49-F238E27FC236}">
                <a16:creationId xmlns:a16="http://schemas.microsoft.com/office/drawing/2014/main" id="{C50B1E45-CD76-4AA2-BFA8-4BFE3B9CD56A}"/>
              </a:ext>
            </a:extLst>
          </p:cNvPr>
          <p:cNvPicPr>
            <a:picLocks noChangeAspect="1"/>
          </p:cNvPicPr>
          <p:nvPr/>
        </p:nvPicPr>
        <p:blipFill>
          <a:blip r:embed="rId4"/>
          <a:stretch>
            <a:fillRect/>
          </a:stretch>
        </p:blipFill>
        <p:spPr>
          <a:xfrm>
            <a:off x="1633885" y="2004334"/>
            <a:ext cx="1645921" cy="914400"/>
          </a:xfrm>
          <a:prstGeom prst="roundRect">
            <a:avLst>
              <a:gd name="adj" fmla="val 8594"/>
            </a:avLst>
          </a:prstGeom>
          <a:solidFill>
            <a:srgbClr val="FFFFFF">
              <a:shade val="85000"/>
            </a:srgbClr>
          </a:solidFill>
          <a:ln>
            <a:solidFill>
              <a:schemeClr val="bg1">
                <a:lumMod val="85000"/>
              </a:schemeClr>
            </a:solidFill>
          </a:ln>
          <a:effectLst>
            <a:reflection blurRad="12700" stA="38000" endPos="28000" dist="5000" dir="5400000" sy="-100000" algn="bl" rotWithShape="0"/>
          </a:effectLst>
        </p:spPr>
      </p:pic>
      <p:sp>
        <p:nvSpPr>
          <p:cNvPr id="52" name="TextBox 51">
            <a:extLst>
              <a:ext uri="{FF2B5EF4-FFF2-40B4-BE49-F238E27FC236}">
                <a16:creationId xmlns:a16="http://schemas.microsoft.com/office/drawing/2014/main" id="{144E13DC-93CC-479E-A7C7-E249E8D5A807}"/>
              </a:ext>
            </a:extLst>
          </p:cNvPr>
          <p:cNvSpPr txBox="1"/>
          <p:nvPr/>
        </p:nvSpPr>
        <p:spPr bwMode="gray">
          <a:xfrm>
            <a:off x="270556" y="2528468"/>
            <a:ext cx="1337205" cy="636701"/>
          </a:xfrm>
          <a:prstGeom prst="rect">
            <a:avLst/>
          </a:prstGeom>
          <a:noFill/>
        </p:spPr>
        <p:txBody>
          <a:bodyPr vert="horz" wrap="square" lIns="0" tIns="0" rIns="0" bIns="0" rtlCol="0">
            <a:noAutofit/>
          </a:bodyPr>
          <a:lstStyle/>
          <a:p>
            <a:pPr marL="285750" indent="-285750" algn="l" rtl="0" eaLnBrk="1" fontAlgn="auto" hangingPunct="1">
              <a:lnSpc>
                <a:spcPct val="100000"/>
              </a:lnSpc>
              <a:spcBef>
                <a:spcPts val="0"/>
              </a:spcBef>
              <a:spcAft>
                <a:spcPts val="0"/>
              </a:spcAft>
              <a:buSzPct val="150000"/>
              <a:buFont typeface="Arial" panose="020B0604020202020204" pitchFamily="34" charset="0"/>
              <a:buChar char="•"/>
            </a:pPr>
            <a:r>
              <a:rPr lang="en-US" sz="1400" b="1" dirty="0">
                <a:solidFill>
                  <a:schemeClr val="accent1"/>
                </a:solidFill>
                <a:latin typeface="Arial" panose="020B0604020202020204" pitchFamily="34" charset="0"/>
              </a:rPr>
              <a:t>Delivery </a:t>
            </a:r>
            <a:endParaRPr lang="en-US" sz="1400" b="1" i="0" u="none" baseline="0" dirty="0">
              <a:solidFill>
                <a:schemeClr val="accent1"/>
              </a:solidFill>
              <a:latin typeface="Arial" panose="020B0604020202020204" pitchFamily="34" charset="0"/>
            </a:endParaRPr>
          </a:p>
        </p:txBody>
      </p:sp>
      <p:sp>
        <p:nvSpPr>
          <p:cNvPr id="53" name="TextBox 52">
            <a:extLst>
              <a:ext uri="{FF2B5EF4-FFF2-40B4-BE49-F238E27FC236}">
                <a16:creationId xmlns:a16="http://schemas.microsoft.com/office/drawing/2014/main" id="{8327E036-BDF4-49D9-83A9-B2F6B71441B5}"/>
              </a:ext>
            </a:extLst>
          </p:cNvPr>
          <p:cNvSpPr txBox="1"/>
          <p:nvPr/>
        </p:nvSpPr>
        <p:spPr bwMode="gray">
          <a:xfrm>
            <a:off x="264440" y="3808754"/>
            <a:ext cx="1337205" cy="919984"/>
          </a:xfrm>
          <a:prstGeom prst="rect">
            <a:avLst/>
          </a:prstGeom>
          <a:noFill/>
        </p:spPr>
        <p:txBody>
          <a:bodyPr vert="horz" wrap="square" lIns="0" tIns="0" rIns="0" bIns="0" rtlCol="0">
            <a:noAutofit/>
          </a:bodyPr>
          <a:lstStyle/>
          <a:p>
            <a:pPr marL="285750" lvl="1" indent="-285750" fontAlgn="base">
              <a:spcBef>
                <a:spcPct val="40000"/>
              </a:spcBef>
              <a:spcAft>
                <a:spcPct val="0"/>
              </a:spcAft>
              <a:buClr>
                <a:srgbClr val="215283"/>
              </a:buClr>
              <a:buSzPct val="150000"/>
              <a:buFont typeface="Arial" panose="020B0604020202020204" pitchFamily="34" charset="0"/>
              <a:buChar char="•"/>
            </a:pPr>
            <a:r>
              <a:rPr lang="en-US" sz="1400" b="1" dirty="0">
                <a:solidFill>
                  <a:schemeClr val="accent1"/>
                </a:solidFill>
              </a:rPr>
              <a:t>Analytics box</a:t>
            </a:r>
          </a:p>
        </p:txBody>
      </p:sp>
      <p:sp>
        <p:nvSpPr>
          <p:cNvPr id="54" name="TextBox 53">
            <a:extLst>
              <a:ext uri="{FF2B5EF4-FFF2-40B4-BE49-F238E27FC236}">
                <a16:creationId xmlns:a16="http://schemas.microsoft.com/office/drawing/2014/main" id="{ED32A2B9-6306-47A7-A2D5-8D1458A96530}"/>
              </a:ext>
            </a:extLst>
          </p:cNvPr>
          <p:cNvSpPr txBox="1"/>
          <p:nvPr/>
        </p:nvSpPr>
        <p:spPr bwMode="gray">
          <a:xfrm>
            <a:off x="270556" y="5264168"/>
            <a:ext cx="1337205" cy="919984"/>
          </a:xfrm>
          <a:prstGeom prst="rect">
            <a:avLst/>
          </a:prstGeom>
          <a:noFill/>
        </p:spPr>
        <p:txBody>
          <a:bodyPr vert="horz" wrap="square" lIns="0" tIns="0" rIns="0" bIns="0" rtlCol="0">
            <a:noAutofit/>
          </a:bodyPr>
          <a:lstStyle/>
          <a:p>
            <a:pPr marL="285750" lvl="1" indent="-285750" fontAlgn="base">
              <a:spcBef>
                <a:spcPct val="40000"/>
              </a:spcBef>
              <a:spcAft>
                <a:spcPct val="0"/>
              </a:spcAft>
              <a:buClr>
                <a:srgbClr val="215283"/>
              </a:buClr>
              <a:buSzPct val="150000"/>
              <a:buFont typeface="Arial" panose="020B0604020202020204" pitchFamily="34" charset="0"/>
              <a:buChar char="•"/>
            </a:pPr>
            <a:r>
              <a:rPr lang="en-US" sz="1400" b="1" dirty="0">
                <a:solidFill>
                  <a:schemeClr val="accent1"/>
                </a:solidFill>
              </a:rPr>
              <a:t>Data Sources</a:t>
            </a:r>
          </a:p>
        </p:txBody>
      </p:sp>
      <p:pic>
        <p:nvPicPr>
          <p:cNvPr id="62" name="Picture 61">
            <a:extLst>
              <a:ext uri="{FF2B5EF4-FFF2-40B4-BE49-F238E27FC236}">
                <a16:creationId xmlns:a16="http://schemas.microsoft.com/office/drawing/2014/main" id="{AB8370FB-ED5D-4645-BC0C-9E86770546E3}"/>
              </a:ext>
            </a:extLst>
          </p:cNvPr>
          <p:cNvPicPr>
            <a:picLocks noChangeAspect="1"/>
          </p:cNvPicPr>
          <p:nvPr/>
        </p:nvPicPr>
        <p:blipFill>
          <a:blip r:embed="rId5"/>
          <a:stretch>
            <a:fillRect/>
          </a:stretch>
        </p:blipFill>
        <p:spPr>
          <a:xfrm>
            <a:off x="3724220" y="3657531"/>
            <a:ext cx="800595" cy="822960"/>
          </a:xfrm>
          <a:prstGeom prst="rect">
            <a:avLst/>
          </a:prstGeom>
        </p:spPr>
      </p:pic>
      <p:pic>
        <p:nvPicPr>
          <p:cNvPr id="63" name="Picture 62">
            <a:extLst>
              <a:ext uri="{FF2B5EF4-FFF2-40B4-BE49-F238E27FC236}">
                <a16:creationId xmlns:a16="http://schemas.microsoft.com/office/drawing/2014/main" id="{060FAB39-BE72-43F7-AAAC-5700A6775BBF}"/>
              </a:ext>
            </a:extLst>
          </p:cNvPr>
          <p:cNvPicPr>
            <a:picLocks noChangeAspect="1"/>
          </p:cNvPicPr>
          <p:nvPr/>
        </p:nvPicPr>
        <p:blipFill>
          <a:blip r:embed="rId6"/>
          <a:stretch>
            <a:fillRect/>
          </a:stretch>
        </p:blipFill>
        <p:spPr>
          <a:xfrm>
            <a:off x="1674119" y="3615327"/>
            <a:ext cx="786384" cy="822960"/>
          </a:xfrm>
          <a:prstGeom prst="rect">
            <a:avLst/>
          </a:prstGeom>
        </p:spPr>
      </p:pic>
      <p:pic>
        <p:nvPicPr>
          <p:cNvPr id="64" name="Picture 63">
            <a:extLst>
              <a:ext uri="{FF2B5EF4-FFF2-40B4-BE49-F238E27FC236}">
                <a16:creationId xmlns:a16="http://schemas.microsoft.com/office/drawing/2014/main" id="{D67373B9-39D6-48EC-9AF0-084426555366}"/>
              </a:ext>
            </a:extLst>
          </p:cNvPr>
          <p:cNvPicPr>
            <a:picLocks noChangeAspect="1"/>
          </p:cNvPicPr>
          <p:nvPr/>
        </p:nvPicPr>
        <p:blipFill>
          <a:blip r:embed="rId7"/>
          <a:stretch>
            <a:fillRect/>
          </a:stretch>
        </p:blipFill>
        <p:spPr>
          <a:xfrm>
            <a:off x="4810262" y="3615327"/>
            <a:ext cx="877824" cy="822960"/>
          </a:xfrm>
          <a:prstGeom prst="rect">
            <a:avLst/>
          </a:prstGeom>
        </p:spPr>
      </p:pic>
      <p:pic>
        <p:nvPicPr>
          <p:cNvPr id="66" name="Picture 65">
            <a:extLst>
              <a:ext uri="{FF2B5EF4-FFF2-40B4-BE49-F238E27FC236}">
                <a16:creationId xmlns:a16="http://schemas.microsoft.com/office/drawing/2014/main" id="{E9E3DF1A-630A-4663-9626-55908D3C5F8A}"/>
              </a:ext>
            </a:extLst>
          </p:cNvPr>
          <p:cNvPicPr>
            <a:picLocks noChangeAspect="1"/>
          </p:cNvPicPr>
          <p:nvPr/>
        </p:nvPicPr>
        <p:blipFill>
          <a:blip r:embed="rId8"/>
          <a:stretch>
            <a:fillRect/>
          </a:stretch>
        </p:blipFill>
        <p:spPr>
          <a:xfrm>
            <a:off x="2662420" y="3615327"/>
            <a:ext cx="836991" cy="822960"/>
          </a:xfrm>
          <a:prstGeom prst="rect">
            <a:avLst/>
          </a:prstGeom>
        </p:spPr>
      </p:pic>
      <p:sp>
        <p:nvSpPr>
          <p:cNvPr id="23" name="Rectangle 22">
            <a:extLst>
              <a:ext uri="{FF2B5EF4-FFF2-40B4-BE49-F238E27FC236}">
                <a16:creationId xmlns:a16="http://schemas.microsoft.com/office/drawing/2014/main" id="{727A09DB-463C-48B1-84C4-280D5CC8F120}"/>
              </a:ext>
            </a:extLst>
          </p:cNvPr>
          <p:cNvSpPr/>
          <p:nvPr/>
        </p:nvSpPr>
        <p:spPr bwMode="gray">
          <a:xfrm>
            <a:off x="1633886" y="2883775"/>
            <a:ext cx="1649028" cy="320040"/>
          </a:xfrm>
          <a:prstGeom prst="rect">
            <a:avLst/>
          </a:prstGeom>
          <a:solidFill>
            <a:schemeClr val="accent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fontAlgn="auto" hangingPunct="1">
              <a:lnSpc>
                <a:spcPct val="100000"/>
              </a:lnSpc>
              <a:spcBef>
                <a:spcPts val="0"/>
              </a:spcBef>
              <a:spcAft>
                <a:spcPts val="0"/>
              </a:spcAft>
            </a:pPr>
            <a:r>
              <a:rPr lang="en-US" sz="1200" b="0" i="0" u="none" baseline="0" dirty="0">
                <a:solidFill>
                  <a:srgbClr val="FFFFFF"/>
                </a:solidFill>
                <a:latin typeface="Arial" panose="020B0604020202020204" pitchFamily="34" charset="0"/>
              </a:rPr>
              <a:t>Tableau</a:t>
            </a:r>
          </a:p>
        </p:txBody>
      </p:sp>
      <p:pic>
        <p:nvPicPr>
          <p:cNvPr id="26" name="Picture 25" descr="Graphical user interface&#10;&#10;Description automatically generated">
            <a:extLst>
              <a:ext uri="{FF2B5EF4-FFF2-40B4-BE49-F238E27FC236}">
                <a16:creationId xmlns:a16="http://schemas.microsoft.com/office/drawing/2014/main" id="{49F0B67C-A418-4DC5-B697-191F7DD576BC}"/>
              </a:ext>
            </a:extLst>
          </p:cNvPr>
          <p:cNvPicPr>
            <a:picLocks noChangeAspect="1"/>
          </p:cNvPicPr>
          <p:nvPr/>
        </p:nvPicPr>
        <p:blipFill>
          <a:blip r:embed="rId9"/>
          <a:stretch>
            <a:fillRect/>
          </a:stretch>
        </p:blipFill>
        <p:spPr>
          <a:xfrm>
            <a:off x="4001901" y="1996908"/>
            <a:ext cx="1626514" cy="914400"/>
          </a:xfrm>
          <a:prstGeom prst="rect">
            <a:avLst/>
          </a:prstGeom>
        </p:spPr>
      </p:pic>
      <p:pic>
        <p:nvPicPr>
          <p:cNvPr id="24" name="Picture 23">
            <a:extLst>
              <a:ext uri="{FF2B5EF4-FFF2-40B4-BE49-F238E27FC236}">
                <a16:creationId xmlns:a16="http://schemas.microsoft.com/office/drawing/2014/main" id="{1B509894-C6D5-4465-BB3A-DCBF2F5718AB}"/>
              </a:ext>
            </a:extLst>
          </p:cNvPr>
          <p:cNvPicPr>
            <a:picLocks noChangeAspect="1"/>
          </p:cNvPicPr>
          <p:nvPr/>
        </p:nvPicPr>
        <p:blipFill rotWithShape="1">
          <a:blip r:embed="rId10"/>
          <a:srcRect l="1606" t="23984" r="3365" b="37142"/>
          <a:stretch/>
        </p:blipFill>
        <p:spPr>
          <a:xfrm>
            <a:off x="4001901" y="2883775"/>
            <a:ext cx="1645096" cy="323835"/>
          </a:xfrm>
          <a:prstGeom prst="rect">
            <a:avLst/>
          </a:prstGeom>
        </p:spPr>
      </p:pic>
      <p:sp>
        <p:nvSpPr>
          <p:cNvPr id="132" name="Rectangle 89">
            <a:extLst>
              <a:ext uri="{FF2B5EF4-FFF2-40B4-BE49-F238E27FC236}">
                <a16:creationId xmlns:a16="http://schemas.microsoft.com/office/drawing/2014/main" id="{4786D68D-0979-48AF-8D5C-92D97E55DFB5}"/>
              </a:ext>
            </a:extLst>
          </p:cNvPr>
          <p:cNvSpPr/>
          <p:nvPr/>
        </p:nvSpPr>
        <p:spPr>
          <a:xfrm>
            <a:off x="7851256" y="5141725"/>
            <a:ext cx="2167121" cy="1136439"/>
          </a:xfrm>
          <a:prstGeom prst="rect">
            <a:avLst/>
          </a:prstGeom>
          <a:solidFill>
            <a:schemeClr val="accent1">
              <a:lumMod val="25000"/>
              <a:lumOff val="75000"/>
            </a:schemeClr>
          </a:solidFill>
          <a:ln w="12700" cap="flat" cmpd="sng" algn="ctr">
            <a:noFill/>
            <a:prstDash val="solid"/>
            <a:miter lim="800000"/>
          </a:ln>
          <a:effectLst/>
        </p:spPr>
        <p:txBody>
          <a:bodyPr rtlCol="0" anchor="t"/>
          <a:lstStyle/>
          <a:p>
            <a:pPr defTabSz="914309">
              <a:defRPr/>
            </a:pPr>
            <a:r>
              <a:rPr lang="en-US" sz="1200" kern="0" dirty="0"/>
              <a:t>System data foundation </a:t>
            </a:r>
          </a:p>
        </p:txBody>
      </p:sp>
      <p:sp>
        <p:nvSpPr>
          <p:cNvPr id="133" name="Rectangle 88">
            <a:extLst>
              <a:ext uri="{FF2B5EF4-FFF2-40B4-BE49-F238E27FC236}">
                <a16:creationId xmlns:a16="http://schemas.microsoft.com/office/drawing/2014/main" id="{E35E477B-565D-40C9-99EB-93CF22E8B5F7}"/>
              </a:ext>
            </a:extLst>
          </p:cNvPr>
          <p:cNvSpPr/>
          <p:nvPr/>
        </p:nvSpPr>
        <p:spPr>
          <a:xfrm>
            <a:off x="8078423" y="5849043"/>
            <a:ext cx="1804609" cy="315409"/>
          </a:xfrm>
          <a:prstGeom prst="rect">
            <a:avLst/>
          </a:prstGeom>
          <a:solidFill>
            <a:schemeClr val="accent1">
              <a:lumMod val="90000"/>
              <a:lumOff val="10000"/>
            </a:schemeClr>
          </a:solidFill>
          <a:ln w="12700" cap="flat" cmpd="sng" algn="ctr">
            <a:noFill/>
            <a:prstDash val="solid"/>
            <a:miter lim="800000"/>
          </a:ln>
          <a:effectLst/>
        </p:spPr>
        <p:txBody>
          <a:bodyPr rtlCol="0" anchor="ctr"/>
          <a:lstStyle/>
          <a:p>
            <a:pPr algn="ctr" defTabSz="914309">
              <a:defRPr/>
            </a:pPr>
            <a:r>
              <a:rPr lang="en-US" sz="1200" kern="0" dirty="0">
                <a:solidFill>
                  <a:prstClr val="white"/>
                </a:solidFill>
              </a:rPr>
              <a:t>Data structure </a:t>
            </a:r>
          </a:p>
        </p:txBody>
      </p:sp>
      <p:sp>
        <p:nvSpPr>
          <p:cNvPr id="134" name="Rectangle 88">
            <a:extLst>
              <a:ext uri="{FF2B5EF4-FFF2-40B4-BE49-F238E27FC236}">
                <a16:creationId xmlns:a16="http://schemas.microsoft.com/office/drawing/2014/main" id="{3E22D554-338F-4EED-BF53-2668FC0456DB}"/>
              </a:ext>
            </a:extLst>
          </p:cNvPr>
          <p:cNvSpPr/>
          <p:nvPr/>
        </p:nvSpPr>
        <p:spPr>
          <a:xfrm>
            <a:off x="8073788" y="5447997"/>
            <a:ext cx="1801872" cy="315409"/>
          </a:xfrm>
          <a:prstGeom prst="rect">
            <a:avLst/>
          </a:prstGeom>
          <a:solidFill>
            <a:schemeClr val="accent1">
              <a:lumMod val="90000"/>
              <a:lumOff val="10000"/>
            </a:schemeClr>
          </a:solidFill>
          <a:ln w="12700" cap="flat" cmpd="sng" algn="ctr">
            <a:noFill/>
            <a:prstDash val="solid"/>
            <a:miter lim="800000"/>
          </a:ln>
          <a:effectLst/>
        </p:spPr>
        <p:txBody>
          <a:bodyPr rtlCol="0" anchor="ctr"/>
          <a:lstStyle/>
          <a:p>
            <a:pPr algn="ctr" defTabSz="914309">
              <a:defRPr/>
            </a:pPr>
            <a:r>
              <a:rPr lang="en-US" sz="1200" kern="0" dirty="0">
                <a:solidFill>
                  <a:prstClr val="white"/>
                </a:solidFill>
              </a:rPr>
              <a:t>Data flow </a:t>
            </a:r>
          </a:p>
        </p:txBody>
      </p:sp>
      <p:sp>
        <p:nvSpPr>
          <p:cNvPr id="136" name="Textfeld 228">
            <a:extLst>
              <a:ext uri="{FF2B5EF4-FFF2-40B4-BE49-F238E27FC236}">
                <a16:creationId xmlns:a16="http://schemas.microsoft.com/office/drawing/2014/main" id="{082B924E-D869-4D55-9406-C2186F0CB6C2}"/>
              </a:ext>
            </a:extLst>
          </p:cNvPr>
          <p:cNvSpPr txBox="1"/>
          <p:nvPr/>
        </p:nvSpPr>
        <p:spPr bwMode="gray">
          <a:xfrm>
            <a:off x="7412503" y="3800705"/>
            <a:ext cx="487680" cy="396000"/>
          </a:xfrm>
          <a:prstGeom prst="rect">
            <a:avLst/>
          </a:prstGeom>
          <a:noFill/>
        </p:spPr>
        <p:txBody>
          <a:bodyPr wrap="none" lIns="0" tIns="0" rIns="0" bIns="0" rtlCol="0">
            <a:noAutofit/>
          </a:bodyPr>
          <a:lstStyle/>
          <a:p>
            <a:r>
              <a:rPr lang="en-US" sz="1100" dirty="0">
                <a:solidFill>
                  <a:schemeClr val="bg1"/>
                </a:solidFill>
              </a:rPr>
              <a:t>Data stream interface </a:t>
            </a:r>
          </a:p>
        </p:txBody>
      </p:sp>
      <p:sp>
        <p:nvSpPr>
          <p:cNvPr id="29" name="TextBox 28">
            <a:extLst>
              <a:ext uri="{FF2B5EF4-FFF2-40B4-BE49-F238E27FC236}">
                <a16:creationId xmlns:a16="http://schemas.microsoft.com/office/drawing/2014/main" id="{92588632-D33D-4768-A760-FC134AA01AB8}"/>
              </a:ext>
            </a:extLst>
          </p:cNvPr>
          <p:cNvSpPr txBox="1"/>
          <p:nvPr/>
        </p:nvSpPr>
        <p:spPr bwMode="gray">
          <a:xfrm>
            <a:off x="6532031" y="5315727"/>
            <a:ext cx="1037226" cy="358564"/>
          </a:xfrm>
          <a:prstGeom prst="rect">
            <a:avLst/>
          </a:prstGeom>
          <a:noFill/>
        </p:spPr>
        <p:txBody>
          <a:bodyPr vert="horz" wrap="square" lIns="0" tIns="0" rIns="0" bIns="0" rtlCol="0">
            <a:noAutofit/>
          </a:bodyPr>
          <a:lstStyle/>
          <a:p>
            <a:pPr algn="ctr" rtl="0" eaLnBrk="1" fontAlgn="auto" hangingPunct="1">
              <a:lnSpc>
                <a:spcPct val="100000"/>
              </a:lnSpc>
              <a:spcBef>
                <a:spcPts val="0"/>
              </a:spcBef>
              <a:spcAft>
                <a:spcPts val="0"/>
              </a:spcAft>
            </a:pPr>
            <a:r>
              <a:rPr lang="en-US" sz="1100" b="0" i="0" u="none" baseline="0" dirty="0">
                <a:solidFill>
                  <a:schemeClr val="bg1"/>
                </a:solidFill>
                <a:latin typeface="Arial" panose="020B0604020202020204" pitchFamily="34" charset="0"/>
              </a:rPr>
              <a:t>Data  structure  interface </a:t>
            </a:r>
          </a:p>
        </p:txBody>
      </p:sp>
      <p:sp>
        <p:nvSpPr>
          <p:cNvPr id="144" name="Rechteck 246">
            <a:extLst>
              <a:ext uri="{FF2B5EF4-FFF2-40B4-BE49-F238E27FC236}">
                <a16:creationId xmlns:a16="http://schemas.microsoft.com/office/drawing/2014/main" id="{368B2571-ABA7-4DC6-8C38-F9E3AE1229E9}"/>
              </a:ext>
            </a:extLst>
          </p:cNvPr>
          <p:cNvSpPr/>
          <p:nvPr/>
        </p:nvSpPr>
        <p:spPr bwMode="gray">
          <a:xfrm>
            <a:off x="10107466" y="5157407"/>
            <a:ext cx="1282236" cy="112075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200" dirty="0">
                <a:solidFill>
                  <a:srgbClr val="FFFFFF"/>
                </a:solidFill>
                <a:latin typeface="Arial"/>
                <a:cs typeface="Arial"/>
              </a:rPr>
              <a:t>Other data sources, </a:t>
            </a:r>
            <a:r>
              <a:rPr lang="en-US" altLang="zh-CN" sz="1200" dirty="0" err="1">
                <a:solidFill>
                  <a:srgbClr val="FFFFFF"/>
                </a:solidFill>
                <a:latin typeface="Arial"/>
                <a:cs typeface="Arial"/>
              </a:rPr>
              <a:t>e.g</a:t>
            </a:r>
            <a:r>
              <a:rPr lang="en-US" altLang="zh-CN" sz="1200" dirty="0">
                <a:solidFill>
                  <a:srgbClr val="FFFFFF"/>
                </a:solidFill>
                <a:latin typeface="Arial"/>
                <a:cs typeface="Arial"/>
              </a:rPr>
              <a:t> </a:t>
            </a:r>
            <a:r>
              <a:rPr lang="en-US" altLang="zh-CN" sz="1200" dirty="0" err="1">
                <a:solidFill>
                  <a:srgbClr val="FFFFFF"/>
                </a:solidFill>
                <a:latin typeface="Arial"/>
                <a:cs typeface="Arial"/>
              </a:rPr>
              <a:t>wechat</a:t>
            </a:r>
            <a:r>
              <a:rPr lang="en-US" altLang="zh-CN" sz="1200" dirty="0">
                <a:solidFill>
                  <a:srgbClr val="FFFFFF"/>
                </a:solidFill>
                <a:latin typeface="Arial"/>
                <a:cs typeface="Arial"/>
              </a:rPr>
              <a:t> </a:t>
            </a:r>
            <a:r>
              <a:rPr lang="de-DE" sz="1200" dirty="0">
                <a:solidFill>
                  <a:srgbClr val="FFFFFF"/>
                </a:solidFill>
                <a:latin typeface="Arial"/>
                <a:cs typeface="Arial"/>
              </a:rPr>
              <a:t> </a:t>
            </a:r>
          </a:p>
        </p:txBody>
      </p:sp>
      <p:pic>
        <p:nvPicPr>
          <p:cNvPr id="146" name="Picture 32" descr="Bildergebnis für lego brick transparent">
            <a:extLst>
              <a:ext uri="{FF2B5EF4-FFF2-40B4-BE49-F238E27FC236}">
                <a16:creationId xmlns:a16="http://schemas.microsoft.com/office/drawing/2014/main" id="{B09A8D93-A655-4D01-9B5C-0CD49F0A494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748584" y="5775610"/>
            <a:ext cx="457329" cy="347262"/>
          </a:xfrm>
          <a:prstGeom prst="rect">
            <a:avLst/>
          </a:prstGeom>
          <a:noFill/>
          <a:extLst>
            <a:ext uri="{909E8E84-426E-40DD-AFC4-6F175D3DCCD1}">
              <a14:hiddenFill xmlns:a14="http://schemas.microsoft.com/office/drawing/2010/main">
                <a:solidFill>
                  <a:srgbClr val="FFFFFF"/>
                </a:solidFill>
              </a14:hiddenFill>
            </a:ext>
          </a:extLst>
        </p:spPr>
      </p:pic>
      <p:grpSp>
        <p:nvGrpSpPr>
          <p:cNvPr id="147" name="Gruppieren 5">
            <a:extLst>
              <a:ext uri="{FF2B5EF4-FFF2-40B4-BE49-F238E27FC236}">
                <a16:creationId xmlns:a16="http://schemas.microsoft.com/office/drawing/2014/main" id="{3CC0BC59-4524-4792-B519-B22F6B20FEC3}"/>
              </a:ext>
            </a:extLst>
          </p:cNvPr>
          <p:cNvGrpSpPr/>
          <p:nvPr/>
        </p:nvGrpSpPr>
        <p:grpSpPr>
          <a:xfrm>
            <a:off x="2413897" y="5697071"/>
            <a:ext cx="2636927" cy="441144"/>
            <a:chOff x="3043067" y="5889166"/>
            <a:chExt cx="2712840" cy="481845"/>
          </a:xfrm>
        </p:grpSpPr>
        <p:sp>
          <p:nvSpPr>
            <p:cNvPr id="148" name="Rechteck 238">
              <a:extLst>
                <a:ext uri="{FF2B5EF4-FFF2-40B4-BE49-F238E27FC236}">
                  <a16:creationId xmlns:a16="http://schemas.microsoft.com/office/drawing/2014/main" id="{53BB0ECB-1A48-4A0A-A913-6D66085B0ED7}"/>
                </a:ext>
              </a:extLst>
            </p:cNvPr>
            <p:cNvSpPr/>
            <p:nvPr/>
          </p:nvSpPr>
          <p:spPr bwMode="gray">
            <a:xfrm>
              <a:off x="3043067" y="5951630"/>
              <a:ext cx="2712840" cy="41938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200" dirty="0">
                  <a:solidFill>
                    <a:srgbClr val="FFFFFF"/>
                  </a:solidFill>
                  <a:latin typeface="Arial"/>
                  <a:cs typeface="Arial"/>
                </a:rPr>
                <a:t>Data hub</a:t>
              </a:r>
            </a:p>
          </p:txBody>
        </p:sp>
        <p:pic>
          <p:nvPicPr>
            <p:cNvPr id="149" name="Picture 10" descr="Bildergebnis für google cloud logo">
              <a:extLst>
                <a:ext uri="{FF2B5EF4-FFF2-40B4-BE49-F238E27FC236}">
                  <a16:creationId xmlns:a16="http://schemas.microsoft.com/office/drawing/2014/main" id="{27B35E22-AA43-4BB7-B4D9-19516ADB0E84}"/>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279664" y="5991212"/>
              <a:ext cx="646574" cy="363698"/>
            </a:xfrm>
            <a:prstGeom prst="rect">
              <a:avLst/>
            </a:prstGeom>
            <a:noFill/>
            <a:extLst>
              <a:ext uri="{909E8E84-426E-40DD-AFC4-6F175D3DCCD1}">
                <a14:hiddenFill xmlns:a14="http://schemas.microsoft.com/office/drawing/2010/main">
                  <a:solidFill>
                    <a:srgbClr val="FFFFFF"/>
                  </a:solidFill>
                </a14:hiddenFill>
              </a:ext>
            </a:extLst>
          </p:spPr>
        </p:pic>
        <p:pic>
          <p:nvPicPr>
            <p:cNvPr id="152" name="Picture 12" descr="Bildergebnis für azure logo">
              <a:extLst>
                <a:ext uri="{FF2B5EF4-FFF2-40B4-BE49-F238E27FC236}">
                  <a16:creationId xmlns:a16="http://schemas.microsoft.com/office/drawing/2014/main" id="{6AD2C4E0-0628-459A-AA43-B6C7CD6892A3}"/>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15867" t="16800" r="15733" b="16400"/>
            <a:stretch/>
          </p:blipFill>
          <p:spPr bwMode="auto">
            <a:xfrm>
              <a:off x="4820883" y="6026838"/>
              <a:ext cx="295877" cy="288956"/>
            </a:xfrm>
            <a:prstGeom prst="rect">
              <a:avLst/>
            </a:prstGeom>
            <a:noFill/>
            <a:extLst>
              <a:ext uri="{909E8E84-426E-40DD-AFC4-6F175D3DCCD1}">
                <a14:hiddenFill xmlns:a14="http://schemas.microsoft.com/office/drawing/2010/main">
                  <a:solidFill>
                    <a:srgbClr val="FFFFFF"/>
                  </a:solidFill>
                </a14:hiddenFill>
              </a:ext>
            </a:extLst>
          </p:spPr>
        </p:pic>
        <p:pic>
          <p:nvPicPr>
            <p:cNvPr id="153" name="Picture 18" descr="Bildergebnis für aws logo">
              <a:extLst>
                <a:ext uri="{FF2B5EF4-FFF2-40B4-BE49-F238E27FC236}">
                  <a16:creationId xmlns:a16="http://schemas.microsoft.com/office/drawing/2014/main" id="{AFE052B5-7154-4DA0-8345-3A747EE79CAD}"/>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l="31655" t="20254" r="32017" b="15806"/>
            <a:stretch/>
          </p:blipFill>
          <p:spPr bwMode="auto">
            <a:xfrm>
              <a:off x="4026768" y="6013861"/>
              <a:ext cx="322717" cy="298426"/>
            </a:xfrm>
            <a:prstGeom prst="rect">
              <a:avLst/>
            </a:prstGeom>
            <a:noFill/>
            <a:extLst>
              <a:ext uri="{909E8E84-426E-40DD-AFC4-6F175D3DCCD1}">
                <a14:hiddenFill xmlns:a14="http://schemas.microsoft.com/office/drawing/2010/main">
                  <a:solidFill>
                    <a:srgbClr val="FFFFFF"/>
                  </a:solidFill>
                </a14:hiddenFill>
              </a:ext>
            </a:extLst>
          </p:spPr>
        </p:pic>
        <p:sp>
          <p:nvSpPr>
            <p:cNvPr id="154" name="Textfeld 4">
              <a:extLst>
                <a:ext uri="{FF2B5EF4-FFF2-40B4-BE49-F238E27FC236}">
                  <a16:creationId xmlns:a16="http://schemas.microsoft.com/office/drawing/2014/main" id="{71EC53F7-5CFA-4D0F-BB6A-3CC891A27DDB}"/>
                </a:ext>
              </a:extLst>
            </p:cNvPr>
            <p:cNvSpPr txBox="1"/>
            <p:nvPr/>
          </p:nvSpPr>
          <p:spPr bwMode="gray">
            <a:xfrm>
              <a:off x="5200779" y="5889166"/>
              <a:ext cx="287354" cy="465744"/>
            </a:xfrm>
            <a:prstGeom prst="rect">
              <a:avLst/>
            </a:prstGeom>
            <a:noFill/>
          </p:spPr>
          <p:txBody>
            <a:bodyPr vert="horz" wrap="none" lIns="0" tIns="0" rIns="0" bIns="0" rtlCol="0">
              <a:noAutofit/>
            </a:bodyPr>
            <a:lstStyle/>
            <a:p>
              <a:r>
                <a:rPr lang="de-DE" sz="3200" dirty="0">
                  <a:solidFill>
                    <a:srgbClr val="FFFFFF">
                      <a:lumMod val="75000"/>
                    </a:srgbClr>
                  </a:solidFill>
                  <a:latin typeface="Bahnschrift" panose="020B0502040204020203" pitchFamily="34" charset="0"/>
                  <a:cs typeface="Arial"/>
                </a:rPr>
                <a:t>…</a:t>
              </a:r>
            </a:p>
          </p:txBody>
        </p:sp>
      </p:grpSp>
      <p:sp>
        <p:nvSpPr>
          <p:cNvPr id="156" name="Oval 226">
            <a:extLst>
              <a:ext uri="{FF2B5EF4-FFF2-40B4-BE49-F238E27FC236}">
                <a16:creationId xmlns:a16="http://schemas.microsoft.com/office/drawing/2014/main" id="{7B13DF22-F3F0-4226-838D-A826C351CEE2}"/>
              </a:ext>
            </a:extLst>
          </p:cNvPr>
          <p:cNvSpPr/>
          <p:nvPr/>
        </p:nvSpPr>
        <p:spPr>
          <a:xfrm>
            <a:off x="7944572" y="3462811"/>
            <a:ext cx="3043893" cy="1071313"/>
          </a:xfrm>
          <a:prstGeom prst="ellipse">
            <a:avLst/>
          </a:prstGeom>
          <a:solidFill>
            <a:schemeClr val="accent2"/>
          </a:solidFill>
          <a:ln w="12700" cap="flat" cmpd="sng" algn="ctr">
            <a:noFill/>
            <a:prstDash val="solid"/>
            <a:miter lim="800000"/>
          </a:ln>
          <a:effectLst/>
        </p:spPr>
        <p:txBody>
          <a:bodyPr lIns="35995" tIns="0" rIns="35995" rtlCol="0" anchor="ctr"/>
          <a:lstStyle/>
          <a:p>
            <a:pPr algn="ctr" defTabSz="914309">
              <a:defRPr/>
            </a:pPr>
            <a:r>
              <a:rPr lang="en-US" sz="1200" b="1" kern="0" dirty="0">
                <a:solidFill>
                  <a:prstClr val="white"/>
                </a:solidFill>
              </a:rPr>
              <a:t>Analytics box </a:t>
            </a:r>
          </a:p>
        </p:txBody>
      </p:sp>
      <p:sp>
        <p:nvSpPr>
          <p:cNvPr id="159" name="Freeform 79">
            <a:extLst>
              <a:ext uri="{FF2B5EF4-FFF2-40B4-BE49-F238E27FC236}">
                <a16:creationId xmlns:a16="http://schemas.microsoft.com/office/drawing/2014/main" id="{88281CA8-6E0D-408E-A5B8-84E5E7B64037}"/>
              </a:ext>
            </a:extLst>
          </p:cNvPr>
          <p:cNvSpPr>
            <a:spLocks noChangeAspect="1" noEditPoints="1"/>
          </p:cNvSpPr>
          <p:nvPr/>
        </p:nvSpPr>
        <p:spPr bwMode="black">
          <a:xfrm>
            <a:off x="8230991" y="4397560"/>
            <a:ext cx="290762" cy="250894"/>
          </a:xfrm>
          <a:custGeom>
            <a:avLst/>
            <a:gdLst>
              <a:gd name="T0" fmla="*/ 277 w 277"/>
              <a:gd name="T1" fmla="*/ 171 h 344"/>
              <a:gd name="T2" fmla="*/ 277 w 277"/>
              <a:gd name="T3" fmla="*/ 251 h 344"/>
              <a:gd name="T4" fmla="*/ 274 w 277"/>
              <a:gd name="T5" fmla="*/ 258 h 344"/>
              <a:gd name="T6" fmla="*/ 251 w 277"/>
              <a:gd name="T7" fmla="*/ 280 h 344"/>
              <a:gd name="T8" fmla="*/ 251 w 277"/>
              <a:gd name="T9" fmla="*/ 295 h 344"/>
              <a:gd name="T10" fmla="*/ 248 w 277"/>
              <a:gd name="T11" fmla="*/ 302 h 344"/>
              <a:gd name="T12" fmla="*/ 241 w 277"/>
              <a:gd name="T13" fmla="*/ 305 h 344"/>
              <a:gd name="T14" fmla="*/ 10 w 277"/>
              <a:gd name="T15" fmla="*/ 305 h 344"/>
              <a:gd name="T16" fmla="*/ 3 w 277"/>
              <a:gd name="T17" fmla="*/ 302 h 344"/>
              <a:gd name="T18" fmla="*/ 0 w 277"/>
              <a:gd name="T19" fmla="*/ 295 h 344"/>
              <a:gd name="T20" fmla="*/ 0 w 277"/>
              <a:gd name="T21" fmla="*/ 9 h 344"/>
              <a:gd name="T22" fmla="*/ 3 w 277"/>
              <a:gd name="T23" fmla="*/ 2 h 344"/>
              <a:gd name="T24" fmla="*/ 10 w 277"/>
              <a:gd name="T25" fmla="*/ 0 h 344"/>
              <a:gd name="T26" fmla="*/ 241 w 277"/>
              <a:gd name="T27" fmla="*/ 0 h 344"/>
              <a:gd name="T28" fmla="*/ 248 w 277"/>
              <a:gd name="T29" fmla="*/ 2 h 344"/>
              <a:gd name="T30" fmla="*/ 251 w 277"/>
              <a:gd name="T31" fmla="*/ 9 h 344"/>
              <a:gd name="T32" fmla="*/ 251 w 277"/>
              <a:gd name="T33" fmla="*/ 143 h 344"/>
              <a:gd name="T34" fmla="*/ 274 w 277"/>
              <a:gd name="T35" fmla="*/ 164 h 344"/>
              <a:gd name="T36" fmla="*/ 277 w 277"/>
              <a:gd name="T37" fmla="*/ 171 h 344"/>
              <a:gd name="T38" fmla="*/ 3 w 277"/>
              <a:gd name="T39" fmla="*/ 2 h 344"/>
              <a:gd name="T40" fmla="*/ 0 w 277"/>
              <a:gd name="T41" fmla="*/ 9 h 344"/>
              <a:gd name="T42" fmla="*/ 0 w 277"/>
              <a:gd name="T43" fmla="*/ 295 h 344"/>
              <a:gd name="T44" fmla="*/ 3 w 277"/>
              <a:gd name="T45" fmla="*/ 302 h 344"/>
              <a:gd name="T46" fmla="*/ 10 w 277"/>
              <a:gd name="T47" fmla="*/ 305 h 344"/>
              <a:gd name="T48" fmla="*/ 199 w 277"/>
              <a:gd name="T49" fmla="*/ 305 h 344"/>
              <a:gd name="T50" fmla="*/ 199 w 277"/>
              <a:gd name="T51" fmla="*/ 191 h 344"/>
              <a:gd name="T52" fmla="*/ 216 w 277"/>
              <a:gd name="T53" fmla="*/ 171 h 344"/>
              <a:gd name="T54" fmla="*/ 222 w 277"/>
              <a:gd name="T55" fmla="*/ 155 h 344"/>
              <a:gd name="T56" fmla="*/ 222 w 277"/>
              <a:gd name="T57" fmla="*/ 56 h 344"/>
              <a:gd name="T58" fmla="*/ 202 w 277"/>
              <a:gd name="T59" fmla="*/ 32 h 344"/>
              <a:gd name="T60" fmla="*/ 31 w 277"/>
              <a:gd name="T61" fmla="*/ 0 h 344"/>
              <a:gd name="T62" fmla="*/ 10 w 277"/>
              <a:gd name="T63" fmla="*/ 0 h 344"/>
              <a:gd name="T64" fmla="*/ 3 w 277"/>
              <a:gd name="T65" fmla="*/ 2 h 344"/>
              <a:gd name="T66" fmla="*/ 200 w 277"/>
              <a:gd name="T67" fmla="*/ 47 h 344"/>
              <a:gd name="T68" fmla="*/ 11 w 277"/>
              <a:gd name="T69" fmla="*/ 11 h 344"/>
              <a:gd name="T70" fmla="*/ 4 w 277"/>
              <a:gd name="T71" fmla="*/ 13 h 344"/>
              <a:gd name="T72" fmla="*/ 0 w 277"/>
              <a:gd name="T73" fmla="*/ 20 h 344"/>
              <a:gd name="T74" fmla="*/ 0 w 277"/>
              <a:gd name="T75" fmla="*/ 302 h 344"/>
              <a:gd name="T76" fmla="*/ 8 w 277"/>
              <a:gd name="T77" fmla="*/ 311 h 344"/>
              <a:gd name="T78" fmla="*/ 173 w 277"/>
              <a:gd name="T79" fmla="*/ 343 h 344"/>
              <a:gd name="T80" fmla="*/ 181 w 277"/>
              <a:gd name="T81" fmla="*/ 341 h 344"/>
              <a:gd name="T82" fmla="*/ 184 w 277"/>
              <a:gd name="T83" fmla="*/ 334 h 344"/>
              <a:gd name="T84" fmla="*/ 184 w 277"/>
              <a:gd name="T85" fmla="*/ 185 h 344"/>
              <a:gd name="T86" fmla="*/ 205 w 277"/>
              <a:gd name="T87" fmla="*/ 161 h 344"/>
              <a:gd name="T88" fmla="*/ 207 w 277"/>
              <a:gd name="T89" fmla="*/ 155 h 344"/>
              <a:gd name="T90" fmla="*/ 207 w 277"/>
              <a:gd name="T91" fmla="*/ 56 h 344"/>
              <a:gd name="T92" fmla="*/ 200 w 277"/>
              <a:gd name="T93" fmla="*/ 47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77" h="344">
                <a:moveTo>
                  <a:pt x="277" y="171"/>
                </a:moveTo>
                <a:cubicBezTo>
                  <a:pt x="277" y="251"/>
                  <a:pt x="277" y="251"/>
                  <a:pt x="277" y="251"/>
                </a:cubicBezTo>
                <a:cubicBezTo>
                  <a:pt x="277" y="254"/>
                  <a:pt x="276" y="256"/>
                  <a:pt x="274" y="258"/>
                </a:cubicBezTo>
                <a:cubicBezTo>
                  <a:pt x="251" y="280"/>
                  <a:pt x="251" y="280"/>
                  <a:pt x="251" y="280"/>
                </a:cubicBezTo>
                <a:cubicBezTo>
                  <a:pt x="251" y="295"/>
                  <a:pt x="251" y="295"/>
                  <a:pt x="251" y="295"/>
                </a:cubicBezTo>
                <a:cubicBezTo>
                  <a:pt x="251" y="298"/>
                  <a:pt x="250" y="300"/>
                  <a:pt x="248" y="302"/>
                </a:cubicBezTo>
                <a:cubicBezTo>
                  <a:pt x="246" y="304"/>
                  <a:pt x="244" y="305"/>
                  <a:pt x="241" y="305"/>
                </a:cubicBezTo>
                <a:cubicBezTo>
                  <a:pt x="10" y="305"/>
                  <a:pt x="10" y="305"/>
                  <a:pt x="10" y="305"/>
                </a:cubicBezTo>
                <a:cubicBezTo>
                  <a:pt x="7" y="305"/>
                  <a:pt x="5" y="304"/>
                  <a:pt x="3" y="302"/>
                </a:cubicBezTo>
                <a:cubicBezTo>
                  <a:pt x="1" y="300"/>
                  <a:pt x="0" y="298"/>
                  <a:pt x="0" y="295"/>
                </a:cubicBezTo>
                <a:cubicBezTo>
                  <a:pt x="0" y="9"/>
                  <a:pt x="0" y="9"/>
                  <a:pt x="0" y="9"/>
                </a:cubicBezTo>
                <a:cubicBezTo>
                  <a:pt x="0" y="6"/>
                  <a:pt x="1" y="4"/>
                  <a:pt x="3" y="2"/>
                </a:cubicBezTo>
                <a:cubicBezTo>
                  <a:pt x="5" y="1"/>
                  <a:pt x="7" y="0"/>
                  <a:pt x="10" y="0"/>
                </a:cubicBezTo>
                <a:cubicBezTo>
                  <a:pt x="241" y="0"/>
                  <a:pt x="241" y="0"/>
                  <a:pt x="241" y="0"/>
                </a:cubicBezTo>
                <a:cubicBezTo>
                  <a:pt x="244" y="0"/>
                  <a:pt x="246" y="1"/>
                  <a:pt x="248" y="2"/>
                </a:cubicBezTo>
                <a:cubicBezTo>
                  <a:pt x="250" y="4"/>
                  <a:pt x="251" y="6"/>
                  <a:pt x="251" y="9"/>
                </a:cubicBezTo>
                <a:cubicBezTo>
                  <a:pt x="251" y="143"/>
                  <a:pt x="251" y="143"/>
                  <a:pt x="251" y="143"/>
                </a:cubicBezTo>
                <a:cubicBezTo>
                  <a:pt x="274" y="164"/>
                  <a:pt x="274" y="164"/>
                  <a:pt x="274" y="164"/>
                </a:cubicBezTo>
                <a:cubicBezTo>
                  <a:pt x="276" y="166"/>
                  <a:pt x="277" y="169"/>
                  <a:pt x="277" y="171"/>
                </a:cubicBezTo>
                <a:close/>
                <a:moveTo>
                  <a:pt x="3" y="2"/>
                </a:moveTo>
                <a:cubicBezTo>
                  <a:pt x="1" y="4"/>
                  <a:pt x="0" y="6"/>
                  <a:pt x="0" y="9"/>
                </a:cubicBezTo>
                <a:cubicBezTo>
                  <a:pt x="0" y="295"/>
                  <a:pt x="0" y="295"/>
                  <a:pt x="0" y="295"/>
                </a:cubicBezTo>
                <a:cubicBezTo>
                  <a:pt x="0" y="298"/>
                  <a:pt x="1" y="300"/>
                  <a:pt x="3" y="302"/>
                </a:cubicBezTo>
                <a:cubicBezTo>
                  <a:pt x="5" y="304"/>
                  <a:pt x="7" y="305"/>
                  <a:pt x="10" y="305"/>
                </a:cubicBezTo>
                <a:cubicBezTo>
                  <a:pt x="199" y="305"/>
                  <a:pt x="199" y="305"/>
                  <a:pt x="199" y="305"/>
                </a:cubicBezTo>
                <a:cubicBezTo>
                  <a:pt x="199" y="191"/>
                  <a:pt x="199" y="191"/>
                  <a:pt x="199" y="191"/>
                </a:cubicBezTo>
                <a:cubicBezTo>
                  <a:pt x="204" y="185"/>
                  <a:pt x="216" y="171"/>
                  <a:pt x="216" y="171"/>
                </a:cubicBezTo>
                <a:cubicBezTo>
                  <a:pt x="220" y="166"/>
                  <a:pt x="222" y="161"/>
                  <a:pt x="222" y="155"/>
                </a:cubicBezTo>
                <a:cubicBezTo>
                  <a:pt x="222" y="56"/>
                  <a:pt x="222" y="56"/>
                  <a:pt x="222" y="56"/>
                </a:cubicBezTo>
                <a:cubicBezTo>
                  <a:pt x="222" y="44"/>
                  <a:pt x="214" y="35"/>
                  <a:pt x="202" y="32"/>
                </a:cubicBezTo>
                <a:cubicBezTo>
                  <a:pt x="31" y="0"/>
                  <a:pt x="31" y="0"/>
                  <a:pt x="31" y="0"/>
                </a:cubicBezTo>
                <a:cubicBezTo>
                  <a:pt x="10" y="0"/>
                  <a:pt x="10" y="0"/>
                  <a:pt x="10" y="0"/>
                </a:cubicBezTo>
                <a:cubicBezTo>
                  <a:pt x="7" y="0"/>
                  <a:pt x="5" y="1"/>
                  <a:pt x="3" y="2"/>
                </a:cubicBezTo>
                <a:close/>
                <a:moveTo>
                  <a:pt x="200" y="47"/>
                </a:moveTo>
                <a:cubicBezTo>
                  <a:pt x="11" y="11"/>
                  <a:pt x="11" y="11"/>
                  <a:pt x="11" y="11"/>
                </a:cubicBezTo>
                <a:cubicBezTo>
                  <a:pt x="9" y="10"/>
                  <a:pt x="6" y="11"/>
                  <a:pt x="4" y="13"/>
                </a:cubicBezTo>
                <a:cubicBezTo>
                  <a:pt x="2" y="14"/>
                  <a:pt x="0" y="17"/>
                  <a:pt x="0" y="20"/>
                </a:cubicBezTo>
                <a:cubicBezTo>
                  <a:pt x="0" y="302"/>
                  <a:pt x="0" y="302"/>
                  <a:pt x="0" y="302"/>
                </a:cubicBezTo>
                <a:cubicBezTo>
                  <a:pt x="0" y="307"/>
                  <a:pt x="4" y="311"/>
                  <a:pt x="8" y="311"/>
                </a:cubicBezTo>
                <a:cubicBezTo>
                  <a:pt x="173" y="343"/>
                  <a:pt x="173" y="343"/>
                  <a:pt x="173" y="343"/>
                </a:cubicBezTo>
                <a:cubicBezTo>
                  <a:pt x="176" y="344"/>
                  <a:pt x="179" y="343"/>
                  <a:pt x="181" y="341"/>
                </a:cubicBezTo>
                <a:cubicBezTo>
                  <a:pt x="183" y="339"/>
                  <a:pt x="184" y="337"/>
                  <a:pt x="184" y="334"/>
                </a:cubicBezTo>
                <a:cubicBezTo>
                  <a:pt x="184" y="185"/>
                  <a:pt x="184" y="185"/>
                  <a:pt x="184" y="185"/>
                </a:cubicBezTo>
                <a:cubicBezTo>
                  <a:pt x="205" y="161"/>
                  <a:pt x="205" y="161"/>
                  <a:pt x="205" y="161"/>
                </a:cubicBezTo>
                <a:cubicBezTo>
                  <a:pt x="206" y="159"/>
                  <a:pt x="207" y="157"/>
                  <a:pt x="207" y="155"/>
                </a:cubicBezTo>
                <a:cubicBezTo>
                  <a:pt x="207" y="56"/>
                  <a:pt x="207" y="56"/>
                  <a:pt x="207" y="56"/>
                </a:cubicBezTo>
                <a:cubicBezTo>
                  <a:pt x="207" y="51"/>
                  <a:pt x="204" y="48"/>
                  <a:pt x="200" y="47"/>
                </a:cubicBezTo>
                <a:close/>
              </a:path>
            </a:pathLst>
          </a:custGeom>
          <a:solidFill>
            <a:schemeClr val="accent1"/>
          </a:solidFill>
          <a:ln>
            <a:noFill/>
          </a:ln>
        </p:spPr>
        <p:txBody>
          <a:bodyPr vert="horz" wrap="square" lIns="83753" tIns="41874" rIns="83753" bIns="41874" numCol="1" anchor="t" anchorCtr="0" compatLnSpc="1">
            <a:prstTxWarp prst="textNoShape">
              <a:avLst/>
            </a:prstTxWarp>
          </a:bodyPr>
          <a:lstStyle/>
          <a:p>
            <a:pPr defTabSz="930423"/>
            <a:endParaRPr lang="en-US" sz="1600">
              <a:solidFill>
                <a:srgbClr val="FFFFFF"/>
              </a:solidFill>
            </a:endParaRPr>
          </a:p>
        </p:txBody>
      </p:sp>
      <p:sp>
        <p:nvSpPr>
          <p:cNvPr id="160" name="Freeform 79">
            <a:extLst>
              <a:ext uri="{FF2B5EF4-FFF2-40B4-BE49-F238E27FC236}">
                <a16:creationId xmlns:a16="http://schemas.microsoft.com/office/drawing/2014/main" id="{7A90A5F3-941F-4B92-874A-4E1255613AC3}"/>
              </a:ext>
            </a:extLst>
          </p:cNvPr>
          <p:cNvSpPr>
            <a:spLocks noChangeAspect="1" noEditPoints="1"/>
          </p:cNvSpPr>
          <p:nvPr/>
        </p:nvSpPr>
        <p:spPr bwMode="black">
          <a:xfrm>
            <a:off x="8789435" y="4389127"/>
            <a:ext cx="290762" cy="250894"/>
          </a:xfrm>
          <a:custGeom>
            <a:avLst/>
            <a:gdLst>
              <a:gd name="T0" fmla="*/ 277 w 277"/>
              <a:gd name="T1" fmla="*/ 171 h 344"/>
              <a:gd name="T2" fmla="*/ 277 w 277"/>
              <a:gd name="T3" fmla="*/ 251 h 344"/>
              <a:gd name="T4" fmla="*/ 274 w 277"/>
              <a:gd name="T5" fmla="*/ 258 h 344"/>
              <a:gd name="T6" fmla="*/ 251 w 277"/>
              <a:gd name="T7" fmla="*/ 280 h 344"/>
              <a:gd name="T8" fmla="*/ 251 w 277"/>
              <a:gd name="T9" fmla="*/ 295 h 344"/>
              <a:gd name="T10" fmla="*/ 248 w 277"/>
              <a:gd name="T11" fmla="*/ 302 h 344"/>
              <a:gd name="T12" fmla="*/ 241 w 277"/>
              <a:gd name="T13" fmla="*/ 305 h 344"/>
              <a:gd name="T14" fmla="*/ 10 w 277"/>
              <a:gd name="T15" fmla="*/ 305 h 344"/>
              <a:gd name="T16" fmla="*/ 3 w 277"/>
              <a:gd name="T17" fmla="*/ 302 h 344"/>
              <a:gd name="T18" fmla="*/ 0 w 277"/>
              <a:gd name="T19" fmla="*/ 295 h 344"/>
              <a:gd name="T20" fmla="*/ 0 w 277"/>
              <a:gd name="T21" fmla="*/ 9 h 344"/>
              <a:gd name="T22" fmla="*/ 3 w 277"/>
              <a:gd name="T23" fmla="*/ 2 h 344"/>
              <a:gd name="T24" fmla="*/ 10 w 277"/>
              <a:gd name="T25" fmla="*/ 0 h 344"/>
              <a:gd name="T26" fmla="*/ 241 w 277"/>
              <a:gd name="T27" fmla="*/ 0 h 344"/>
              <a:gd name="T28" fmla="*/ 248 w 277"/>
              <a:gd name="T29" fmla="*/ 2 h 344"/>
              <a:gd name="T30" fmla="*/ 251 w 277"/>
              <a:gd name="T31" fmla="*/ 9 h 344"/>
              <a:gd name="T32" fmla="*/ 251 w 277"/>
              <a:gd name="T33" fmla="*/ 143 h 344"/>
              <a:gd name="T34" fmla="*/ 274 w 277"/>
              <a:gd name="T35" fmla="*/ 164 h 344"/>
              <a:gd name="T36" fmla="*/ 277 w 277"/>
              <a:gd name="T37" fmla="*/ 171 h 344"/>
              <a:gd name="T38" fmla="*/ 3 w 277"/>
              <a:gd name="T39" fmla="*/ 2 h 344"/>
              <a:gd name="T40" fmla="*/ 0 w 277"/>
              <a:gd name="T41" fmla="*/ 9 h 344"/>
              <a:gd name="T42" fmla="*/ 0 w 277"/>
              <a:gd name="T43" fmla="*/ 295 h 344"/>
              <a:gd name="T44" fmla="*/ 3 w 277"/>
              <a:gd name="T45" fmla="*/ 302 h 344"/>
              <a:gd name="T46" fmla="*/ 10 w 277"/>
              <a:gd name="T47" fmla="*/ 305 h 344"/>
              <a:gd name="T48" fmla="*/ 199 w 277"/>
              <a:gd name="T49" fmla="*/ 305 h 344"/>
              <a:gd name="T50" fmla="*/ 199 w 277"/>
              <a:gd name="T51" fmla="*/ 191 h 344"/>
              <a:gd name="T52" fmla="*/ 216 w 277"/>
              <a:gd name="T53" fmla="*/ 171 h 344"/>
              <a:gd name="T54" fmla="*/ 222 w 277"/>
              <a:gd name="T55" fmla="*/ 155 h 344"/>
              <a:gd name="T56" fmla="*/ 222 w 277"/>
              <a:gd name="T57" fmla="*/ 56 h 344"/>
              <a:gd name="T58" fmla="*/ 202 w 277"/>
              <a:gd name="T59" fmla="*/ 32 h 344"/>
              <a:gd name="T60" fmla="*/ 31 w 277"/>
              <a:gd name="T61" fmla="*/ 0 h 344"/>
              <a:gd name="T62" fmla="*/ 10 w 277"/>
              <a:gd name="T63" fmla="*/ 0 h 344"/>
              <a:gd name="T64" fmla="*/ 3 w 277"/>
              <a:gd name="T65" fmla="*/ 2 h 344"/>
              <a:gd name="T66" fmla="*/ 200 w 277"/>
              <a:gd name="T67" fmla="*/ 47 h 344"/>
              <a:gd name="T68" fmla="*/ 11 w 277"/>
              <a:gd name="T69" fmla="*/ 11 h 344"/>
              <a:gd name="T70" fmla="*/ 4 w 277"/>
              <a:gd name="T71" fmla="*/ 13 h 344"/>
              <a:gd name="T72" fmla="*/ 0 w 277"/>
              <a:gd name="T73" fmla="*/ 20 h 344"/>
              <a:gd name="T74" fmla="*/ 0 w 277"/>
              <a:gd name="T75" fmla="*/ 302 h 344"/>
              <a:gd name="T76" fmla="*/ 8 w 277"/>
              <a:gd name="T77" fmla="*/ 311 h 344"/>
              <a:gd name="T78" fmla="*/ 173 w 277"/>
              <a:gd name="T79" fmla="*/ 343 h 344"/>
              <a:gd name="T80" fmla="*/ 181 w 277"/>
              <a:gd name="T81" fmla="*/ 341 h 344"/>
              <a:gd name="T82" fmla="*/ 184 w 277"/>
              <a:gd name="T83" fmla="*/ 334 h 344"/>
              <a:gd name="T84" fmla="*/ 184 w 277"/>
              <a:gd name="T85" fmla="*/ 185 h 344"/>
              <a:gd name="T86" fmla="*/ 205 w 277"/>
              <a:gd name="T87" fmla="*/ 161 h 344"/>
              <a:gd name="T88" fmla="*/ 207 w 277"/>
              <a:gd name="T89" fmla="*/ 155 h 344"/>
              <a:gd name="T90" fmla="*/ 207 w 277"/>
              <a:gd name="T91" fmla="*/ 56 h 344"/>
              <a:gd name="T92" fmla="*/ 200 w 277"/>
              <a:gd name="T93" fmla="*/ 47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77" h="344">
                <a:moveTo>
                  <a:pt x="277" y="171"/>
                </a:moveTo>
                <a:cubicBezTo>
                  <a:pt x="277" y="251"/>
                  <a:pt x="277" y="251"/>
                  <a:pt x="277" y="251"/>
                </a:cubicBezTo>
                <a:cubicBezTo>
                  <a:pt x="277" y="254"/>
                  <a:pt x="276" y="256"/>
                  <a:pt x="274" y="258"/>
                </a:cubicBezTo>
                <a:cubicBezTo>
                  <a:pt x="251" y="280"/>
                  <a:pt x="251" y="280"/>
                  <a:pt x="251" y="280"/>
                </a:cubicBezTo>
                <a:cubicBezTo>
                  <a:pt x="251" y="295"/>
                  <a:pt x="251" y="295"/>
                  <a:pt x="251" y="295"/>
                </a:cubicBezTo>
                <a:cubicBezTo>
                  <a:pt x="251" y="298"/>
                  <a:pt x="250" y="300"/>
                  <a:pt x="248" y="302"/>
                </a:cubicBezTo>
                <a:cubicBezTo>
                  <a:pt x="246" y="304"/>
                  <a:pt x="244" y="305"/>
                  <a:pt x="241" y="305"/>
                </a:cubicBezTo>
                <a:cubicBezTo>
                  <a:pt x="10" y="305"/>
                  <a:pt x="10" y="305"/>
                  <a:pt x="10" y="305"/>
                </a:cubicBezTo>
                <a:cubicBezTo>
                  <a:pt x="7" y="305"/>
                  <a:pt x="5" y="304"/>
                  <a:pt x="3" y="302"/>
                </a:cubicBezTo>
                <a:cubicBezTo>
                  <a:pt x="1" y="300"/>
                  <a:pt x="0" y="298"/>
                  <a:pt x="0" y="295"/>
                </a:cubicBezTo>
                <a:cubicBezTo>
                  <a:pt x="0" y="9"/>
                  <a:pt x="0" y="9"/>
                  <a:pt x="0" y="9"/>
                </a:cubicBezTo>
                <a:cubicBezTo>
                  <a:pt x="0" y="6"/>
                  <a:pt x="1" y="4"/>
                  <a:pt x="3" y="2"/>
                </a:cubicBezTo>
                <a:cubicBezTo>
                  <a:pt x="5" y="1"/>
                  <a:pt x="7" y="0"/>
                  <a:pt x="10" y="0"/>
                </a:cubicBezTo>
                <a:cubicBezTo>
                  <a:pt x="241" y="0"/>
                  <a:pt x="241" y="0"/>
                  <a:pt x="241" y="0"/>
                </a:cubicBezTo>
                <a:cubicBezTo>
                  <a:pt x="244" y="0"/>
                  <a:pt x="246" y="1"/>
                  <a:pt x="248" y="2"/>
                </a:cubicBezTo>
                <a:cubicBezTo>
                  <a:pt x="250" y="4"/>
                  <a:pt x="251" y="6"/>
                  <a:pt x="251" y="9"/>
                </a:cubicBezTo>
                <a:cubicBezTo>
                  <a:pt x="251" y="143"/>
                  <a:pt x="251" y="143"/>
                  <a:pt x="251" y="143"/>
                </a:cubicBezTo>
                <a:cubicBezTo>
                  <a:pt x="274" y="164"/>
                  <a:pt x="274" y="164"/>
                  <a:pt x="274" y="164"/>
                </a:cubicBezTo>
                <a:cubicBezTo>
                  <a:pt x="276" y="166"/>
                  <a:pt x="277" y="169"/>
                  <a:pt x="277" y="171"/>
                </a:cubicBezTo>
                <a:close/>
                <a:moveTo>
                  <a:pt x="3" y="2"/>
                </a:moveTo>
                <a:cubicBezTo>
                  <a:pt x="1" y="4"/>
                  <a:pt x="0" y="6"/>
                  <a:pt x="0" y="9"/>
                </a:cubicBezTo>
                <a:cubicBezTo>
                  <a:pt x="0" y="295"/>
                  <a:pt x="0" y="295"/>
                  <a:pt x="0" y="295"/>
                </a:cubicBezTo>
                <a:cubicBezTo>
                  <a:pt x="0" y="298"/>
                  <a:pt x="1" y="300"/>
                  <a:pt x="3" y="302"/>
                </a:cubicBezTo>
                <a:cubicBezTo>
                  <a:pt x="5" y="304"/>
                  <a:pt x="7" y="305"/>
                  <a:pt x="10" y="305"/>
                </a:cubicBezTo>
                <a:cubicBezTo>
                  <a:pt x="199" y="305"/>
                  <a:pt x="199" y="305"/>
                  <a:pt x="199" y="305"/>
                </a:cubicBezTo>
                <a:cubicBezTo>
                  <a:pt x="199" y="191"/>
                  <a:pt x="199" y="191"/>
                  <a:pt x="199" y="191"/>
                </a:cubicBezTo>
                <a:cubicBezTo>
                  <a:pt x="204" y="185"/>
                  <a:pt x="216" y="171"/>
                  <a:pt x="216" y="171"/>
                </a:cubicBezTo>
                <a:cubicBezTo>
                  <a:pt x="220" y="166"/>
                  <a:pt x="222" y="161"/>
                  <a:pt x="222" y="155"/>
                </a:cubicBezTo>
                <a:cubicBezTo>
                  <a:pt x="222" y="56"/>
                  <a:pt x="222" y="56"/>
                  <a:pt x="222" y="56"/>
                </a:cubicBezTo>
                <a:cubicBezTo>
                  <a:pt x="222" y="44"/>
                  <a:pt x="214" y="35"/>
                  <a:pt x="202" y="32"/>
                </a:cubicBezTo>
                <a:cubicBezTo>
                  <a:pt x="31" y="0"/>
                  <a:pt x="31" y="0"/>
                  <a:pt x="31" y="0"/>
                </a:cubicBezTo>
                <a:cubicBezTo>
                  <a:pt x="10" y="0"/>
                  <a:pt x="10" y="0"/>
                  <a:pt x="10" y="0"/>
                </a:cubicBezTo>
                <a:cubicBezTo>
                  <a:pt x="7" y="0"/>
                  <a:pt x="5" y="1"/>
                  <a:pt x="3" y="2"/>
                </a:cubicBezTo>
                <a:close/>
                <a:moveTo>
                  <a:pt x="200" y="47"/>
                </a:moveTo>
                <a:cubicBezTo>
                  <a:pt x="11" y="11"/>
                  <a:pt x="11" y="11"/>
                  <a:pt x="11" y="11"/>
                </a:cubicBezTo>
                <a:cubicBezTo>
                  <a:pt x="9" y="10"/>
                  <a:pt x="6" y="11"/>
                  <a:pt x="4" y="13"/>
                </a:cubicBezTo>
                <a:cubicBezTo>
                  <a:pt x="2" y="14"/>
                  <a:pt x="0" y="17"/>
                  <a:pt x="0" y="20"/>
                </a:cubicBezTo>
                <a:cubicBezTo>
                  <a:pt x="0" y="302"/>
                  <a:pt x="0" y="302"/>
                  <a:pt x="0" y="302"/>
                </a:cubicBezTo>
                <a:cubicBezTo>
                  <a:pt x="0" y="307"/>
                  <a:pt x="4" y="311"/>
                  <a:pt x="8" y="311"/>
                </a:cubicBezTo>
                <a:cubicBezTo>
                  <a:pt x="173" y="343"/>
                  <a:pt x="173" y="343"/>
                  <a:pt x="173" y="343"/>
                </a:cubicBezTo>
                <a:cubicBezTo>
                  <a:pt x="176" y="344"/>
                  <a:pt x="179" y="343"/>
                  <a:pt x="181" y="341"/>
                </a:cubicBezTo>
                <a:cubicBezTo>
                  <a:pt x="183" y="339"/>
                  <a:pt x="184" y="337"/>
                  <a:pt x="184" y="334"/>
                </a:cubicBezTo>
                <a:cubicBezTo>
                  <a:pt x="184" y="185"/>
                  <a:pt x="184" y="185"/>
                  <a:pt x="184" y="185"/>
                </a:cubicBezTo>
                <a:cubicBezTo>
                  <a:pt x="205" y="161"/>
                  <a:pt x="205" y="161"/>
                  <a:pt x="205" y="161"/>
                </a:cubicBezTo>
                <a:cubicBezTo>
                  <a:pt x="206" y="159"/>
                  <a:pt x="207" y="157"/>
                  <a:pt x="207" y="155"/>
                </a:cubicBezTo>
                <a:cubicBezTo>
                  <a:pt x="207" y="56"/>
                  <a:pt x="207" y="56"/>
                  <a:pt x="207" y="56"/>
                </a:cubicBezTo>
                <a:cubicBezTo>
                  <a:pt x="207" y="51"/>
                  <a:pt x="204" y="48"/>
                  <a:pt x="200" y="47"/>
                </a:cubicBezTo>
                <a:close/>
              </a:path>
            </a:pathLst>
          </a:custGeom>
          <a:solidFill>
            <a:schemeClr val="accent1"/>
          </a:solidFill>
          <a:ln>
            <a:noFill/>
          </a:ln>
        </p:spPr>
        <p:txBody>
          <a:bodyPr vert="horz" wrap="square" lIns="83753" tIns="41874" rIns="83753" bIns="41874" numCol="1" anchor="t" anchorCtr="0" compatLnSpc="1">
            <a:prstTxWarp prst="textNoShape">
              <a:avLst/>
            </a:prstTxWarp>
          </a:bodyPr>
          <a:lstStyle/>
          <a:p>
            <a:pPr defTabSz="930423"/>
            <a:endParaRPr lang="en-US" sz="1600">
              <a:solidFill>
                <a:srgbClr val="FFFFFF"/>
              </a:solidFill>
            </a:endParaRPr>
          </a:p>
        </p:txBody>
      </p:sp>
      <p:sp>
        <p:nvSpPr>
          <p:cNvPr id="161" name="Freeform 79">
            <a:extLst>
              <a:ext uri="{FF2B5EF4-FFF2-40B4-BE49-F238E27FC236}">
                <a16:creationId xmlns:a16="http://schemas.microsoft.com/office/drawing/2014/main" id="{2719F601-FDD0-4B00-ACDF-DADEDC7FCA5F}"/>
              </a:ext>
            </a:extLst>
          </p:cNvPr>
          <p:cNvSpPr>
            <a:spLocks noChangeAspect="1" noEditPoints="1"/>
          </p:cNvSpPr>
          <p:nvPr/>
        </p:nvSpPr>
        <p:spPr bwMode="black">
          <a:xfrm>
            <a:off x="9411005" y="4408677"/>
            <a:ext cx="290762" cy="250894"/>
          </a:xfrm>
          <a:custGeom>
            <a:avLst/>
            <a:gdLst>
              <a:gd name="T0" fmla="*/ 277 w 277"/>
              <a:gd name="T1" fmla="*/ 171 h 344"/>
              <a:gd name="T2" fmla="*/ 277 w 277"/>
              <a:gd name="T3" fmla="*/ 251 h 344"/>
              <a:gd name="T4" fmla="*/ 274 w 277"/>
              <a:gd name="T5" fmla="*/ 258 h 344"/>
              <a:gd name="T6" fmla="*/ 251 w 277"/>
              <a:gd name="T7" fmla="*/ 280 h 344"/>
              <a:gd name="T8" fmla="*/ 251 w 277"/>
              <a:gd name="T9" fmla="*/ 295 h 344"/>
              <a:gd name="T10" fmla="*/ 248 w 277"/>
              <a:gd name="T11" fmla="*/ 302 h 344"/>
              <a:gd name="T12" fmla="*/ 241 w 277"/>
              <a:gd name="T13" fmla="*/ 305 h 344"/>
              <a:gd name="T14" fmla="*/ 10 w 277"/>
              <a:gd name="T15" fmla="*/ 305 h 344"/>
              <a:gd name="T16" fmla="*/ 3 w 277"/>
              <a:gd name="T17" fmla="*/ 302 h 344"/>
              <a:gd name="T18" fmla="*/ 0 w 277"/>
              <a:gd name="T19" fmla="*/ 295 h 344"/>
              <a:gd name="T20" fmla="*/ 0 w 277"/>
              <a:gd name="T21" fmla="*/ 9 h 344"/>
              <a:gd name="T22" fmla="*/ 3 w 277"/>
              <a:gd name="T23" fmla="*/ 2 h 344"/>
              <a:gd name="T24" fmla="*/ 10 w 277"/>
              <a:gd name="T25" fmla="*/ 0 h 344"/>
              <a:gd name="T26" fmla="*/ 241 w 277"/>
              <a:gd name="T27" fmla="*/ 0 h 344"/>
              <a:gd name="T28" fmla="*/ 248 w 277"/>
              <a:gd name="T29" fmla="*/ 2 h 344"/>
              <a:gd name="T30" fmla="*/ 251 w 277"/>
              <a:gd name="T31" fmla="*/ 9 h 344"/>
              <a:gd name="T32" fmla="*/ 251 w 277"/>
              <a:gd name="T33" fmla="*/ 143 h 344"/>
              <a:gd name="T34" fmla="*/ 274 w 277"/>
              <a:gd name="T35" fmla="*/ 164 h 344"/>
              <a:gd name="T36" fmla="*/ 277 w 277"/>
              <a:gd name="T37" fmla="*/ 171 h 344"/>
              <a:gd name="T38" fmla="*/ 3 w 277"/>
              <a:gd name="T39" fmla="*/ 2 h 344"/>
              <a:gd name="T40" fmla="*/ 0 w 277"/>
              <a:gd name="T41" fmla="*/ 9 h 344"/>
              <a:gd name="T42" fmla="*/ 0 w 277"/>
              <a:gd name="T43" fmla="*/ 295 h 344"/>
              <a:gd name="T44" fmla="*/ 3 w 277"/>
              <a:gd name="T45" fmla="*/ 302 h 344"/>
              <a:gd name="T46" fmla="*/ 10 w 277"/>
              <a:gd name="T47" fmla="*/ 305 h 344"/>
              <a:gd name="T48" fmla="*/ 199 w 277"/>
              <a:gd name="T49" fmla="*/ 305 h 344"/>
              <a:gd name="T50" fmla="*/ 199 w 277"/>
              <a:gd name="T51" fmla="*/ 191 h 344"/>
              <a:gd name="T52" fmla="*/ 216 w 277"/>
              <a:gd name="T53" fmla="*/ 171 h 344"/>
              <a:gd name="T54" fmla="*/ 222 w 277"/>
              <a:gd name="T55" fmla="*/ 155 h 344"/>
              <a:gd name="T56" fmla="*/ 222 w 277"/>
              <a:gd name="T57" fmla="*/ 56 h 344"/>
              <a:gd name="T58" fmla="*/ 202 w 277"/>
              <a:gd name="T59" fmla="*/ 32 h 344"/>
              <a:gd name="T60" fmla="*/ 31 w 277"/>
              <a:gd name="T61" fmla="*/ 0 h 344"/>
              <a:gd name="T62" fmla="*/ 10 w 277"/>
              <a:gd name="T63" fmla="*/ 0 h 344"/>
              <a:gd name="T64" fmla="*/ 3 w 277"/>
              <a:gd name="T65" fmla="*/ 2 h 344"/>
              <a:gd name="T66" fmla="*/ 200 w 277"/>
              <a:gd name="T67" fmla="*/ 47 h 344"/>
              <a:gd name="T68" fmla="*/ 11 w 277"/>
              <a:gd name="T69" fmla="*/ 11 h 344"/>
              <a:gd name="T70" fmla="*/ 4 w 277"/>
              <a:gd name="T71" fmla="*/ 13 h 344"/>
              <a:gd name="T72" fmla="*/ 0 w 277"/>
              <a:gd name="T73" fmla="*/ 20 h 344"/>
              <a:gd name="T74" fmla="*/ 0 w 277"/>
              <a:gd name="T75" fmla="*/ 302 h 344"/>
              <a:gd name="T76" fmla="*/ 8 w 277"/>
              <a:gd name="T77" fmla="*/ 311 h 344"/>
              <a:gd name="T78" fmla="*/ 173 w 277"/>
              <a:gd name="T79" fmla="*/ 343 h 344"/>
              <a:gd name="T80" fmla="*/ 181 w 277"/>
              <a:gd name="T81" fmla="*/ 341 h 344"/>
              <a:gd name="T82" fmla="*/ 184 w 277"/>
              <a:gd name="T83" fmla="*/ 334 h 344"/>
              <a:gd name="T84" fmla="*/ 184 w 277"/>
              <a:gd name="T85" fmla="*/ 185 h 344"/>
              <a:gd name="T86" fmla="*/ 205 w 277"/>
              <a:gd name="T87" fmla="*/ 161 h 344"/>
              <a:gd name="T88" fmla="*/ 207 w 277"/>
              <a:gd name="T89" fmla="*/ 155 h 344"/>
              <a:gd name="T90" fmla="*/ 207 w 277"/>
              <a:gd name="T91" fmla="*/ 56 h 344"/>
              <a:gd name="T92" fmla="*/ 200 w 277"/>
              <a:gd name="T93" fmla="*/ 47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77" h="344">
                <a:moveTo>
                  <a:pt x="277" y="171"/>
                </a:moveTo>
                <a:cubicBezTo>
                  <a:pt x="277" y="251"/>
                  <a:pt x="277" y="251"/>
                  <a:pt x="277" y="251"/>
                </a:cubicBezTo>
                <a:cubicBezTo>
                  <a:pt x="277" y="254"/>
                  <a:pt x="276" y="256"/>
                  <a:pt x="274" y="258"/>
                </a:cubicBezTo>
                <a:cubicBezTo>
                  <a:pt x="251" y="280"/>
                  <a:pt x="251" y="280"/>
                  <a:pt x="251" y="280"/>
                </a:cubicBezTo>
                <a:cubicBezTo>
                  <a:pt x="251" y="295"/>
                  <a:pt x="251" y="295"/>
                  <a:pt x="251" y="295"/>
                </a:cubicBezTo>
                <a:cubicBezTo>
                  <a:pt x="251" y="298"/>
                  <a:pt x="250" y="300"/>
                  <a:pt x="248" y="302"/>
                </a:cubicBezTo>
                <a:cubicBezTo>
                  <a:pt x="246" y="304"/>
                  <a:pt x="244" y="305"/>
                  <a:pt x="241" y="305"/>
                </a:cubicBezTo>
                <a:cubicBezTo>
                  <a:pt x="10" y="305"/>
                  <a:pt x="10" y="305"/>
                  <a:pt x="10" y="305"/>
                </a:cubicBezTo>
                <a:cubicBezTo>
                  <a:pt x="7" y="305"/>
                  <a:pt x="5" y="304"/>
                  <a:pt x="3" y="302"/>
                </a:cubicBezTo>
                <a:cubicBezTo>
                  <a:pt x="1" y="300"/>
                  <a:pt x="0" y="298"/>
                  <a:pt x="0" y="295"/>
                </a:cubicBezTo>
                <a:cubicBezTo>
                  <a:pt x="0" y="9"/>
                  <a:pt x="0" y="9"/>
                  <a:pt x="0" y="9"/>
                </a:cubicBezTo>
                <a:cubicBezTo>
                  <a:pt x="0" y="6"/>
                  <a:pt x="1" y="4"/>
                  <a:pt x="3" y="2"/>
                </a:cubicBezTo>
                <a:cubicBezTo>
                  <a:pt x="5" y="1"/>
                  <a:pt x="7" y="0"/>
                  <a:pt x="10" y="0"/>
                </a:cubicBezTo>
                <a:cubicBezTo>
                  <a:pt x="241" y="0"/>
                  <a:pt x="241" y="0"/>
                  <a:pt x="241" y="0"/>
                </a:cubicBezTo>
                <a:cubicBezTo>
                  <a:pt x="244" y="0"/>
                  <a:pt x="246" y="1"/>
                  <a:pt x="248" y="2"/>
                </a:cubicBezTo>
                <a:cubicBezTo>
                  <a:pt x="250" y="4"/>
                  <a:pt x="251" y="6"/>
                  <a:pt x="251" y="9"/>
                </a:cubicBezTo>
                <a:cubicBezTo>
                  <a:pt x="251" y="143"/>
                  <a:pt x="251" y="143"/>
                  <a:pt x="251" y="143"/>
                </a:cubicBezTo>
                <a:cubicBezTo>
                  <a:pt x="274" y="164"/>
                  <a:pt x="274" y="164"/>
                  <a:pt x="274" y="164"/>
                </a:cubicBezTo>
                <a:cubicBezTo>
                  <a:pt x="276" y="166"/>
                  <a:pt x="277" y="169"/>
                  <a:pt x="277" y="171"/>
                </a:cubicBezTo>
                <a:close/>
                <a:moveTo>
                  <a:pt x="3" y="2"/>
                </a:moveTo>
                <a:cubicBezTo>
                  <a:pt x="1" y="4"/>
                  <a:pt x="0" y="6"/>
                  <a:pt x="0" y="9"/>
                </a:cubicBezTo>
                <a:cubicBezTo>
                  <a:pt x="0" y="295"/>
                  <a:pt x="0" y="295"/>
                  <a:pt x="0" y="295"/>
                </a:cubicBezTo>
                <a:cubicBezTo>
                  <a:pt x="0" y="298"/>
                  <a:pt x="1" y="300"/>
                  <a:pt x="3" y="302"/>
                </a:cubicBezTo>
                <a:cubicBezTo>
                  <a:pt x="5" y="304"/>
                  <a:pt x="7" y="305"/>
                  <a:pt x="10" y="305"/>
                </a:cubicBezTo>
                <a:cubicBezTo>
                  <a:pt x="199" y="305"/>
                  <a:pt x="199" y="305"/>
                  <a:pt x="199" y="305"/>
                </a:cubicBezTo>
                <a:cubicBezTo>
                  <a:pt x="199" y="191"/>
                  <a:pt x="199" y="191"/>
                  <a:pt x="199" y="191"/>
                </a:cubicBezTo>
                <a:cubicBezTo>
                  <a:pt x="204" y="185"/>
                  <a:pt x="216" y="171"/>
                  <a:pt x="216" y="171"/>
                </a:cubicBezTo>
                <a:cubicBezTo>
                  <a:pt x="220" y="166"/>
                  <a:pt x="222" y="161"/>
                  <a:pt x="222" y="155"/>
                </a:cubicBezTo>
                <a:cubicBezTo>
                  <a:pt x="222" y="56"/>
                  <a:pt x="222" y="56"/>
                  <a:pt x="222" y="56"/>
                </a:cubicBezTo>
                <a:cubicBezTo>
                  <a:pt x="222" y="44"/>
                  <a:pt x="214" y="35"/>
                  <a:pt x="202" y="32"/>
                </a:cubicBezTo>
                <a:cubicBezTo>
                  <a:pt x="31" y="0"/>
                  <a:pt x="31" y="0"/>
                  <a:pt x="31" y="0"/>
                </a:cubicBezTo>
                <a:cubicBezTo>
                  <a:pt x="10" y="0"/>
                  <a:pt x="10" y="0"/>
                  <a:pt x="10" y="0"/>
                </a:cubicBezTo>
                <a:cubicBezTo>
                  <a:pt x="7" y="0"/>
                  <a:pt x="5" y="1"/>
                  <a:pt x="3" y="2"/>
                </a:cubicBezTo>
                <a:close/>
                <a:moveTo>
                  <a:pt x="200" y="47"/>
                </a:moveTo>
                <a:cubicBezTo>
                  <a:pt x="11" y="11"/>
                  <a:pt x="11" y="11"/>
                  <a:pt x="11" y="11"/>
                </a:cubicBezTo>
                <a:cubicBezTo>
                  <a:pt x="9" y="10"/>
                  <a:pt x="6" y="11"/>
                  <a:pt x="4" y="13"/>
                </a:cubicBezTo>
                <a:cubicBezTo>
                  <a:pt x="2" y="14"/>
                  <a:pt x="0" y="17"/>
                  <a:pt x="0" y="20"/>
                </a:cubicBezTo>
                <a:cubicBezTo>
                  <a:pt x="0" y="302"/>
                  <a:pt x="0" y="302"/>
                  <a:pt x="0" y="302"/>
                </a:cubicBezTo>
                <a:cubicBezTo>
                  <a:pt x="0" y="307"/>
                  <a:pt x="4" y="311"/>
                  <a:pt x="8" y="311"/>
                </a:cubicBezTo>
                <a:cubicBezTo>
                  <a:pt x="173" y="343"/>
                  <a:pt x="173" y="343"/>
                  <a:pt x="173" y="343"/>
                </a:cubicBezTo>
                <a:cubicBezTo>
                  <a:pt x="176" y="344"/>
                  <a:pt x="179" y="343"/>
                  <a:pt x="181" y="341"/>
                </a:cubicBezTo>
                <a:cubicBezTo>
                  <a:pt x="183" y="339"/>
                  <a:pt x="184" y="337"/>
                  <a:pt x="184" y="334"/>
                </a:cubicBezTo>
                <a:cubicBezTo>
                  <a:pt x="184" y="185"/>
                  <a:pt x="184" y="185"/>
                  <a:pt x="184" y="185"/>
                </a:cubicBezTo>
                <a:cubicBezTo>
                  <a:pt x="205" y="161"/>
                  <a:pt x="205" y="161"/>
                  <a:pt x="205" y="161"/>
                </a:cubicBezTo>
                <a:cubicBezTo>
                  <a:pt x="206" y="159"/>
                  <a:pt x="207" y="157"/>
                  <a:pt x="207" y="155"/>
                </a:cubicBezTo>
                <a:cubicBezTo>
                  <a:pt x="207" y="56"/>
                  <a:pt x="207" y="56"/>
                  <a:pt x="207" y="56"/>
                </a:cubicBezTo>
                <a:cubicBezTo>
                  <a:pt x="207" y="51"/>
                  <a:pt x="204" y="48"/>
                  <a:pt x="200" y="47"/>
                </a:cubicBezTo>
                <a:close/>
              </a:path>
            </a:pathLst>
          </a:custGeom>
          <a:solidFill>
            <a:schemeClr val="accent1"/>
          </a:solidFill>
          <a:ln>
            <a:noFill/>
          </a:ln>
        </p:spPr>
        <p:txBody>
          <a:bodyPr vert="horz" wrap="square" lIns="83753" tIns="41874" rIns="83753" bIns="41874" numCol="1" anchor="t" anchorCtr="0" compatLnSpc="1">
            <a:prstTxWarp prst="textNoShape">
              <a:avLst/>
            </a:prstTxWarp>
          </a:bodyPr>
          <a:lstStyle/>
          <a:p>
            <a:pPr defTabSz="930423"/>
            <a:endParaRPr lang="en-US" sz="1600">
              <a:solidFill>
                <a:srgbClr val="FFFFFF"/>
              </a:solidFill>
            </a:endParaRPr>
          </a:p>
        </p:txBody>
      </p:sp>
      <p:sp>
        <p:nvSpPr>
          <p:cNvPr id="162" name="Freeform 79">
            <a:extLst>
              <a:ext uri="{FF2B5EF4-FFF2-40B4-BE49-F238E27FC236}">
                <a16:creationId xmlns:a16="http://schemas.microsoft.com/office/drawing/2014/main" id="{989BA23F-66A0-4222-85AC-EBC2D9575CE8}"/>
              </a:ext>
            </a:extLst>
          </p:cNvPr>
          <p:cNvSpPr>
            <a:spLocks noChangeAspect="1" noEditPoints="1"/>
          </p:cNvSpPr>
          <p:nvPr/>
        </p:nvSpPr>
        <p:spPr bwMode="black">
          <a:xfrm>
            <a:off x="9974935" y="4431228"/>
            <a:ext cx="290762" cy="250894"/>
          </a:xfrm>
          <a:custGeom>
            <a:avLst/>
            <a:gdLst>
              <a:gd name="T0" fmla="*/ 277 w 277"/>
              <a:gd name="T1" fmla="*/ 171 h 344"/>
              <a:gd name="T2" fmla="*/ 277 w 277"/>
              <a:gd name="T3" fmla="*/ 251 h 344"/>
              <a:gd name="T4" fmla="*/ 274 w 277"/>
              <a:gd name="T5" fmla="*/ 258 h 344"/>
              <a:gd name="T6" fmla="*/ 251 w 277"/>
              <a:gd name="T7" fmla="*/ 280 h 344"/>
              <a:gd name="T8" fmla="*/ 251 w 277"/>
              <a:gd name="T9" fmla="*/ 295 h 344"/>
              <a:gd name="T10" fmla="*/ 248 w 277"/>
              <a:gd name="T11" fmla="*/ 302 h 344"/>
              <a:gd name="T12" fmla="*/ 241 w 277"/>
              <a:gd name="T13" fmla="*/ 305 h 344"/>
              <a:gd name="T14" fmla="*/ 10 w 277"/>
              <a:gd name="T15" fmla="*/ 305 h 344"/>
              <a:gd name="T16" fmla="*/ 3 w 277"/>
              <a:gd name="T17" fmla="*/ 302 h 344"/>
              <a:gd name="T18" fmla="*/ 0 w 277"/>
              <a:gd name="T19" fmla="*/ 295 h 344"/>
              <a:gd name="T20" fmla="*/ 0 w 277"/>
              <a:gd name="T21" fmla="*/ 9 h 344"/>
              <a:gd name="T22" fmla="*/ 3 w 277"/>
              <a:gd name="T23" fmla="*/ 2 h 344"/>
              <a:gd name="T24" fmla="*/ 10 w 277"/>
              <a:gd name="T25" fmla="*/ 0 h 344"/>
              <a:gd name="T26" fmla="*/ 241 w 277"/>
              <a:gd name="T27" fmla="*/ 0 h 344"/>
              <a:gd name="T28" fmla="*/ 248 w 277"/>
              <a:gd name="T29" fmla="*/ 2 h 344"/>
              <a:gd name="T30" fmla="*/ 251 w 277"/>
              <a:gd name="T31" fmla="*/ 9 h 344"/>
              <a:gd name="T32" fmla="*/ 251 w 277"/>
              <a:gd name="T33" fmla="*/ 143 h 344"/>
              <a:gd name="T34" fmla="*/ 274 w 277"/>
              <a:gd name="T35" fmla="*/ 164 h 344"/>
              <a:gd name="T36" fmla="*/ 277 w 277"/>
              <a:gd name="T37" fmla="*/ 171 h 344"/>
              <a:gd name="T38" fmla="*/ 3 w 277"/>
              <a:gd name="T39" fmla="*/ 2 h 344"/>
              <a:gd name="T40" fmla="*/ 0 w 277"/>
              <a:gd name="T41" fmla="*/ 9 h 344"/>
              <a:gd name="T42" fmla="*/ 0 w 277"/>
              <a:gd name="T43" fmla="*/ 295 h 344"/>
              <a:gd name="T44" fmla="*/ 3 w 277"/>
              <a:gd name="T45" fmla="*/ 302 h 344"/>
              <a:gd name="T46" fmla="*/ 10 w 277"/>
              <a:gd name="T47" fmla="*/ 305 h 344"/>
              <a:gd name="T48" fmla="*/ 199 w 277"/>
              <a:gd name="T49" fmla="*/ 305 h 344"/>
              <a:gd name="T50" fmla="*/ 199 w 277"/>
              <a:gd name="T51" fmla="*/ 191 h 344"/>
              <a:gd name="T52" fmla="*/ 216 w 277"/>
              <a:gd name="T53" fmla="*/ 171 h 344"/>
              <a:gd name="T54" fmla="*/ 222 w 277"/>
              <a:gd name="T55" fmla="*/ 155 h 344"/>
              <a:gd name="T56" fmla="*/ 222 w 277"/>
              <a:gd name="T57" fmla="*/ 56 h 344"/>
              <a:gd name="T58" fmla="*/ 202 w 277"/>
              <a:gd name="T59" fmla="*/ 32 h 344"/>
              <a:gd name="T60" fmla="*/ 31 w 277"/>
              <a:gd name="T61" fmla="*/ 0 h 344"/>
              <a:gd name="T62" fmla="*/ 10 w 277"/>
              <a:gd name="T63" fmla="*/ 0 h 344"/>
              <a:gd name="T64" fmla="*/ 3 w 277"/>
              <a:gd name="T65" fmla="*/ 2 h 344"/>
              <a:gd name="T66" fmla="*/ 200 w 277"/>
              <a:gd name="T67" fmla="*/ 47 h 344"/>
              <a:gd name="T68" fmla="*/ 11 w 277"/>
              <a:gd name="T69" fmla="*/ 11 h 344"/>
              <a:gd name="T70" fmla="*/ 4 w 277"/>
              <a:gd name="T71" fmla="*/ 13 h 344"/>
              <a:gd name="T72" fmla="*/ 0 w 277"/>
              <a:gd name="T73" fmla="*/ 20 h 344"/>
              <a:gd name="T74" fmla="*/ 0 w 277"/>
              <a:gd name="T75" fmla="*/ 302 h 344"/>
              <a:gd name="T76" fmla="*/ 8 w 277"/>
              <a:gd name="T77" fmla="*/ 311 h 344"/>
              <a:gd name="T78" fmla="*/ 173 w 277"/>
              <a:gd name="T79" fmla="*/ 343 h 344"/>
              <a:gd name="T80" fmla="*/ 181 w 277"/>
              <a:gd name="T81" fmla="*/ 341 h 344"/>
              <a:gd name="T82" fmla="*/ 184 w 277"/>
              <a:gd name="T83" fmla="*/ 334 h 344"/>
              <a:gd name="T84" fmla="*/ 184 w 277"/>
              <a:gd name="T85" fmla="*/ 185 h 344"/>
              <a:gd name="T86" fmla="*/ 205 w 277"/>
              <a:gd name="T87" fmla="*/ 161 h 344"/>
              <a:gd name="T88" fmla="*/ 207 w 277"/>
              <a:gd name="T89" fmla="*/ 155 h 344"/>
              <a:gd name="T90" fmla="*/ 207 w 277"/>
              <a:gd name="T91" fmla="*/ 56 h 344"/>
              <a:gd name="T92" fmla="*/ 200 w 277"/>
              <a:gd name="T93" fmla="*/ 47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77" h="344">
                <a:moveTo>
                  <a:pt x="277" y="171"/>
                </a:moveTo>
                <a:cubicBezTo>
                  <a:pt x="277" y="251"/>
                  <a:pt x="277" y="251"/>
                  <a:pt x="277" y="251"/>
                </a:cubicBezTo>
                <a:cubicBezTo>
                  <a:pt x="277" y="254"/>
                  <a:pt x="276" y="256"/>
                  <a:pt x="274" y="258"/>
                </a:cubicBezTo>
                <a:cubicBezTo>
                  <a:pt x="251" y="280"/>
                  <a:pt x="251" y="280"/>
                  <a:pt x="251" y="280"/>
                </a:cubicBezTo>
                <a:cubicBezTo>
                  <a:pt x="251" y="295"/>
                  <a:pt x="251" y="295"/>
                  <a:pt x="251" y="295"/>
                </a:cubicBezTo>
                <a:cubicBezTo>
                  <a:pt x="251" y="298"/>
                  <a:pt x="250" y="300"/>
                  <a:pt x="248" y="302"/>
                </a:cubicBezTo>
                <a:cubicBezTo>
                  <a:pt x="246" y="304"/>
                  <a:pt x="244" y="305"/>
                  <a:pt x="241" y="305"/>
                </a:cubicBezTo>
                <a:cubicBezTo>
                  <a:pt x="10" y="305"/>
                  <a:pt x="10" y="305"/>
                  <a:pt x="10" y="305"/>
                </a:cubicBezTo>
                <a:cubicBezTo>
                  <a:pt x="7" y="305"/>
                  <a:pt x="5" y="304"/>
                  <a:pt x="3" y="302"/>
                </a:cubicBezTo>
                <a:cubicBezTo>
                  <a:pt x="1" y="300"/>
                  <a:pt x="0" y="298"/>
                  <a:pt x="0" y="295"/>
                </a:cubicBezTo>
                <a:cubicBezTo>
                  <a:pt x="0" y="9"/>
                  <a:pt x="0" y="9"/>
                  <a:pt x="0" y="9"/>
                </a:cubicBezTo>
                <a:cubicBezTo>
                  <a:pt x="0" y="6"/>
                  <a:pt x="1" y="4"/>
                  <a:pt x="3" y="2"/>
                </a:cubicBezTo>
                <a:cubicBezTo>
                  <a:pt x="5" y="1"/>
                  <a:pt x="7" y="0"/>
                  <a:pt x="10" y="0"/>
                </a:cubicBezTo>
                <a:cubicBezTo>
                  <a:pt x="241" y="0"/>
                  <a:pt x="241" y="0"/>
                  <a:pt x="241" y="0"/>
                </a:cubicBezTo>
                <a:cubicBezTo>
                  <a:pt x="244" y="0"/>
                  <a:pt x="246" y="1"/>
                  <a:pt x="248" y="2"/>
                </a:cubicBezTo>
                <a:cubicBezTo>
                  <a:pt x="250" y="4"/>
                  <a:pt x="251" y="6"/>
                  <a:pt x="251" y="9"/>
                </a:cubicBezTo>
                <a:cubicBezTo>
                  <a:pt x="251" y="143"/>
                  <a:pt x="251" y="143"/>
                  <a:pt x="251" y="143"/>
                </a:cubicBezTo>
                <a:cubicBezTo>
                  <a:pt x="274" y="164"/>
                  <a:pt x="274" y="164"/>
                  <a:pt x="274" y="164"/>
                </a:cubicBezTo>
                <a:cubicBezTo>
                  <a:pt x="276" y="166"/>
                  <a:pt x="277" y="169"/>
                  <a:pt x="277" y="171"/>
                </a:cubicBezTo>
                <a:close/>
                <a:moveTo>
                  <a:pt x="3" y="2"/>
                </a:moveTo>
                <a:cubicBezTo>
                  <a:pt x="1" y="4"/>
                  <a:pt x="0" y="6"/>
                  <a:pt x="0" y="9"/>
                </a:cubicBezTo>
                <a:cubicBezTo>
                  <a:pt x="0" y="295"/>
                  <a:pt x="0" y="295"/>
                  <a:pt x="0" y="295"/>
                </a:cubicBezTo>
                <a:cubicBezTo>
                  <a:pt x="0" y="298"/>
                  <a:pt x="1" y="300"/>
                  <a:pt x="3" y="302"/>
                </a:cubicBezTo>
                <a:cubicBezTo>
                  <a:pt x="5" y="304"/>
                  <a:pt x="7" y="305"/>
                  <a:pt x="10" y="305"/>
                </a:cubicBezTo>
                <a:cubicBezTo>
                  <a:pt x="199" y="305"/>
                  <a:pt x="199" y="305"/>
                  <a:pt x="199" y="305"/>
                </a:cubicBezTo>
                <a:cubicBezTo>
                  <a:pt x="199" y="191"/>
                  <a:pt x="199" y="191"/>
                  <a:pt x="199" y="191"/>
                </a:cubicBezTo>
                <a:cubicBezTo>
                  <a:pt x="204" y="185"/>
                  <a:pt x="216" y="171"/>
                  <a:pt x="216" y="171"/>
                </a:cubicBezTo>
                <a:cubicBezTo>
                  <a:pt x="220" y="166"/>
                  <a:pt x="222" y="161"/>
                  <a:pt x="222" y="155"/>
                </a:cubicBezTo>
                <a:cubicBezTo>
                  <a:pt x="222" y="56"/>
                  <a:pt x="222" y="56"/>
                  <a:pt x="222" y="56"/>
                </a:cubicBezTo>
                <a:cubicBezTo>
                  <a:pt x="222" y="44"/>
                  <a:pt x="214" y="35"/>
                  <a:pt x="202" y="32"/>
                </a:cubicBezTo>
                <a:cubicBezTo>
                  <a:pt x="31" y="0"/>
                  <a:pt x="31" y="0"/>
                  <a:pt x="31" y="0"/>
                </a:cubicBezTo>
                <a:cubicBezTo>
                  <a:pt x="10" y="0"/>
                  <a:pt x="10" y="0"/>
                  <a:pt x="10" y="0"/>
                </a:cubicBezTo>
                <a:cubicBezTo>
                  <a:pt x="7" y="0"/>
                  <a:pt x="5" y="1"/>
                  <a:pt x="3" y="2"/>
                </a:cubicBezTo>
                <a:close/>
                <a:moveTo>
                  <a:pt x="200" y="47"/>
                </a:moveTo>
                <a:cubicBezTo>
                  <a:pt x="11" y="11"/>
                  <a:pt x="11" y="11"/>
                  <a:pt x="11" y="11"/>
                </a:cubicBezTo>
                <a:cubicBezTo>
                  <a:pt x="9" y="10"/>
                  <a:pt x="6" y="11"/>
                  <a:pt x="4" y="13"/>
                </a:cubicBezTo>
                <a:cubicBezTo>
                  <a:pt x="2" y="14"/>
                  <a:pt x="0" y="17"/>
                  <a:pt x="0" y="20"/>
                </a:cubicBezTo>
                <a:cubicBezTo>
                  <a:pt x="0" y="302"/>
                  <a:pt x="0" y="302"/>
                  <a:pt x="0" y="302"/>
                </a:cubicBezTo>
                <a:cubicBezTo>
                  <a:pt x="0" y="307"/>
                  <a:pt x="4" y="311"/>
                  <a:pt x="8" y="311"/>
                </a:cubicBezTo>
                <a:cubicBezTo>
                  <a:pt x="173" y="343"/>
                  <a:pt x="173" y="343"/>
                  <a:pt x="173" y="343"/>
                </a:cubicBezTo>
                <a:cubicBezTo>
                  <a:pt x="176" y="344"/>
                  <a:pt x="179" y="343"/>
                  <a:pt x="181" y="341"/>
                </a:cubicBezTo>
                <a:cubicBezTo>
                  <a:pt x="183" y="339"/>
                  <a:pt x="184" y="337"/>
                  <a:pt x="184" y="334"/>
                </a:cubicBezTo>
                <a:cubicBezTo>
                  <a:pt x="184" y="185"/>
                  <a:pt x="184" y="185"/>
                  <a:pt x="184" y="185"/>
                </a:cubicBezTo>
                <a:cubicBezTo>
                  <a:pt x="205" y="161"/>
                  <a:pt x="205" y="161"/>
                  <a:pt x="205" y="161"/>
                </a:cubicBezTo>
                <a:cubicBezTo>
                  <a:pt x="206" y="159"/>
                  <a:pt x="207" y="157"/>
                  <a:pt x="207" y="155"/>
                </a:cubicBezTo>
                <a:cubicBezTo>
                  <a:pt x="207" y="56"/>
                  <a:pt x="207" y="56"/>
                  <a:pt x="207" y="56"/>
                </a:cubicBezTo>
                <a:cubicBezTo>
                  <a:pt x="207" y="51"/>
                  <a:pt x="204" y="48"/>
                  <a:pt x="200" y="47"/>
                </a:cubicBezTo>
                <a:close/>
              </a:path>
            </a:pathLst>
          </a:custGeom>
          <a:solidFill>
            <a:schemeClr val="accent1"/>
          </a:solidFill>
          <a:ln>
            <a:noFill/>
          </a:ln>
        </p:spPr>
        <p:txBody>
          <a:bodyPr vert="horz" wrap="square" lIns="83753" tIns="41874" rIns="83753" bIns="41874" numCol="1" anchor="t" anchorCtr="0" compatLnSpc="1">
            <a:prstTxWarp prst="textNoShape">
              <a:avLst/>
            </a:prstTxWarp>
          </a:bodyPr>
          <a:lstStyle/>
          <a:p>
            <a:pPr defTabSz="930423"/>
            <a:endParaRPr lang="en-US" sz="1600">
              <a:solidFill>
                <a:srgbClr val="FFFFFF"/>
              </a:solidFill>
            </a:endParaRPr>
          </a:p>
        </p:txBody>
      </p:sp>
      <p:sp>
        <p:nvSpPr>
          <p:cNvPr id="163" name="Freeform 79">
            <a:extLst>
              <a:ext uri="{FF2B5EF4-FFF2-40B4-BE49-F238E27FC236}">
                <a16:creationId xmlns:a16="http://schemas.microsoft.com/office/drawing/2014/main" id="{B0A71A12-25EC-49B5-A962-E4FEE760313D}"/>
              </a:ext>
            </a:extLst>
          </p:cNvPr>
          <p:cNvSpPr>
            <a:spLocks noChangeAspect="1" noEditPoints="1"/>
          </p:cNvSpPr>
          <p:nvPr/>
        </p:nvSpPr>
        <p:spPr bwMode="black">
          <a:xfrm>
            <a:off x="10550928" y="4246884"/>
            <a:ext cx="290762" cy="250894"/>
          </a:xfrm>
          <a:custGeom>
            <a:avLst/>
            <a:gdLst>
              <a:gd name="T0" fmla="*/ 277 w 277"/>
              <a:gd name="T1" fmla="*/ 171 h 344"/>
              <a:gd name="T2" fmla="*/ 277 w 277"/>
              <a:gd name="T3" fmla="*/ 251 h 344"/>
              <a:gd name="T4" fmla="*/ 274 w 277"/>
              <a:gd name="T5" fmla="*/ 258 h 344"/>
              <a:gd name="T6" fmla="*/ 251 w 277"/>
              <a:gd name="T7" fmla="*/ 280 h 344"/>
              <a:gd name="T8" fmla="*/ 251 w 277"/>
              <a:gd name="T9" fmla="*/ 295 h 344"/>
              <a:gd name="T10" fmla="*/ 248 w 277"/>
              <a:gd name="T11" fmla="*/ 302 h 344"/>
              <a:gd name="T12" fmla="*/ 241 w 277"/>
              <a:gd name="T13" fmla="*/ 305 h 344"/>
              <a:gd name="T14" fmla="*/ 10 w 277"/>
              <a:gd name="T15" fmla="*/ 305 h 344"/>
              <a:gd name="T16" fmla="*/ 3 w 277"/>
              <a:gd name="T17" fmla="*/ 302 h 344"/>
              <a:gd name="T18" fmla="*/ 0 w 277"/>
              <a:gd name="T19" fmla="*/ 295 h 344"/>
              <a:gd name="T20" fmla="*/ 0 w 277"/>
              <a:gd name="T21" fmla="*/ 9 h 344"/>
              <a:gd name="T22" fmla="*/ 3 w 277"/>
              <a:gd name="T23" fmla="*/ 2 h 344"/>
              <a:gd name="T24" fmla="*/ 10 w 277"/>
              <a:gd name="T25" fmla="*/ 0 h 344"/>
              <a:gd name="T26" fmla="*/ 241 w 277"/>
              <a:gd name="T27" fmla="*/ 0 h 344"/>
              <a:gd name="T28" fmla="*/ 248 w 277"/>
              <a:gd name="T29" fmla="*/ 2 h 344"/>
              <a:gd name="T30" fmla="*/ 251 w 277"/>
              <a:gd name="T31" fmla="*/ 9 h 344"/>
              <a:gd name="T32" fmla="*/ 251 w 277"/>
              <a:gd name="T33" fmla="*/ 143 h 344"/>
              <a:gd name="T34" fmla="*/ 274 w 277"/>
              <a:gd name="T35" fmla="*/ 164 h 344"/>
              <a:gd name="T36" fmla="*/ 277 w 277"/>
              <a:gd name="T37" fmla="*/ 171 h 344"/>
              <a:gd name="T38" fmla="*/ 3 w 277"/>
              <a:gd name="T39" fmla="*/ 2 h 344"/>
              <a:gd name="T40" fmla="*/ 0 w 277"/>
              <a:gd name="T41" fmla="*/ 9 h 344"/>
              <a:gd name="T42" fmla="*/ 0 w 277"/>
              <a:gd name="T43" fmla="*/ 295 h 344"/>
              <a:gd name="T44" fmla="*/ 3 w 277"/>
              <a:gd name="T45" fmla="*/ 302 h 344"/>
              <a:gd name="T46" fmla="*/ 10 w 277"/>
              <a:gd name="T47" fmla="*/ 305 h 344"/>
              <a:gd name="T48" fmla="*/ 199 w 277"/>
              <a:gd name="T49" fmla="*/ 305 h 344"/>
              <a:gd name="T50" fmla="*/ 199 w 277"/>
              <a:gd name="T51" fmla="*/ 191 h 344"/>
              <a:gd name="T52" fmla="*/ 216 w 277"/>
              <a:gd name="T53" fmla="*/ 171 h 344"/>
              <a:gd name="T54" fmla="*/ 222 w 277"/>
              <a:gd name="T55" fmla="*/ 155 h 344"/>
              <a:gd name="T56" fmla="*/ 222 w 277"/>
              <a:gd name="T57" fmla="*/ 56 h 344"/>
              <a:gd name="T58" fmla="*/ 202 w 277"/>
              <a:gd name="T59" fmla="*/ 32 h 344"/>
              <a:gd name="T60" fmla="*/ 31 w 277"/>
              <a:gd name="T61" fmla="*/ 0 h 344"/>
              <a:gd name="T62" fmla="*/ 10 w 277"/>
              <a:gd name="T63" fmla="*/ 0 h 344"/>
              <a:gd name="T64" fmla="*/ 3 w 277"/>
              <a:gd name="T65" fmla="*/ 2 h 344"/>
              <a:gd name="T66" fmla="*/ 200 w 277"/>
              <a:gd name="T67" fmla="*/ 47 h 344"/>
              <a:gd name="T68" fmla="*/ 11 w 277"/>
              <a:gd name="T69" fmla="*/ 11 h 344"/>
              <a:gd name="T70" fmla="*/ 4 w 277"/>
              <a:gd name="T71" fmla="*/ 13 h 344"/>
              <a:gd name="T72" fmla="*/ 0 w 277"/>
              <a:gd name="T73" fmla="*/ 20 h 344"/>
              <a:gd name="T74" fmla="*/ 0 w 277"/>
              <a:gd name="T75" fmla="*/ 302 h 344"/>
              <a:gd name="T76" fmla="*/ 8 w 277"/>
              <a:gd name="T77" fmla="*/ 311 h 344"/>
              <a:gd name="T78" fmla="*/ 173 w 277"/>
              <a:gd name="T79" fmla="*/ 343 h 344"/>
              <a:gd name="T80" fmla="*/ 181 w 277"/>
              <a:gd name="T81" fmla="*/ 341 h 344"/>
              <a:gd name="T82" fmla="*/ 184 w 277"/>
              <a:gd name="T83" fmla="*/ 334 h 344"/>
              <a:gd name="T84" fmla="*/ 184 w 277"/>
              <a:gd name="T85" fmla="*/ 185 h 344"/>
              <a:gd name="T86" fmla="*/ 205 w 277"/>
              <a:gd name="T87" fmla="*/ 161 h 344"/>
              <a:gd name="T88" fmla="*/ 207 w 277"/>
              <a:gd name="T89" fmla="*/ 155 h 344"/>
              <a:gd name="T90" fmla="*/ 207 w 277"/>
              <a:gd name="T91" fmla="*/ 56 h 344"/>
              <a:gd name="T92" fmla="*/ 200 w 277"/>
              <a:gd name="T93" fmla="*/ 47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77" h="344">
                <a:moveTo>
                  <a:pt x="277" y="171"/>
                </a:moveTo>
                <a:cubicBezTo>
                  <a:pt x="277" y="251"/>
                  <a:pt x="277" y="251"/>
                  <a:pt x="277" y="251"/>
                </a:cubicBezTo>
                <a:cubicBezTo>
                  <a:pt x="277" y="254"/>
                  <a:pt x="276" y="256"/>
                  <a:pt x="274" y="258"/>
                </a:cubicBezTo>
                <a:cubicBezTo>
                  <a:pt x="251" y="280"/>
                  <a:pt x="251" y="280"/>
                  <a:pt x="251" y="280"/>
                </a:cubicBezTo>
                <a:cubicBezTo>
                  <a:pt x="251" y="295"/>
                  <a:pt x="251" y="295"/>
                  <a:pt x="251" y="295"/>
                </a:cubicBezTo>
                <a:cubicBezTo>
                  <a:pt x="251" y="298"/>
                  <a:pt x="250" y="300"/>
                  <a:pt x="248" y="302"/>
                </a:cubicBezTo>
                <a:cubicBezTo>
                  <a:pt x="246" y="304"/>
                  <a:pt x="244" y="305"/>
                  <a:pt x="241" y="305"/>
                </a:cubicBezTo>
                <a:cubicBezTo>
                  <a:pt x="10" y="305"/>
                  <a:pt x="10" y="305"/>
                  <a:pt x="10" y="305"/>
                </a:cubicBezTo>
                <a:cubicBezTo>
                  <a:pt x="7" y="305"/>
                  <a:pt x="5" y="304"/>
                  <a:pt x="3" y="302"/>
                </a:cubicBezTo>
                <a:cubicBezTo>
                  <a:pt x="1" y="300"/>
                  <a:pt x="0" y="298"/>
                  <a:pt x="0" y="295"/>
                </a:cubicBezTo>
                <a:cubicBezTo>
                  <a:pt x="0" y="9"/>
                  <a:pt x="0" y="9"/>
                  <a:pt x="0" y="9"/>
                </a:cubicBezTo>
                <a:cubicBezTo>
                  <a:pt x="0" y="6"/>
                  <a:pt x="1" y="4"/>
                  <a:pt x="3" y="2"/>
                </a:cubicBezTo>
                <a:cubicBezTo>
                  <a:pt x="5" y="1"/>
                  <a:pt x="7" y="0"/>
                  <a:pt x="10" y="0"/>
                </a:cubicBezTo>
                <a:cubicBezTo>
                  <a:pt x="241" y="0"/>
                  <a:pt x="241" y="0"/>
                  <a:pt x="241" y="0"/>
                </a:cubicBezTo>
                <a:cubicBezTo>
                  <a:pt x="244" y="0"/>
                  <a:pt x="246" y="1"/>
                  <a:pt x="248" y="2"/>
                </a:cubicBezTo>
                <a:cubicBezTo>
                  <a:pt x="250" y="4"/>
                  <a:pt x="251" y="6"/>
                  <a:pt x="251" y="9"/>
                </a:cubicBezTo>
                <a:cubicBezTo>
                  <a:pt x="251" y="143"/>
                  <a:pt x="251" y="143"/>
                  <a:pt x="251" y="143"/>
                </a:cubicBezTo>
                <a:cubicBezTo>
                  <a:pt x="274" y="164"/>
                  <a:pt x="274" y="164"/>
                  <a:pt x="274" y="164"/>
                </a:cubicBezTo>
                <a:cubicBezTo>
                  <a:pt x="276" y="166"/>
                  <a:pt x="277" y="169"/>
                  <a:pt x="277" y="171"/>
                </a:cubicBezTo>
                <a:close/>
                <a:moveTo>
                  <a:pt x="3" y="2"/>
                </a:moveTo>
                <a:cubicBezTo>
                  <a:pt x="1" y="4"/>
                  <a:pt x="0" y="6"/>
                  <a:pt x="0" y="9"/>
                </a:cubicBezTo>
                <a:cubicBezTo>
                  <a:pt x="0" y="295"/>
                  <a:pt x="0" y="295"/>
                  <a:pt x="0" y="295"/>
                </a:cubicBezTo>
                <a:cubicBezTo>
                  <a:pt x="0" y="298"/>
                  <a:pt x="1" y="300"/>
                  <a:pt x="3" y="302"/>
                </a:cubicBezTo>
                <a:cubicBezTo>
                  <a:pt x="5" y="304"/>
                  <a:pt x="7" y="305"/>
                  <a:pt x="10" y="305"/>
                </a:cubicBezTo>
                <a:cubicBezTo>
                  <a:pt x="199" y="305"/>
                  <a:pt x="199" y="305"/>
                  <a:pt x="199" y="305"/>
                </a:cubicBezTo>
                <a:cubicBezTo>
                  <a:pt x="199" y="191"/>
                  <a:pt x="199" y="191"/>
                  <a:pt x="199" y="191"/>
                </a:cubicBezTo>
                <a:cubicBezTo>
                  <a:pt x="204" y="185"/>
                  <a:pt x="216" y="171"/>
                  <a:pt x="216" y="171"/>
                </a:cubicBezTo>
                <a:cubicBezTo>
                  <a:pt x="220" y="166"/>
                  <a:pt x="222" y="161"/>
                  <a:pt x="222" y="155"/>
                </a:cubicBezTo>
                <a:cubicBezTo>
                  <a:pt x="222" y="56"/>
                  <a:pt x="222" y="56"/>
                  <a:pt x="222" y="56"/>
                </a:cubicBezTo>
                <a:cubicBezTo>
                  <a:pt x="222" y="44"/>
                  <a:pt x="214" y="35"/>
                  <a:pt x="202" y="32"/>
                </a:cubicBezTo>
                <a:cubicBezTo>
                  <a:pt x="31" y="0"/>
                  <a:pt x="31" y="0"/>
                  <a:pt x="31" y="0"/>
                </a:cubicBezTo>
                <a:cubicBezTo>
                  <a:pt x="10" y="0"/>
                  <a:pt x="10" y="0"/>
                  <a:pt x="10" y="0"/>
                </a:cubicBezTo>
                <a:cubicBezTo>
                  <a:pt x="7" y="0"/>
                  <a:pt x="5" y="1"/>
                  <a:pt x="3" y="2"/>
                </a:cubicBezTo>
                <a:close/>
                <a:moveTo>
                  <a:pt x="200" y="47"/>
                </a:moveTo>
                <a:cubicBezTo>
                  <a:pt x="11" y="11"/>
                  <a:pt x="11" y="11"/>
                  <a:pt x="11" y="11"/>
                </a:cubicBezTo>
                <a:cubicBezTo>
                  <a:pt x="9" y="10"/>
                  <a:pt x="6" y="11"/>
                  <a:pt x="4" y="13"/>
                </a:cubicBezTo>
                <a:cubicBezTo>
                  <a:pt x="2" y="14"/>
                  <a:pt x="0" y="17"/>
                  <a:pt x="0" y="20"/>
                </a:cubicBezTo>
                <a:cubicBezTo>
                  <a:pt x="0" y="302"/>
                  <a:pt x="0" y="302"/>
                  <a:pt x="0" y="302"/>
                </a:cubicBezTo>
                <a:cubicBezTo>
                  <a:pt x="0" y="307"/>
                  <a:pt x="4" y="311"/>
                  <a:pt x="8" y="311"/>
                </a:cubicBezTo>
                <a:cubicBezTo>
                  <a:pt x="173" y="343"/>
                  <a:pt x="173" y="343"/>
                  <a:pt x="173" y="343"/>
                </a:cubicBezTo>
                <a:cubicBezTo>
                  <a:pt x="176" y="344"/>
                  <a:pt x="179" y="343"/>
                  <a:pt x="181" y="341"/>
                </a:cubicBezTo>
                <a:cubicBezTo>
                  <a:pt x="183" y="339"/>
                  <a:pt x="184" y="337"/>
                  <a:pt x="184" y="334"/>
                </a:cubicBezTo>
                <a:cubicBezTo>
                  <a:pt x="184" y="185"/>
                  <a:pt x="184" y="185"/>
                  <a:pt x="184" y="185"/>
                </a:cubicBezTo>
                <a:cubicBezTo>
                  <a:pt x="205" y="161"/>
                  <a:pt x="205" y="161"/>
                  <a:pt x="205" y="161"/>
                </a:cubicBezTo>
                <a:cubicBezTo>
                  <a:pt x="206" y="159"/>
                  <a:pt x="207" y="157"/>
                  <a:pt x="207" y="155"/>
                </a:cubicBezTo>
                <a:cubicBezTo>
                  <a:pt x="207" y="56"/>
                  <a:pt x="207" y="56"/>
                  <a:pt x="207" y="56"/>
                </a:cubicBezTo>
                <a:cubicBezTo>
                  <a:pt x="207" y="51"/>
                  <a:pt x="204" y="48"/>
                  <a:pt x="200" y="47"/>
                </a:cubicBezTo>
                <a:close/>
              </a:path>
            </a:pathLst>
          </a:custGeom>
          <a:solidFill>
            <a:srgbClr val="00B050"/>
          </a:solidFill>
          <a:ln>
            <a:noFill/>
          </a:ln>
        </p:spPr>
        <p:txBody>
          <a:bodyPr vert="horz" wrap="square" lIns="83753" tIns="41874" rIns="83753" bIns="41874" numCol="1" anchor="t" anchorCtr="0" compatLnSpc="1">
            <a:prstTxWarp prst="textNoShape">
              <a:avLst/>
            </a:prstTxWarp>
          </a:bodyPr>
          <a:lstStyle/>
          <a:p>
            <a:pPr defTabSz="930423"/>
            <a:endParaRPr lang="en-US" sz="1600">
              <a:solidFill>
                <a:srgbClr val="FFFFFF"/>
              </a:solidFill>
            </a:endParaRPr>
          </a:p>
        </p:txBody>
      </p:sp>
      <p:grpSp>
        <p:nvGrpSpPr>
          <p:cNvPr id="167" name="Group 156">
            <a:extLst>
              <a:ext uri="{FF2B5EF4-FFF2-40B4-BE49-F238E27FC236}">
                <a16:creationId xmlns:a16="http://schemas.microsoft.com/office/drawing/2014/main" id="{DA3D40BD-2E91-484A-A660-CC074C6A1769}"/>
              </a:ext>
            </a:extLst>
          </p:cNvPr>
          <p:cNvGrpSpPr/>
          <p:nvPr/>
        </p:nvGrpSpPr>
        <p:grpSpPr>
          <a:xfrm>
            <a:off x="3275046" y="5082704"/>
            <a:ext cx="914400" cy="822960"/>
            <a:chOff x="6014479" y="2316534"/>
            <a:chExt cx="670743" cy="720000"/>
          </a:xfrm>
        </p:grpSpPr>
        <p:pic>
          <p:nvPicPr>
            <p:cNvPr id="168" name="Graphic 187" descr="Network">
              <a:extLst>
                <a:ext uri="{FF2B5EF4-FFF2-40B4-BE49-F238E27FC236}">
                  <a16:creationId xmlns:a16="http://schemas.microsoft.com/office/drawing/2014/main" id="{38DF06D8-6FC5-4B8F-BD89-3ADBBB8EE443}"/>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6014479" y="2316534"/>
              <a:ext cx="670743" cy="720000"/>
            </a:xfrm>
            <a:prstGeom prst="rect">
              <a:avLst/>
            </a:prstGeom>
          </p:spPr>
        </p:pic>
        <p:sp>
          <p:nvSpPr>
            <p:cNvPr id="172" name="Oval 158">
              <a:extLst>
                <a:ext uri="{FF2B5EF4-FFF2-40B4-BE49-F238E27FC236}">
                  <a16:creationId xmlns:a16="http://schemas.microsoft.com/office/drawing/2014/main" id="{586108AD-9271-4F43-A893-8A341FCDEFDB}"/>
                </a:ext>
              </a:extLst>
            </p:cNvPr>
            <p:cNvSpPr/>
            <p:nvPr/>
          </p:nvSpPr>
          <p:spPr bwMode="gray">
            <a:xfrm>
              <a:off x="6268471" y="2605654"/>
              <a:ext cx="160569" cy="216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09">
                <a:defRPr/>
              </a:pPr>
              <a:endParaRPr lang="en-US">
                <a:solidFill>
                  <a:srgbClr val="FFFFFF"/>
                </a:solidFill>
                <a:cs typeface="Arial"/>
              </a:endParaRPr>
            </a:p>
          </p:txBody>
        </p:sp>
        <p:sp>
          <p:nvSpPr>
            <p:cNvPr id="173" name="TextBox 159">
              <a:extLst>
                <a:ext uri="{FF2B5EF4-FFF2-40B4-BE49-F238E27FC236}">
                  <a16:creationId xmlns:a16="http://schemas.microsoft.com/office/drawing/2014/main" id="{26768A60-5C4C-4A60-A600-4CA8BFCDED18}"/>
                </a:ext>
              </a:extLst>
            </p:cNvPr>
            <p:cNvSpPr txBox="1"/>
            <p:nvPr/>
          </p:nvSpPr>
          <p:spPr bwMode="gray">
            <a:xfrm>
              <a:off x="6204755" y="2572552"/>
              <a:ext cx="288000" cy="288000"/>
            </a:xfrm>
            <a:prstGeom prst="rect">
              <a:avLst/>
            </a:prstGeom>
            <a:noFill/>
          </p:spPr>
          <p:txBody>
            <a:bodyPr wrap="square" lIns="0" tIns="0" rIns="0" bIns="0" rtlCol="0" anchor="ctr">
              <a:noAutofit/>
            </a:bodyPr>
            <a:lstStyle/>
            <a:p>
              <a:pPr algn="ctr" defTabSz="914309">
                <a:defRPr/>
              </a:pPr>
              <a:r>
                <a:rPr lang="en-US" sz="900">
                  <a:solidFill>
                    <a:srgbClr val="FFFFFF"/>
                  </a:solidFill>
                  <a:cs typeface="Arial"/>
                </a:rPr>
                <a:t>360</a:t>
              </a:r>
              <a:endParaRPr lang="en-US" sz="1200">
                <a:solidFill>
                  <a:srgbClr val="FFFFFF"/>
                </a:solidFill>
                <a:cs typeface="Arial"/>
              </a:endParaRPr>
            </a:p>
          </p:txBody>
        </p:sp>
      </p:grpSp>
      <p:pic>
        <p:nvPicPr>
          <p:cNvPr id="31" name="Picture 30" descr="Chart&#10;&#10;Description automatically generated">
            <a:extLst>
              <a:ext uri="{FF2B5EF4-FFF2-40B4-BE49-F238E27FC236}">
                <a16:creationId xmlns:a16="http://schemas.microsoft.com/office/drawing/2014/main" id="{398DC285-9E1B-4180-BFF8-A87EA74D3C62}"/>
              </a:ext>
            </a:extLst>
          </p:cNvPr>
          <p:cNvPicPr>
            <a:picLocks noChangeAspect="1"/>
          </p:cNvPicPr>
          <p:nvPr/>
        </p:nvPicPr>
        <p:blipFill>
          <a:blip r:embed="rId17"/>
          <a:stretch>
            <a:fillRect/>
          </a:stretch>
        </p:blipFill>
        <p:spPr>
          <a:xfrm>
            <a:off x="7880604" y="1957746"/>
            <a:ext cx="1645001" cy="914400"/>
          </a:xfrm>
          <a:prstGeom prst="rect">
            <a:avLst/>
          </a:prstGeom>
        </p:spPr>
      </p:pic>
      <p:sp>
        <p:nvSpPr>
          <p:cNvPr id="197" name="Rectangle 196">
            <a:extLst>
              <a:ext uri="{FF2B5EF4-FFF2-40B4-BE49-F238E27FC236}">
                <a16:creationId xmlns:a16="http://schemas.microsoft.com/office/drawing/2014/main" id="{8931E0C8-2BCC-4519-B94A-F3D6755BC8D3}"/>
              </a:ext>
            </a:extLst>
          </p:cNvPr>
          <p:cNvSpPr/>
          <p:nvPr/>
        </p:nvSpPr>
        <p:spPr bwMode="gray">
          <a:xfrm>
            <a:off x="7900183" y="2904997"/>
            <a:ext cx="1735420" cy="320040"/>
          </a:xfrm>
          <a:prstGeom prst="rect">
            <a:avLst/>
          </a:prstGeom>
          <a:solidFill>
            <a:schemeClr val="accent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fontAlgn="auto" hangingPunct="1">
              <a:lnSpc>
                <a:spcPct val="100000"/>
              </a:lnSpc>
              <a:spcBef>
                <a:spcPts val="0"/>
              </a:spcBef>
              <a:spcAft>
                <a:spcPts val="0"/>
              </a:spcAft>
            </a:pPr>
            <a:r>
              <a:rPr lang="en-US" sz="1200" b="0" i="0" u="none" baseline="0" dirty="0">
                <a:solidFill>
                  <a:srgbClr val="FFFFFF"/>
                </a:solidFill>
                <a:latin typeface="Arial" panose="020B0604020202020204" pitchFamily="34" charset="0"/>
              </a:rPr>
              <a:t>Web </a:t>
            </a:r>
          </a:p>
        </p:txBody>
      </p:sp>
      <p:sp>
        <p:nvSpPr>
          <p:cNvPr id="199" name="Rectangle 198">
            <a:extLst>
              <a:ext uri="{FF2B5EF4-FFF2-40B4-BE49-F238E27FC236}">
                <a16:creationId xmlns:a16="http://schemas.microsoft.com/office/drawing/2014/main" id="{29BAB585-51E7-49E0-90C9-C0BCB8C651C2}"/>
              </a:ext>
            </a:extLst>
          </p:cNvPr>
          <p:cNvSpPr/>
          <p:nvPr/>
        </p:nvSpPr>
        <p:spPr bwMode="gray">
          <a:xfrm>
            <a:off x="10216177" y="2911308"/>
            <a:ext cx="828285" cy="320040"/>
          </a:xfrm>
          <a:prstGeom prst="rect">
            <a:avLst/>
          </a:prstGeom>
          <a:solidFill>
            <a:schemeClr val="accent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fontAlgn="auto" hangingPunct="1">
              <a:lnSpc>
                <a:spcPct val="100000"/>
              </a:lnSpc>
              <a:spcBef>
                <a:spcPts val="0"/>
              </a:spcBef>
              <a:spcAft>
                <a:spcPts val="0"/>
              </a:spcAft>
            </a:pPr>
            <a:r>
              <a:rPr lang="en-US" sz="1200" b="0" i="0" u="none" baseline="0" dirty="0">
                <a:solidFill>
                  <a:srgbClr val="FFFFFF"/>
                </a:solidFill>
                <a:latin typeface="Arial" panose="020B0604020202020204" pitchFamily="34" charset="0"/>
              </a:rPr>
              <a:t>Mobile</a:t>
            </a:r>
          </a:p>
        </p:txBody>
      </p:sp>
      <p:sp>
        <p:nvSpPr>
          <p:cNvPr id="74" name="Rectangle 186">
            <a:extLst>
              <a:ext uri="{FF2B5EF4-FFF2-40B4-BE49-F238E27FC236}">
                <a16:creationId xmlns:a16="http://schemas.microsoft.com/office/drawing/2014/main" id="{97024026-7DFC-4645-AFD8-D74F0D774F10}"/>
              </a:ext>
            </a:extLst>
          </p:cNvPr>
          <p:cNvSpPr/>
          <p:nvPr/>
        </p:nvSpPr>
        <p:spPr>
          <a:xfrm rot="16200000">
            <a:off x="9312899" y="3803425"/>
            <a:ext cx="4599867" cy="349605"/>
          </a:xfrm>
          <a:prstGeom prst="rect">
            <a:avLst/>
          </a:prstGeom>
          <a:solidFill>
            <a:schemeClr val="accent1">
              <a:lumMod val="75000"/>
              <a:lumOff val="25000"/>
            </a:schemeClr>
          </a:solidFill>
          <a:ln w="12700" cap="flat" cmpd="sng" algn="ctr">
            <a:noFill/>
            <a:prstDash val="solid"/>
            <a:miter lim="800000"/>
          </a:ln>
          <a:effectLst/>
        </p:spPr>
        <p:txBody>
          <a:bodyPr rtlCol="0" anchor="ctr"/>
          <a:lstStyle/>
          <a:p>
            <a:pPr algn="ctr" defTabSz="914309">
              <a:defRPr/>
            </a:pPr>
            <a:r>
              <a:rPr lang="en-US" sz="2400" kern="0" dirty="0" err="1">
                <a:solidFill>
                  <a:prstClr val="white"/>
                </a:solidFill>
              </a:rPr>
              <a:t>Industriliazation</a:t>
            </a:r>
            <a:endParaRPr lang="en-US" sz="2400" kern="0" dirty="0">
              <a:solidFill>
                <a:prstClr val="white"/>
              </a:solidFill>
            </a:endParaRPr>
          </a:p>
        </p:txBody>
      </p:sp>
      <p:cxnSp>
        <p:nvCxnSpPr>
          <p:cNvPr id="4" name="Straight Connector 3">
            <a:extLst>
              <a:ext uri="{FF2B5EF4-FFF2-40B4-BE49-F238E27FC236}">
                <a16:creationId xmlns:a16="http://schemas.microsoft.com/office/drawing/2014/main" id="{B94E355F-730A-4695-A804-E6E2879B5D00}"/>
              </a:ext>
            </a:extLst>
          </p:cNvPr>
          <p:cNvCxnSpPr/>
          <p:nvPr/>
        </p:nvCxnSpPr>
        <p:spPr bwMode="gray">
          <a:xfrm>
            <a:off x="310576" y="3361358"/>
            <a:ext cx="10768670" cy="0"/>
          </a:xfrm>
          <a:prstGeom prst="line">
            <a:avLst/>
          </a:prstGeom>
          <a:ln w="19050">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A0103D2E-763B-46D1-A341-493B446FFF77}"/>
              </a:ext>
            </a:extLst>
          </p:cNvPr>
          <p:cNvCxnSpPr/>
          <p:nvPr/>
        </p:nvCxnSpPr>
        <p:spPr bwMode="gray">
          <a:xfrm>
            <a:off x="310576" y="4787275"/>
            <a:ext cx="10768670" cy="0"/>
          </a:xfrm>
          <a:prstGeom prst="line">
            <a:avLst/>
          </a:prstGeom>
          <a:ln w="1905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94" name="五边形 5">
            <a:extLst>
              <a:ext uri="{FF2B5EF4-FFF2-40B4-BE49-F238E27FC236}">
                <a16:creationId xmlns:a16="http://schemas.microsoft.com/office/drawing/2014/main" id="{A5012F3D-216C-45D8-9C3E-EC2956439F56}"/>
              </a:ext>
            </a:extLst>
          </p:cNvPr>
          <p:cNvSpPr/>
          <p:nvPr/>
        </p:nvSpPr>
        <p:spPr>
          <a:xfrm>
            <a:off x="1785384" y="1128706"/>
            <a:ext cx="4007796" cy="661480"/>
          </a:xfrm>
          <a:prstGeom prst="homePlate">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200"/>
              </a:spcBef>
            </a:pPr>
            <a:r>
              <a:rPr lang="en-US" altLang="zh-CN" sz="3200" b="1" dirty="0" err="1">
                <a:solidFill>
                  <a:schemeClr val="accent2"/>
                </a:solidFill>
                <a:latin typeface="华文细黑" panose="02010600040101010101" pitchFamily="2" charset="-122"/>
                <a:ea typeface="华文细黑" panose="02010600040101010101" pitchFamily="2" charset="-122"/>
              </a:rPr>
              <a:t>PoC</a:t>
            </a:r>
            <a:r>
              <a:rPr lang="en-US" altLang="zh-CN" sz="3200" b="1" dirty="0">
                <a:solidFill>
                  <a:schemeClr val="accent2"/>
                </a:solidFill>
                <a:latin typeface="华文细黑" panose="02010600040101010101" pitchFamily="2" charset="-122"/>
                <a:ea typeface="华文细黑" panose="02010600040101010101" pitchFamily="2" charset="-122"/>
              </a:rPr>
              <a:t> phase </a:t>
            </a:r>
            <a:endParaRPr lang="zh-CN" altLang="en-US" sz="3200" b="1" dirty="0">
              <a:solidFill>
                <a:schemeClr val="accent2"/>
              </a:solidFill>
              <a:latin typeface="华文细黑" panose="02010600040101010101" pitchFamily="2" charset="-122"/>
              <a:ea typeface="华文细黑" panose="02010600040101010101" pitchFamily="2" charset="-122"/>
            </a:endParaRPr>
          </a:p>
        </p:txBody>
      </p:sp>
      <p:cxnSp>
        <p:nvCxnSpPr>
          <p:cNvPr id="96" name="Straight Connector 95">
            <a:extLst>
              <a:ext uri="{FF2B5EF4-FFF2-40B4-BE49-F238E27FC236}">
                <a16:creationId xmlns:a16="http://schemas.microsoft.com/office/drawing/2014/main" id="{DAA78F00-70E8-4C03-95AB-E417AEE8C5A1}"/>
              </a:ext>
            </a:extLst>
          </p:cNvPr>
          <p:cNvCxnSpPr>
            <a:cxnSpLocks/>
          </p:cNvCxnSpPr>
          <p:nvPr/>
        </p:nvCxnSpPr>
        <p:spPr bwMode="gray">
          <a:xfrm>
            <a:off x="1916123" y="1693941"/>
            <a:ext cx="9163123" cy="0"/>
          </a:xfrm>
          <a:prstGeom prst="line">
            <a:avLst/>
          </a:prstGeom>
          <a:ln w="1905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97" name="五边形 5">
            <a:extLst>
              <a:ext uri="{FF2B5EF4-FFF2-40B4-BE49-F238E27FC236}">
                <a16:creationId xmlns:a16="http://schemas.microsoft.com/office/drawing/2014/main" id="{41487429-BFA3-4B9E-940A-64FD30AF41E0}"/>
              </a:ext>
            </a:extLst>
          </p:cNvPr>
          <p:cNvSpPr/>
          <p:nvPr/>
        </p:nvSpPr>
        <p:spPr>
          <a:xfrm>
            <a:off x="7826535" y="1126172"/>
            <a:ext cx="4007796" cy="661480"/>
          </a:xfrm>
          <a:prstGeom prst="homePlate">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200"/>
              </a:spcBef>
            </a:pPr>
            <a:r>
              <a:rPr lang="en-US" altLang="zh-CN" sz="3200" b="1" dirty="0">
                <a:solidFill>
                  <a:schemeClr val="accent2"/>
                </a:solidFill>
                <a:latin typeface="华文细黑" panose="02010600040101010101" pitchFamily="2" charset="-122"/>
                <a:ea typeface="华文细黑" panose="02010600040101010101" pitchFamily="2" charset="-122"/>
              </a:rPr>
              <a:t>Product</a:t>
            </a:r>
            <a:endParaRPr lang="zh-CN" altLang="en-US" sz="3200" b="1" dirty="0">
              <a:solidFill>
                <a:schemeClr val="accent2"/>
              </a:solidFill>
              <a:latin typeface="华文细黑" panose="02010600040101010101" pitchFamily="2" charset="-122"/>
              <a:ea typeface="华文细黑" panose="02010600040101010101" pitchFamily="2" charset="-122"/>
            </a:endParaRPr>
          </a:p>
        </p:txBody>
      </p:sp>
      <p:sp>
        <p:nvSpPr>
          <p:cNvPr id="88" name="Pentagon 2">
            <a:extLst>
              <a:ext uri="{FF2B5EF4-FFF2-40B4-BE49-F238E27FC236}">
                <a16:creationId xmlns:a16="http://schemas.microsoft.com/office/drawing/2014/main" id="{448034D7-8A7D-403B-9186-28BB2112D592}"/>
              </a:ext>
            </a:extLst>
          </p:cNvPr>
          <p:cNvSpPr/>
          <p:nvPr/>
        </p:nvSpPr>
        <p:spPr>
          <a:xfrm>
            <a:off x="6157823" y="2110257"/>
            <a:ext cx="1735421" cy="864496"/>
          </a:xfrm>
          <a:prstGeom prst="homePlate">
            <a:avLst>
              <a:gd name="adj" fmla="val 22180"/>
            </a:avLst>
          </a:prstGeom>
          <a:noFill/>
          <a:ln w="12700" cap="flat" cmpd="sng" algn="ctr">
            <a:solidFill>
              <a:srgbClr val="002868"/>
            </a:solidFill>
            <a:prstDash val="solid"/>
          </a:ln>
          <a:effectLst/>
        </p:spPr>
        <p:txBody>
          <a:bodyPr rtlCol="0" anchor="ctr" anchorCtr="0"/>
          <a:lstStyle/>
          <a:p>
            <a:pPr marL="0" marR="0" lvl="0" indent="0" algn="ctr" defTabSz="914400" eaLnBrk="1" fontAlgn="base" latinLnBrk="0" hangingPunct="1">
              <a:lnSpc>
                <a:spcPct val="100000"/>
              </a:lnSpc>
              <a:spcBef>
                <a:spcPts val="0"/>
              </a:spcBef>
              <a:spcAft>
                <a:spcPct val="0"/>
              </a:spcAft>
              <a:buClr>
                <a:srgbClr val="002868"/>
              </a:buClr>
              <a:buSzTx/>
              <a:buFontTx/>
              <a:buNone/>
              <a:tabLst/>
              <a:defRPr/>
            </a:pPr>
            <a:r>
              <a:rPr lang="en-GB" sz="1400" b="1" kern="0" dirty="0">
                <a:solidFill>
                  <a:srgbClr val="00AEEF"/>
                </a:solidFill>
                <a:ea typeface="黑体"/>
                <a:cs typeface="Arial"/>
                <a:sym typeface="黑体"/>
              </a:rPr>
              <a:t>Fit to product design </a:t>
            </a:r>
            <a:endParaRPr kumimoji="0" lang="en-GB" sz="1400" b="1" i="0" u="none" strike="noStrike" kern="0" cap="none" spc="0" normalizeH="0" baseline="0" noProof="0" dirty="0">
              <a:ln>
                <a:noFill/>
              </a:ln>
              <a:solidFill>
                <a:srgbClr val="00AEEF"/>
              </a:solidFill>
              <a:effectLst/>
              <a:uLnTx/>
              <a:uFillTx/>
              <a:ea typeface="黑体"/>
              <a:cs typeface="Arial"/>
              <a:sym typeface="黑体"/>
            </a:endParaRPr>
          </a:p>
        </p:txBody>
      </p:sp>
      <p:sp>
        <p:nvSpPr>
          <p:cNvPr id="89" name="Pentagon 2">
            <a:extLst>
              <a:ext uri="{FF2B5EF4-FFF2-40B4-BE49-F238E27FC236}">
                <a16:creationId xmlns:a16="http://schemas.microsoft.com/office/drawing/2014/main" id="{444E9923-AA91-49F8-853B-4900948B6CC3}"/>
              </a:ext>
            </a:extLst>
          </p:cNvPr>
          <p:cNvSpPr/>
          <p:nvPr/>
        </p:nvSpPr>
        <p:spPr>
          <a:xfrm>
            <a:off x="6157823" y="3623316"/>
            <a:ext cx="1735421" cy="864496"/>
          </a:xfrm>
          <a:prstGeom prst="homePlate">
            <a:avLst>
              <a:gd name="adj" fmla="val 22180"/>
            </a:avLst>
          </a:prstGeom>
          <a:noFill/>
          <a:ln w="12700" cap="flat" cmpd="sng" algn="ctr">
            <a:solidFill>
              <a:srgbClr val="002868"/>
            </a:solidFill>
            <a:prstDash val="solid"/>
          </a:ln>
          <a:effectLst/>
        </p:spPr>
        <p:txBody>
          <a:bodyPr rtlCol="0" anchor="ctr" anchorCtr="0"/>
          <a:lstStyle/>
          <a:p>
            <a:pPr marL="0" marR="0" lvl="0" indent="0" algn="ctr" defTabSz="914400" eaLnBrk="1" fontAlgn="base" latinLnBrk="0" hangingPunct="1">
              <a:lnSpc>
                <a:spcPct val="100000"/>
              </a:lnSpc>
              <a:spcBef>
                <a:spcPts val="0"/>
              </a:spcBef>
              <a:spcAft>
                <a:spcPct val="0"/>
              </a:spcAft>
              <a:buClr>
                <a:srgbClr val="002868"/>
              </a:buClr>
              <a:buSzTx/>
              <a:buFontTx/>
              <a:buNone/>
              <a:tabLst/>
              <a:defRPr/>
            </a:pPr>
            <a:r>
              <a:rPr lang="en-GB" sz="1400" b="1" kern="0" dirty="0">
                <a:solidFill>
                  <a:srgbClr val="00AEEF"/>
                </a:solidFill>
                <a:ea typeface="黑体"/>
                <a:cs typeface="Arial"/>
                <a:sym typeface="黑体"/>
              </a:rPr>
              <a:t>Embedded to product and fit the product infrastructure </a:t>
            </a:r>
            <a:endParaRPr kumimoji="0" lang="en-GB" sz="1400" b="1" i="0" u="none" strike="noStrike" kern="0" cap="none" spc="0" normalizeH="0" baseline="0" noProof="0" dirty="0">
              <a:ln>
                <a:noFill/>
              </a:ln>
              <a:solidFill>
                <a:srgbClr val="00AEEF"/>
              </a:solidFill>
              <a:effectLst/>
              <a:uLnTx/>
              <a:uFillTx/>
              <a:ea typeface="黑体"/>
              <a:cs typeface="Arial"/>
              <a:sym typeface="黑体"/>
            </a:endParaRPr>
          </a:p>
        </p:txBody>
      </p:sp>
      <p:sp>
        <p:nvSpPr>
          <p:cNvPr id="90" name="Pentagon 2">
            <a:extLst>
              <a:ext uri="{FF2B5EF4-FFF2-40B4-BE49-F238E27FC236}">
                <a16:creationId xmlns:a16="http://schemas.microsoft.com/office/drawing/2014/main" id="{6B4AADDD-8327-4A55-94D8-2103400C8442}"/>
              </a:ext>
            </a:extLst>
          </p:cNvPr>
          <p:cNvSpPr/>
          <p:nvPr/>
        </p:nvSpPr>
        <p:spPr>
          <a:xfrm>
            <a:off x="6157823" y="5190373"/>
            <a:ext cx="1735421" cy="864496"/>
          </a:xfrm>
          <a:prstGeom prst="homePlate">
            <a:avLst>
              <a:gd name="adj" fmla="val 22180"/>
            </a:avLst>
          </a:prstGeom>
          <a:noFill/>
          <a:ln w="12700" cap="flat" cmpd="sng" algn="ctr">
            <a:solidFill>
              <a:srgbClr val="002868"/>
            </a:solidFill>
            <a:prstDash val="solid"/>
          </a:ln>
          <a:effectLst/>
        </p:spPr>
        <p:txBody>
          <a:bodyPr rtlCol="0" anchor="ctr" anchorCtr="0"/>
          <a:lstStyle/>
          <a:p>
            <a:pPr marL="0" marR="0" lvl="0" indent="0" algn="ctr" defTabSz="914400" eaLnBrk="1" fontAlgn="base" latinLnBrk="0" hangingPunct="1">
              <a:lnSpc>
                <a:spcPct val="100000"/>
              </a:lnSpc>
              <a:spcBef>
                <a:spcPts val="0"/>
              </a:spcBef>
              <a:spcAft>
                <a:spcPct val="0"/>
              </a:spcAft>
              <a:buClr>
                <a:srgbClr val="002868"/>
              </a:buClr>
              <a:buSzTx/>
              <a:buFontTx/>
              <a:buNone/>
              <a:tabLst/>
              <a:defRPr/>
            </a:pPr>
            <a:r>
              <a:rPr lang="en-GB" sz="1400" b="1" kern="0" dirty="0">
                <a:solidFill>
                  <a:srgbClr val="00AEEF"/>
                </a:solidFill>
                <a:ea typeface="黑体"/>
                <a:cs typeface="Arial"/>
                <a:sym typeface="黑体"/>
              </a:rPr>
              <a:t>Carry over and automate the data streams</a:t>
            </a:r>
            <a:endParaRPr kumimoji="0" lang="en-GB" sz="1400" b="1" i="0" u="none" strike="noStrike" kern="0" cap="none" spc="0" normalizeH="0" baseline="0" noProof="0" dirty="0">
              <a:ln>
                <a:noFill/>
              </a:ln>
              <a:solidFill>
                <a:srgbClr val="00AEEF"/>
              </a:solidFill>
              <a:effectLst/>
              <a:uLnTx/>
              <a:uFillTx/>
              <a:ea typeface="黑体"/>
              <a:cs typeface="Arial"/>
              <a:sym typeface="黑体"/>
            </a:endParaRPr>
          </a:p>
        </p:txBody>
      </p:sp>
      <p:sp>
        <p:nvSpPr>
          <p:cNvPr id="55" name="Rectangle 186">
            <a:extLst>
              <a:ext uri="{FF2B5EF4-FFF2-40B4-BE49-F238E27FC236}">
                <a16:creationId xmlns:a16="http://schemas.microsoft.com/office/drawing/2014/main" id="{33CD4C4C-965A-4FFE-8895-3C54BE595E7A}"/>
              </a:ext>
            </a:extLst>
          </p:cNvPr>
          <p:cNvSpPr/>
          <p:nvPr/>
        </p:nvSpPr>
        <p:spPr>
          <a:xfrm rot="16200000">
            <a:off x="3635975" y="3850728"/>
            <a:ext cx="4599867" cy="349605"/>
          </a:xfrm>
          <a:prstGeom prst="rect">
            <a:avLst/>
          </a:prstGeom>
          <a:solidFill>
            <a:schemeClr val="accent1">
              <a:lumMod val="75000"/>
              <a:lumOff val="25000"/>
            </a:schemeClr>
          </a:solidFill>
          <a:ln w="12700" cap="flat" cmpd="sng" algn="ctr">
            <a:noFill/>
            <a:prstDash val="solid"/>
            <a:miter lim="800000"/>
          </a:ln>
          <a:effectLst/>
        </p:spPr>
        <p:txBody>
          <a:bodyPr rtlCol="0" anchor="ctr"/>
          <a:lstStyle/>
          <a:p>
            <a:pPr algn="ctr" defTabSz="914309">
              <a:defRPr/>
            </a:pPr>
            <a:r>
              <a:rPr lang="en-US" sz="2400" kern="0" dirty="0">
                <a:solidFill>
                  <a:prstClr val="white"/>
                </a:solidFill>
              </a:rPr>
              <a:t>Experiment </a:t>
            </a:r>
          </a:p>
        </p:txBody>
      </p:sp>
    </p:spTree>
    <p:extLst>
      <p:ext uri="{BB962C8B-B14F-4D97-AF65-F5344CB8AC3E}">
        <p14:creationId xmlns:p14="http://schemas.microsoft.com/office/powerpoint/2010/main" val="900058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F3029E-FC9F-4BAA-B34E-10280D45D07C}"/>
              </a:ext>
            </a:extLst>
          </p:cNvPr>
          <p:cNvSpPr>
            <a:spLocks noGrp="1"/>
          </p:cNvSpPr>
          <p:nvPr>
            <p:ph type="title"/>
          </p:nvPr>
        </p:nvSpPr>
        <p:spPr/>
        <p:txBody>
          <a:bodyPr/>
          <a:lstStyle/>
          <a:p>
            <a:r>
              <a:rPr lang="en-US" dirty="0"/>
              <a:t>Analysis </a:t>
            </a:r>
          </a:p>
        </p:txBody>
      </p:sp>
      <p:sp>
        <p:nvSpPr>
          <p:cNvPr id="3" name="Footer Placeholder 2">
            <a:extLst>
              <a:ext uri="{FF2B5EF4-FFF2-40B4-BE49-F238E27FC236}">
                <a16:creationId xmlns:a16="http://schemas.microsoft.com/office/drawing/2014/main" id="{3622C007-7785-4C56-A824-7B7F1CDBF7C5}"/>
              </a:ext>
            </a:extLst>
          </p:cNvPr>
          <p:cNvSpPr>
            <a:spLocks noGrp="1"/>
          </p:cNvSpPr>
          <p:nvPr>
            <p:ph type="ftr" sz="quarter" idx="11"/>
          </p:nvPr>
        </p:nvSpPr>
        <p:spPr/>
        <p:txBody>
          <a:bodyPr/>
          <a:lstStyle/>
          <a:p>
            <a:r>
              <a:rPr lang="en-US"/>
              <a:t>/// Bayer 16:9 Template /// September 2018</a:t>
            </a:r>
            <a:endParaRPr lang="en-US" dirty="0"/>
          </a:p>
        </p:txBody>
      </p:sp>
      <p:sp>
        <p:nvSpPr>
          <p:cNvPr id="4" name="Slide Number Placeholder 3">
            <a:extLst>
              <a:ext uri="{FF2B5EF4-FFF2-40B4-BE49-F238E27FC236}">
                <a16:creationId xmlns:a16="http://schemas.microsoft.com/office/drawing/2014/main" id="{D6484C67-0E00-4634-8310-FBD90122B479}"/>
              </a:ext>
            </a:extLst>
          </p:cNvPr>
          <p:cNvSpPr>
            <a:spLocks noGrp="1"/>
          </p:cNvSpPr>
          <p:nvPr>
            <p:ph type="sldNum" sz="quarter" idx="12"/>
          </p:nvPr>
        </p:nvSpPr>
        <p:spPr/>
        <p:txBody>
          <a:bodyPr/>
          <a:lstStyle/>
          <a:p>
            <a:fld id="{EEAD9179-7A6B-4268-BEB2-F3B8EB06115B}" type="slidenum">
              <a:rPr lang="en-US" smtClean="0"/>
              <a:pPr/>
              <a:t>29</a:t>
            </a:fld>
            <a:endParaRPr lang="en-US" dirty="0"/>
          </a:p>
        </p:txBody>
      </p:sp>
      <p:sp>
        <p:nvSpPr>
          <p:cNvPr id="5" name="Subtitle 4">
            <a:extLst>
              <a:ext uri="{FF2B5EF4-FFF2-40B4-BE49-F238E27FC236}">
                <a16:creationId xmlns:a16="http://schemas.microsoft.com/office/drawing/2014/main" id="{32AB8445-F477-411B-9AF2-3A43A29B2F81}"/>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047838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55BB375-98F3-477F-AB82-362C329BCC93}"/>
              </a:ext>
            </a:extLst>
          </p:cNvPr>
          <p:cNvSpPr>
            <a:spLocks noGrp="1"/>
          </p:cNvSpPr>
          <p:nvPr>
            <p:ph type="title"/>
          </p:nvPr>
        </p:nvSpPr>
        <p:spPr>
          <a:xfrm>
            <a:off x="981821" y="391909"/>
            <a:ext cx="10798460" cy="864000"/>
          </a:xfrm>
        </p:spPr>
        <p:txBody>
          <a:bodyPr/>
          <a:lstStyle/>
          <a:p>
            <a:r>
              <a:rPr lang="en-US" dirty="0"/>
              <a:t>A combination of iterative, experimental methodologies is needed to support digital innovation efforts</a:t>
            </a:r>
            <a:endParaRPr lang="de-DE" dirty="0"/>
          </a:p>
        </p:txBody>
      </p:sp>
      <p:sp>
        <p:nvSpPr>
          <p:cNvPr id="2" name="Footer Placeholder 1">
            <a:extLst>
              <a:ext uri="{FF2B5EF4-FFF2-40B4-BE49-F238E27FC236}">
                <a16:creationId xmlns:a16="http://schemas.microsoft.com/office/drawing/2014/main" id="{D3E9C8B4-5D2C-4E00-BF01-63A027F10D43}"/>
              </a:ext>
            </a:extLst>
          </p:cNvPr>
          <p:cNvSpPr>
            <a:spLocks noGrp="1"/>
          </p:cNvSpPr>
          <p:nvPr>
            <p:ph type="ftr" sz="quarter" idx="11"/>
          </p:nvPr>
        </p:nvSpPr>
        <p:spPr/>
        <p:txBody>
          <a:bodyPr/>
          <a:lstStyle/>
          <a:p>
            <a:r>
              <a:rPr lang="en-US" dirty="0"/>
              <a:t>Source: https://www.gartner.com/en/documents/3200917</a:t>
            </a:r>
          </a:p>
        </p:txBody>
      </p:sp>
      <p:sp>
        <p:nvSpPr>
          <p:cNvPr id="3" name="Slide Number Placeholder 2">
            <a:extLst>
              <a:ext uri="{FF2B5EF4-FFF2-40B4-BE49-F238E27FC236}">
                <a16:creationId xmlns:a16="http://schemas.microsoft.com/office/drawing/2014/main" id="{69E42C00-DD33-4B32-AC8A-A5EE75770750}"/>
              </a:ext>
            </a:extLst>
          </p:cNvPr>
          <p:cNvSpPr>
            <a:spLocks noGrp="1"/>
          </p:cNvSpPr>
          <p:nvPr>
            <p:ph type="sldNum" sz="quarter" idx="12"/>
          </p:nvPr>
        </p:nvSpPr>
        <p:spPr/>
        <p:txBody>
          <a:bodyPr/>
          <a:lstStyle/>
          <a:p>
            <a:fld id="{EEAD9179-7A6B-4268-BEB2-F3B8EB06115B}" type="slidenum">
              <a:rPr lang="en-US" smtClean="0"/>
              <a:pPr/>
              <a:t>3</a:t>
            </a:fld>
            <a:endParaRPr lang="en-US" dirty="0"/>
          </a:p>
        </p:txBody>
      </p:sp>
      <p:pic>
        <p:nvPicPr>
          <p:cNvPr id="4098" name="Picture 2">
            <a:extLst>
              <a:ext uri="{FF2B5EF4-FFF2-40B4-BE49-F238E27FC236}">
                <a16:creationId xmlns:a16="http://schemas.microsoft.com/office/drawing/2014/main" id="{FA7DEB65-1626-43DB-A330-B1EEB0BE611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25" t="3583" r="1667" b="2052"/>
          <a:stretch/>
        </p:blipFill>
        <p:spPr bwMode="auto">
          <a:xfrm>
            <a:off x="2077278" y="1650414"/>
            <a:ext cx="8040758" cy="441791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8DA48543-3C05-4A92-8B2F-42C082933C99}"/>
              </a:ext>
            </a:extLst>
          </p:cNvPr>
          <p:cNvSpPr/>
          <p:nvPr/>
        </p:nvSpPr>
        <p:spPr bwMode="gray">
          <a:xfrm>
            <a:off x="2355574" y="2087217"/>
            <a:ext cx="2773017" cy="3528392"/>
          </a:xfrm>
          <a:prstGeom prst="rect">
            <a:avLst/>
          </a:prstGeom>
          <a:noFill/>
          <a:ln/>
        </p:spPr>
        <p:style>
          <a:lnRef idx="2">
            <a:schemeClr val="accent6"/>
          </a:lnRef>
          <a:fillRef idx="1">
            <a:schemeClr val="lt1"/>
          </a:fillRef>
          <a:effectRef idx="0">
            <a:schemeClr val="accent6"/>
          </a:effectRef>
          <a:fontRef idx="minor">
            <a:schemeClr val="dk1"/>
          </a:fontRef>
        </p:style>
        <p:txBody>
          <a:bodyPr rtlCol="0" anchor="ctr"/>
          <a:lstStyle/>
          <a:p>
            <a:pPr algn="ctr" rtl="0" eaLnBrk="1" fontAlgn="auto" hangingPunct="1">
              <a:lnSpc>
                <a:spcPct val="100000"/>
              </a:lnSpc>
              <a:spcBef>
                <a:spcPts val="0"/>
              </a:spcBef>
              <a:spcAft>
                <a:spcPts val="0"/>
              </a:spcAft>
            </a:pPr>
            <a:endParaRPr lang="de-DE" sz="1800" b="0" i="0" u="none" baseline="0" dirty="0">
              <a:solidFill>
                <a:srgbClr val="FFFFFF"/>
              </a:solidFill>
              <a:latin typeface="Arial" panose="020B0604020202020204" pitchFamily="34" charset="0"/>
            </a:endParaRPr>
          </a:p>
        </p:txBody>
      </p:sp>
      <p:sp>
        <p:nvSpPr>
          <p:cNvPr id="10" name="TextBox 9">
            <a:extLst>
              <a:ext uri="{FF2B5EF4-FFF2-40B4-BE49-F238E27FC236}">
                <a16:creationId xmlns:a16="http://schemas.microsoft.com/office/drawing/2014/main" id="{8DEC9A18-8088-4E42-B945-1F3CB453C876}"/>
              </a:ext>
            </a:extLst>
          </p:cNvPr>
          <p:cNvSpPr txBox="1"/>
          <p:nvPr/>
        </p:nvSpPr>
        <p:spPr bwMode="gray">
          <a:xfrm>
            <a:off x="2971800" y="5685183"/>
            <a:ext cx="2236304" cy="248478"/>
          </a:xfrm>
          <a:prstGeom prst="rect">
            <a:avLst/>
          </a:prstGeom>
          <a:noFill/>
        </p:spPr>
        <p:txBody>
          <a:bodyPr vert="horz" wrap="square" lIns="0" tIns="0" rIns="0" bIns="0" rtlCol="0">
            <a:noAutofit/>
          </a:bodyPr>
          <a:lstStyle/>
          <a:p>
            <a:pPr algn="l" rtl="0" eaLnBrk="1" fontAlgn="auto" hangingPunct="1">
              <a:lnSpc>
                <a:spcPct val="100000"/>
              </a:lnSpc>
              <a:spcBef>
                <a:spcPts val="0"/>
              </a:spcBef>
              <a:spcAft>
                <a:spcPts val="0"/>
              </a:spcAft>
            </a:pPr>
            <a:r>
              <a:rPr lang="en-US" sz="1800" b="0" i="0" u="none" baseline="0" dirty="0">
                <a:solidFill>
                  <a:srgbClr val="000000"/>
                </a:solidFill>
                <a:highlight>
                  <a:srgbClr val="FFFF00"/>
                </a:highlight>
                <a:latin typeface="Arial" panose="020B0604020202020204" pitchFamily="34" charset="0"/>
              </a:rPr>
              <a:t>Today’s scope</a:t>
            </a:r>
            <a:endParaRPr lang="de-DE" sz="1800" b="0" i="0" u="none" baseline="0" dirty="0">
              <a:solidFill>
                <a:srgbClr val="000000"/>
              </a:solidFill>
              <a:highlight>
                <a:srgbClr val="FFFF00"/>
              </a:highlight>
              <a:latin typeface="Arial" panose="020B0604020202020204" pitchFamily="34" charset="0"/>
            </a:endParaRPr>
          </a:p>
        </p:txBody>
      </p:sp>
      <p:sp>
        <p:nvSpPr>
          <p:cNvPr id="11" name="TextBox 10">
            <a:extLst>
              <a:ext uri="{FF2B5EF4-FFF2-40B4-BE49-F238E27FC236}">
                <a16:creationId xmlns:a16="http://schemas.microsoft.com/office/drawing/2014/main" id="{C80653D3-BD66-468A-B7C9-41A4B61ED6BC}"/>
              </a:ext>
            </a:extLst>
          </p:cNvPr>
          <p:cNvSpPr txBox="1"/>
          <p:nvPr/>
        </p:nvSpPr>
        <p:spPr bwMode="gray">
          <a:xfrm>
            <a:off x="2599212" y="6060404"/>
            <a:ext cx="7563678" cy="245925"/>
          </a:xfrm>
          <a:prstGeom prst="rect">
            <a:avLst/>
          </a:prstGeom>
          <a:noFill/>
        </p:spPr>
        <p:txBody>
          <a:bodyPr vert="horz" wrap="square" lIns="0" tIns="0" rIns="0" bIns="0" rtlCol="0">
            <a:noAutofit/>
          </a:bodyPr>
          <a:lstStyle/>
          <a:p>
            <a:pPr algn="l" rtl="0" eaLnBrk="1" fontAlgn="auto" hangingPunct="1">
              <a:lnSpc>
                <a:spcPct val="100000"/>
              </a:lnSpc>
              <a:spcBef>
                <a:spcPts val="0"/>
              </a:spcBef>
              <a:spcAft>
                <a:spcPts val="0"/>
              </a:spcAft>
            </a:pPr>
            <a:r>
              <a:rPr lang="en-US" sz="1800" b="0" i="0" u="none" baseline="0" dirty="0">
                <a:solidFill>
                  <a:srgbClr val="000000"/>
                </a:solidFill>
                <a:latin typeface="Arial" panose="020B0604020202020204" pitchFamily="34" charset="0"/>
              </a:rPr>
              <a:t>explore the problem     +    bui</a:t>
            </a:r>
            <a:r>
              <a:rPr lang="en-US" dirty="0">
                <a:solidFill>
                  <a:srgbClr val="000000"/>
                </a:solidFill>
                <a:latin typeface="Arial" panose="020B0604020202020204" pitchFamily="34" charset="0"/>
              </a:rPr>
              <a:t>ld the right thing   +  build the thing right</a:t>
            </a:r>
            <a:endParaRPr lang="de-DE" sz="1800" b="0" i="0" u="none" baseline="0" dirty="0">
              <a:solidFill>
                <a:srgbClr val="000000"/>
              </a:solidFill>
              <a:latin typeface="Arial" panose="020B0604020202020204" pitchFamily="34" charset="0"/>
            </a:endParaRPr>
          </a:p>
        </p:txBody>
      </p:sp>
      <p:sp>
        <p:nvSpPr>
          <p:cNvPr id="13" name="Rectangle 12">
            <a:extLst>
              <a:ext uri="{FF2B5EF4-FFF2-40B4-BE49-F238E27FC236}">
                <a16:creationId xmlns:a16="http://schemas.microsoft.com/office/drawing/2014/main" id="{C79147F9-6941-498A-92A3-FA6808E1A0F8}"/>
              </a:ext>
            </a:extLst>
          </p:cNvPr>
          <p:cNvSpPr/>
          <p:nvPr/>
        </p:nvSpPr>
        <p:spPr bwMode="gray">
          <a:xfrm>
            <a:off x="3111727" y="4967352"/>
            <a:ext cx="1648532" cy="336444"/>
          </a:xfrm>
          <a:prstGeom prst="rect">
            <a:avLst/>
          </a:prstGeom>
          <a:noFill/>
          <a:ln w="57150"/>
        </p:spPr>
        <p:style>
          <a:lnRef idx="2">
            <a:schemeClr val="accent6"/>
          </a:lnRef>
          <a:fillRef idx="1">
            <a:schemeClr val="lt1"/>
          </a:fillRef>
          <a:effectRef idx="0">
            <a:schemeClr val="accent6"/>
          </a:effectRef>
          <a:fontRef idx="minor">
            <a:schemeClr val="dk1"/>
          </a:fontRef>
        </p:style>
        <p:txBody>
          <a:bodyPr rtlCol="0" anchor="ctr"/>
          <a:lstStyle/>
          <a:p>
            <a:pPr algn="ctr" rtl="0" eaLnBrk="1" fontAlgn="auto" hangingPunct="1">
              <a:lnSpc>
                <a:spcPct val="100000"/>
              </a:lnSpc>
              <a:spcBef>
                <a:spcPts val="0"/>
              </a:spcBef>
              <a:spcAft>
                <a:spcPts val="0"/>
              </a:spcAft>
            </a:pPr>
            <a:endParaRPr lang="de-DE" sz="1800" b="0" i="0" u="none" baseline="0" dirty="0">
              <a:solidFill>
                <a:srgbClr val="FFFFFF"/>
              </a:solidFill>
              <a:latin typeface="Arial" panose="020B0604020202020204" pitchFamily="34" charset="0"/>
            </a:endParaRPr>
          </a:p>
        </p:txBody>
      </p:sp>
      <p:pic>
        <p:nvPicPr>
          <p:cNvPr id="12" name="Graphic 11" descr="Run">
            <a:extLst>
              <a:ext uri="{FF2B5EF4-FFF2-40B4-BE49-F238E27FC236}">
                <a16:creationId xmlns:a16="http://schemas.microsoft.com/office/drawing/2014/main" id="{F4BC9FCF-A4C1-425F-9D1D-171A92FB6691}"/>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4647018" y="5170441"/>
            <a:ext cx="869394" cy="810706"/>
          </a:xfrm>
          <a:prstGeom prst="rect">
            <a:avLst/>
          </a:prstGeom>
        </p:spPr>
      </p:pic>
    </p:spTree>
    <p:extLst>
      <p:ext uri="{BB962C8B-B14F-4D97-AF65-F5344CB8AC3E}">
        <p14:creationId xmlns:p14="http://schemas.microsoft.com/office/powerpoint/2010/main" val="2031859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71884A5F-2EC9-E545-9A7F-8A8D12D893A2}"/>
              </a:ext>
            </a:extLst>
          </p:cNvPr>
          <p:cNvSpPr>
            <a:spLocks noGrp="1"/>
          </p:cNvSpPr>
          <p:nvPr>
            <p:ph type="subTitle" idx="13"/>
          </p:nvPr>
        </p:nvSpPr>
        <p:spPr/>
        <p:txBody>
          <a:bodyPr/>
          <a:lstStyle/>
          <a:p>
            <a:endParaRPr lang="en-US"/>
          </a:p>
        </p:txBody>
      </p:sp>
      <p:sp>
        <p:nvSpPr>
          <p:cNvPr id="3" name="Title 2">
            <a:extLst>
              <a:ext uri="{FF2B5EF4-FFF2-40B4-BE49-F238E27FC236}">
                <a16:creationId xmlns:a16="http://schemas.microsoft.com/office/drawing/2014/main" id="{39430C48-A5E0-7E46-9891-17E8DD93AAB3}"/>
              </a:ext>
            </a:extLst>
          </p:cNvPr>
          <p:cNvSpPr>
            <a:spLocks noGrp="1"/>
          </p:cNvSpPr>
          <p:nvPr>
            <p:ph type="title"/>
          </p:nvPr>
        </p:nvSpPr>
        <p:spPr/>
        <p:txBody>
          <a:bodyPr/>
          <a:lstStyle/>
          <a:p>
            <a:r>
              <a:rPr lang="en-US" dirty="0"/>
              <a:t>Protocol feasibility  </a:t>
            </a:r>
          </a:p>
        </p:txBody>
      </p:sp>
      <p:sp>
        <p:nvSpPr>
          <p:cNvPr id="4" name="Slide Number Placeholder 3">
            <a:extLst>
              <a:ext uri="{FF2B5EF4-FFF2-40B4-BE49-F238E27FC236}">
                <a16:creationId xmlns:a16="http://schemas.microsoft.com/office/drawing/2014/main" id="{9117435C-6B9D-434C-A79F-A7FA052AEA8E}"/>
              </a:ext>
            </a:extLst>
          </p:cNvPr>
          <p:cNvSpPr>
            <a:spLocks noGrp="1"/>
          </p:cNvSpPr>
          <p:nvPr>
            <p:ph type="sldNum" sz="quarter" idx="12"/>
          </p:nvPr>
        </p:nvSpPr>
        <p:spPr/>
        <p:txBody>
          <a:bodyPr/>
          <a:lstStyle/>
          <a:p>
            <a:fld id="{EEAD9179-7A6B-4268-BEB2-F3B8EB06115B}" type="slidenum">
              <a:rPr lang="en-US" smtClean="0"/>
              <a:t>30</a:t>
            </a:fld>
            <a:endParaRPr lang="en-US"/>
          </a:p>
        </p:txBody>
      </p:sp>
      <p:sp>
        <p:nvSpPr>
          <p:cNvPr id="6" name="Footer Placeholder 5">
            <a:extLst>
              <a:ext uri="{FF2B5EF4-FFF2-40B4-BE49-F238E27FC236}">
                <a16:creationId xmlns:a16="http://schemas.microsoft.com/office/drawing/2014/main" id="{2B8D5202-3003-CB46-BEAD-AF3D983F6F57}"/>
              </a:ext>
            </a:extLst>
          </p:cNvPr>
          <p:cNvSpPr>
            <a:spLocks noGrp="1"/>
          </p:cNvSpPr>
          <p:nvPr>
            <p:ph type="ftr" sz="quarter" idx="3"/>
          </p:nvPr>
        </p:nvSpPr>
        <p:spPr/>
        <p:txBody>
          <a:bodyPr/>
          <a:lstStyle/>
          <a:p>
            <a:r>
              <a:rPr lang="en-US"/>
              <a:t>Agile Status</a:t>
            </a:r>
          </a:p>
        </p:txBody>
      </p:sp>
      <p:sp>
        <p:nvSpPr>
          <p:cNvPr id="65" name="Rectangle 64">
            <a:extLst>
              <a:ext uri="{FF2B5EF4-FFF2-40B4-BE49-F238E27FC236}">
                <a16:creationId xmlns:a16="http://schemas.microsoft.com/office/drawing/2014/main" id="{2A1AD73D-F4A3-47DF-ABA6-D1205124C9F7}"/>
              </a:ext>
            </a:extLst>
          </p:cNvPr>
          <p:cNvSpPr/>
          <p:nvPr/>
        </p:nvSpPr>
        <p:spPr bwMode="gray">
          <a:xfrm>
            <a:off x="799544" y="1753539"/>
            <a:ext cx="2490495" cy="4319438"/>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tIns="35995" rtlCol="0" anchor="ctr"/>
          <a:lstStyle/>
          <a:p>
            <a:pPr algn="ctr">
              <a:spcAft>
                <a:spcPts val="600"/>
              </a:spcAft>
            </a:pPr>
            <a:endParaRPr lang="en-US" sz="1200" b="1">
              <a:solidFill>
                <a:srgbClr val="10384F"/>
              </a:solidFill>
            </a:endParaRPr>
          </a:p>
        </p:txBody>
      </p:sp>
      <p:sp>
        <p:nvSpPr>
          <p:cNvPr id="78" name="Rectangle 77">
            <a:extLst>
              <a:ext uri="{FF2B5EF4-FFF2-40B4-BE49-F238E27FC236}">
                <a16:creationId xmlns:a16="http://schemas.microsoft.com/office/drawing/2014/main" id="{A9A962CB-2426-4E84-9AFD-6CE99FF857F4}"/>
              </a:ext>
            </a:extLst>
          </p:cNvPr>
          <p:cNvSpPr/>
          <p:nvPr/>
        </p:nvSpPr>
        <p:spPr>
          <a:xfrm>
            <a:off x="1027496" y="3851677"/>
            <a:ext cx="1996706" cy="1258871"/>
          </a:xfrm>
          <a:prstGeom prst="rect">
            <a:avLst/>
          </a:prstGeom>
        </p:spPr>
        <p:txBody>
          <a:bodyPr wrap="square">
            <a:spAutoFit/>
          </a:bodyPr>
          <a:lstStyle/>
          <a:p>
            <a:pPr>
              <a:lnSpc>
                <a:spcPct val="110000"/>
              </a:lnSpc>
              <a:buClr>
                <a:srgbClr val="001E78"/>
              </a:buClr>
            </a:pPr>
            <a:r>
              <a:rPr lang="en-GB" sz="1400" dirty="0">
                <a:cs typeface=""/>
              </a:rPr>
              <a:t>PROTOCOL </a:t>
            </a:r>
          </a:p>
          <a:p>
            <a:pPr>
              <a:lnSpc>
                <a:spcPct val="110000"/>
              </a:lnSpc>
              <a:buClr>
                <a:srgbClr val="001E78"/>
              </a:buClr>
            </a:pPr>
            <a:endParaRPr lang="en-GB" sz="1400" dirty="0">
              <a:cs typeface=""/>
            </a:endParaRPr>
          </a:p>
          <a:p>
            <a:pPr marL="285721" indent="-285721">
              <a:lnSpc>
                <a:spcPct val="110000"/>
              </a:lnSpc>
              <a:buClr>
                <a:srgbClr val="001E78"/>
              </a:buClr>
              <a:buFont typeface="Courier New" panose="02070309020205020404" pitchFamily="49" charset="0"/>
              <a:buChar char="o"/>
            </a:pPr>
            <a:r>
              <a:rPr lang="en-GB" sz="1400" dirty="0">
                <a:cs typeface=""/>
              </a:rPr>
              <a:t>Protocol evaluation tool </a:t>
            </a:r>
          </a:p>
          <a:p>
            <a:pPr marL="285721" indent="-285721">
              <a:lnSpc>
                <a:spcPct val="110000"/>
              </a:lnSpc>
              <a:buClr>
                <a:srgbClr val="001E78"/>
              </a:buClr>
              <a:buFont typeface="Courier New" panose="02070309020205020404" pitchFamily="49" charset="0"/>
              <a:buChar char="o"/>
            </a:pPr>
            <a:endParaRPr lang="en-GB" sz="1400" dirty="0">
              <a:cs typeface=""/>
            </a:endParaRPr>
          </a:p>
        </p:txBody>
      </p:sp>
      <p:pic>
        <p:nvPicPr>
          <p:cNvPr id="82" name="Grafik 16" descr="Kopf mit Zahnrädern">
            <a:extLst>
              <a:ext uri="{FF2B5EF4-FFF2-40B4-BE49-F238E27FC236}">
                <a16:creationId xmlns:a16="http://schemas.microsoft.com/office/drawing/2014/main" id="{E5C98037-5D90-4A03-AADD-B9185133C9AC}"/>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329998" y="2261419"/>
            <a:ext cx="1371600" cy="1371600"/>
          </a:xfrm>
          <a:prstGeom prst="rect">
            <a:avLst/>
          </a:prstGeom>
        </p:spPr>
      </p:pic>
      <p:sp>
        <p:nvSpPr>
          <p:cNvPr id="86" name="Parallelogram 85">
            <a:extLst>
              <a:ext uri="{FF2B5EF4-FFF2-40B4-BE49-F238E27FC236}">
                <a16:creationId xmlns:a16="http://schemas.microsoft.com/office/drawing/2014/main" id="{0A52A339-A873-44C4-92FA-94174EC68383}"/>
              </a:ext>
            </a:extLst>
          </p:cNvPr>
          <p:cNvSpPr/>
          <p:nvPr/>
        </p:nvSpPr>
        <p:spPr bwMode="gray">
          <a:xfrm>
            <a:off x="5374225" y="1830079"/>
            <a:ext cx="6406056" cy="364404"/>
          </a:xfrm>
          <a:prstGeom prst="parallelogram">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dirty="0"/>
              <a:t>Deep dive </a:t>
            </a:r>
            <a:endParaRPr lang="en-US" sz="1600" dirty="0"/>
          </a:p>
        </p:txBody>
      </p:sp>
      <p:grpSp>
        <p:nvGrpSpPr>
          <p:cNvPr id="87" name="Group 86">
            <a:extLst>
              <a:ext uri="{FF2B5EF4-FFF2-40B4-BE49-F238E27FC236}">
                <a16:creationId xmlns:a16="http://schemas.microsoft.com/office/drawing/2014/main" id="{23FDB4FF-D7D7-49E7-906A-86C60999BDF5}"/>
              </a:ext>
            </a:extLst>
          </p:cNvPr>
          <p:cNvGrpSpPr/>
          <p:nvPr/>
        </p:nvGrpSpPr>
        <p:grpSpPr>
          <a:xfrm>
            <a:off x="3580530" y="2252534"/>
            <a:ext cx="1692902" cy="1005840"/>
            <a:chOff x="997531" y="3646743"/>
            <a:chExt cx="1063305" cy="2812993"/>
          </a:xfrm>
        </p:grpSpPr>
        <p:sp>
          <p:nvSpPr>
            <p:cNvPr id="88" name="Text12_1">
              <a:extLst>
                <a:ext uri="{FF2B5EF4-FFF2-40B4-BE49-F238E27FC236}">
                  <a16:creationId xmlns:a16="http://schemas.microsoft.com/office/drawing/2014/main" id="{215CA984-8E5D-4F44-9EF5-B1CA17AEC29D}"/>
                </a:ext>
              </a:extLst>
            </p:cNvPr>
            <p:cNvSpPr>
              <a:spLocks noChangeArrowheads="1"/>
            </p:cNvSpPr>
            <p:nvPr/>
          </p:nvSpPr>
          <p:spPr bwMode="auto">
            <a:xfrm>
              <a:off x="2015117" y="3646743"/>
              <a:ext cx="45719" cy="2812993"/>
            </a:xfrm>
            <a:prstGeom prst="rect">
              <a:avLst/>
            </a:prstGeom>
            <a:solidFill>
              <a:schemeClr val="accent1"/>
            </a:solidFill>
            <a:ln w="6350">
              <a:noFill/>
              <a:miter lim="800000"/>
              <a:headEnd/>
              <a:tailEnd/>
            </a:ln>
            <a:effectLst/>
          </p:spPr>
          <p:txBody>
            <a:bodyPr vert="horz" wrap="square" lIns="72000" tIns="72000" rIns="72000" bIns="72000" numCol="1" anchor="t" anchorCtr="0" compatLnSpc="1">
              <a:prstTxWarp prst="textNoShape">
                <a:avLst/>
              </a:prstTxWarp>
              <a:noAutofit/>
            </a:bodyPr>
            <a:lstStyle/>
            <a:p>
              <a:pPr marL="177800" lvl="1" indent="-177800" defTabSz="913526">
                <a:spcBef>
                  <a:spcPts val="400"/>
                </a:spcBef>
                <a:buClr>
                  <a:schemeClr val="accent1"/>
                </a:buClr>
                <a:buSzPct val="85000"/>
                <a:buFont typeface="Wingdings" panose="05000000000000000000" pitchFamily="2" charset="2"/>
                <a:buChar char="n"/>
              </a:pPr>
              <a:endParaRPr lang="en-US" sz="1400" b="1">
                <a:solidFill>
                  <a:schemeClr val="accent1"/>
                </a:solidFill>
              </a:endParaRPr>
            </a:p>
          </p:txBody>
        </p:sp>
        <p:grpSp>
          <p:nvGrpSpPr>
            <p:cNvPr id="89" name="Group 88">
              <a:extLst>
                <a:ext uri="{FF2B5EF4-FFF2-40B4-BE49-F238E27FC236}">
                  <a16:creationId xmlns:a16="http://schemas.microsoft.com/office/drawing/2014/main" id="{B6DAC19F-AADC-4305-A9C2-0D98B7DD6C92}"/>
                </a:ext>
              </a:extLst>
            </p:cNvPr>
            <p:cNvGrpSpPr/>
            <p:nvPr/>
          </p:nvGrpSpPr>
          <p:grpSpPr>
            <a:xfrm>
              <a:off x="997531" y="3646746"/>
              <a:ext cx="1017586" cy="1801532"/>
              <a:chOff x="997531" y="3646746"/>
              <a:chExt cx="1347514" cy="1801532"/>
            </a:xfrm>
          </p:grpSpPr>
          <p:sp>
            <p:nvSpPr>
              <p:cNvPr id="90" name="Text12_1">
                <a:extLst>
                  <a:ext uri="{FF2B5EF4-FFF2-40B4-BE49-F238E27FC236}">
                    <a16:creationId xmlns:a16="http://schemas.microsoft.com/office/drawing/2014/main" id="{7DADFFA0-D42D-408F-82A5-03ACD8CAAE96}"/>
                  </a:ext>
                </a:extLst>
              </p:cNvPr>
              <p:cNvSpPr>
                <a:spLocks noChangeArrowheads="1"/>
              </p:cNvSpPr>
              <p:nvPr/>
            </p:nvSpPr>
            <p:spPr bwMode="auto">
              <a:xfrm>
                <a:off x="997531" y="3646746"/>
                <a:ext cx="1301795" cy="1801532"/>
              </a:xfrm>
              <a:prstGeom prst="rect">
                <a:avLst/>
              </a:prstGeom>
              <a:noFill/>
              <a:ln w="6350">
                <a:noFill/>
                <a:miter lim="800000"/>
                <a:headEnd/>
                <a:tailEnd/>
              </a:ln>
              <a:effectLst/>
            </p:spPr>
            <p:txBody>
              <a:bodyPr vert="horz" wrap="square" lIns="45720" tIns="72000" rIns="45720" bIns="72000" numCol="1" anchor="t" anchorCtr="0" compatLnSpc="1">
                <a:prstTxWarp prst="textNoShape">
                  <a:avLst/>
                </a:prstTxWarp>
                <a:noAutofit/>
              </a:bodyPr>
              <a:lstStyle/>
              <a:p>
                <a:pPr>
                  <a:spcBef>
                    <a:spcPts val="400"/>
                  </a:spcBef>
                </a:pPr>
                <a:r>
                  <a:rPr lang="en-US" sz="1400" b="1" dirty="0">
                    <a:solidFill>
                      <a:schemeClr val="accent1"/>
                    </a:solidFill>
                  </a:rPr>
                  <a:t>Objective </a:t>
                </a:r>
              </a:p>
            </p:txBody>
          </p:sp>
          <p:cxnSp>
            <p:nvCxnSpPr>
              <p:cNvPr id="91" name="Straight Connector 90">
                <a:extLst>
                  <a:ext uri="{FF2B5EF4-FFF2-40B4-BE49-F238E27FC236}">
                    <a16:creationId xmlns:a16="http://schemas.microsoft.com/office/drawing/2014/main" id="{E7824882-7A7A-41DC-9711-BE0039F6B111}"/>
                  </a:ext>
                </a:extLst>
              </p:cNvPr>
              <p:cNvCxnSpPr/>
              <p:nvPr/>
            </p:nvCxnSpPr>
            <p:spPr bwMode="gray">
              <a:xfrm>
                <a:off x="997531" y="3646746"/>
                <a:ext cx="1347514" cy="0"/>
              </a:xfrm>
              <a:prstGeom prst="line">
                <a:avLst/>
              </a:prstGeom>
              <a:ln w="6350">
                <a:solidFill>
                  <a:schemeClr val="accent1"/>
                </a:solidFill>
                <a:tailEnd type="none"/>
              </a:ln>
            </p:spPr>
            <p:style>
              <a:lnRef idx="1">
                <a:schemeClr val="accent1"/>
              </a:lnRef>
              <a:fillRef idx="0">
                <a:schemeClr val="accent1"/>
              </a:fillRef>
              <a:effectRef idx="0">
                <a:schemeClr val="accent1"/>
              </a:effectRef>
              <a:fontRef idx="minor">
                <a:schemeClr val="tx1"/>
              </a:fontRef>
            </p:style>
          </p:cxnSp>
        </p:grpSp>
      </p:grpSp>
      <p:sp>
        <p:nvSpPr>
          <p:cNvPr id="92" name="Rectangle 91">
            <a:extLst>
              <a:ext uri="{FF2B5EF4-FFF2-40B4-BE49-F238E27FC236}">
                <a16:creationId xmlns:a16="http://schemas.microsoft.com/office/drawing/2014/main" id="{9BD91CC7-C332-423B-893D-6C316CC21563}"/>
              </a:ext>
            </a:extLst>
          </p:cNvPr>
          <p:cNvSpPr/>
          <p:nvPr/>
        </p:nvSpPr>
        <p:spPr>
          <a:xfrm>
            <a:off x="5374225" y="2252534"/>
            <a:ext cx="6667718" cy="1005403"/>
          </a:xfrm>
          <a:prstGeom prst="rect">
            <a:avLst/>
          </a:prstGeom>
        </p:spPr>
        <p:txBody>
          <a:bodyPr wrap="square">
            <a:spAutoFit/>
          </a:bodyPr>
          <a:lstStyle/>
          <a:p>
            <a:pPr marL="173038" indent="-173038">
              <a:spcBef>
                <a:spcPts val="400"/>
              </a:spcBef>
              <a:buBlip>
                <a:blip r:embed="rId4"/>
              </a:buBlip>
            </a:pPr>
            <a:r>
              <a:rPr lang="en-US" sz="1400" dirty="0">
                <a:solidFill>
                  <a:schemeClr val="accent1"/>
                </a:solidFill>
              </a:rPr>
              <a:t>To facilitate generating the inclusion and exclusion criteria by referring to the historical relevant ones  </a:t>
            </a:r>
          </a:p>
          <a:p>
            <a:pPr marL="173038" indent="-173038">
              <a:spcBef>
                <a:spcPts val="400"/>
              </a:spcBef>
              <a:buBlip>
                <a:blip r:embed="rId4"/>
              </a:buBlip>
            </a:pPr>
            <a:r>
              <a:rPr lang="en-US" sz="1400" dirty="0">
                <a:solidFill>
                  <a:schemeClr val="accent1"/>
                </a:solidFill>
              </a:rPr>
              <a:t>To facilitate tuning the parameters of in/exclusion criteria to accelerate the recruitment rate </a:t>
            </a:r>
          </a:p>
        </p:txBody>
      </p:sp>
      <p:grpSp>
        <p:nvGrpSpPr>
          <p:cNvPr id="93" name="Group 92">
            <a:extLst>
              <a:ext uri="{FF2B5EF4-FFF2-40B4-BE49-F238E27FC236}">
                <a16:creationId xmlns:a16="http://schemas.microsoft.com/office/drawing/2014/main" id="{25A1F323-E50A-41A6-A417-6C18B6445184}"/>
              </a:ext>
            </a:extLst>
          </p:cNvPr>
          <p:cNvGrpSpPr/>
          <p:nvPr/>
        </p:nvGrpSpPr>
        <p:grpSpPr>
          <a:xfrm>
            <a:off x="3580532" y="3419830"/>
            <a:ext cx="1692902" cy="863694"/>
            <a:chOff x="997531" y="3646746"/>
            <a:chExt cx="1063305" cy="1801532"/>
          </a:xfrm>
        </p:grpSpPr>
        <p:sp>
          <p:nvSpPr>
            <p:cNvPr id="94" name="Text12_1">
              <a:extLst>
                <a:ext uri="{FF2B5EF4-FFF2-40B4-BE49-F238E27FC236}">
                  <a16:creationId xmlns:a16="http://schemas.microsoft.com/office/drawing/2014/main" id="{FF7FEE33-87ED-45BB-A42E-F03F1D9358F4}"/>
                </a:ext>
              </a:extLst>
            </p:cNvPr>
            <p:cNvSpPr>
              <a:spLocks noChangeArrowheads="1"/>
            </p:cNvSpPr>
            <p:nvPr/>
          </p:nvSpPr>
          <p:spPr bwMode="auto">
            <a:xfrm>
              <a:off x="2015117" y="3646746"/>
              <a:ext cx="45719" cy="1801531"/>
            </a:xfrm>
            <a:prstGeom prst="rect">
              <a:avLst/>
            </a:prstGeom>
            <a:solidFill>
              <a:schemeClr val="accent1"/>
            </a:solidFill>
            <a:ln w="6350">
              <a:noFill/>
              <a:miter lim="800000"/>
              <a:headEnd/>
              <a:tailEnd/>
            </a:ln>
            <a:effectLst/>
          </p:spPr>
          <p:txBody>
            <a:bodyPr vert="horz" wrap="square" lIns="72000" tIns="72000" rIns="72000" bIns="72000" numCol="1" anchor="t" anchorCtr="0" compatLnSpc="1">
              <a:prstTxWarp prst="textNoShape">
                <a:avLst/>
              </a:prstTxWarp>
              <a:noAutofit/>
            </a:bodyPr>
            <a:lstStyle/>
            <a:p>
              <a:pPr marL="177800" lvl="1" indent="-177800" defTabSz="913526">
                <a:spcBef>
                  <a:spcPts val="400"/>
                </a:spcBef>
                <a:buClr>
                  <a:schemeClr val="accent1"/>
                </a:buClr>
                <a:buSzPct val="85000"/>
                <a:buFont typeface="Wingdings" panose="05000000000000000000" pitchFamily="2" charset="2"/>
                <a:buChar char="n"/>
              </a:pPr>
              <a:endParaRPr lang="en-US" sz="1400" b="1">
                <a:solidFill>
                  <a:schemeClr val="accent1"/>
                </a:solidFill>
              </a:endParaRPr>
            </a:p>
          </p:txBody>
        </p:sp>
        <p:grpSp>
          <p:nvGrpSpPr>
            <p:cNvPr id="95" name="Group 94">
              <a:extLst>
                <a:ext uri="{FF2B5EF4-FFF2-40B4-BE49-F238E27FC236}">
                  <a16:creationId xmlns:a16="http://schemas.microsoft.com/office/drawing/2014/main" id="{AB9B1FEF-6561-40EB-9F57-B708F9294C54}"/>
                </a:ext>
              </a:extLst>
            </p:cNvPr>
            <p:cNvGrpSpPr/>
            <p:nvPr/>
          </p:nvGrpSpPr>
          <p:grpSpPr>
            <a:xfrm>
              <a:off x="997531" y="3646746"/>
              <a:ext cx="1017586" cy="1801532"/>
              <a:chOff x="997531" y="3646746"/>
              <a:chExt cx="1347514" cy="1801532"/>
            </a:xfrm>
          </p:grpSpPr>
          <p:sp>
            <p:nvSpPr>
              <p:cNvPr id="96" name="Text12_1">
                <a:extLst>
                  <a:ext uri="{FF2B5EF4-FFF2-40B4-BE49-F238E27FC236}">
                    <a16:creationId xmlns:a16="http://schemas.microsoft.com/office/drawing/2014/main" id="{05E1E2B6-B3A2-4402-B0C8-8665AAFE4B69}"/>
                  </a:ext>
                </a:extLst>
              </p:cNvPr>
              <p:cNvSpPr>
                <a:spLocks noChangeArrowheads="1"/>
              </p:cNvSpPr>
              <p:nvPr/>
            </p:nvSpPr>
            <p:spPr bwMode="auto">
              <a:xfrm>
                <a:off x="997531" y="3646746"/>
                <a:ext cx="1301795" cy="1801532"/>
              </a:xfrm>
              <a:prstGeom prst="rect">
                <a:avLst/>
              </a:prstGeom>
              <a:noFill/>
              <a:ln w="6350">
                <a:noFill/>
                <a:miter lim="800000"/>
                <a:headEnd/>
                <a:tailEnd/>
              </a:ln>
              <a:effectLst/>
            </p:spPr>
            <p:txBody>
              <a:bodyPr vert="horz" wrap="square" lIns="45720" tIns="72000" rIns="45720" bIns="72000" numCol="1" anchor="t" anchorCtr="0" compatLnSpc="1">
                <a:prstTxWarp prst="textNoShape">
                  <a:avLst/>
                </a:prstTxWarp>
                <a:noAutofit/>
              </a:bodyPr>
              <a:lstStyle/>
              <a:p>
                <a:pPr>
                  <a:spcBef>
                    <a:spcPts val="400"/>
                  </a:spcBef>
                </a:pPr>
                <a:r>
                  <a:rPr lang="en-US" sz="1400" b="1" dirty="0">
                    <a:solidFill>
                      <a:schemeClr val="accent1"/>
                    </a:solidFill>
                  </a:rPr>
                  <a:t>Data required </a:t>
                </a:r>
              </a:p>
            </p:txBody>
          </p:sp>
          <p:cxnSp>
            <p:nvCxnSpPr>
              <p:cNvPr id="97" name="Straight Connector 96">
                <a:extLst>
                  <a:ext uri="{FF2B5EF4-FFF2-40B4-BE49-F238E27FC236}">
                    <a16:creationId xmlns:a16="http://schemas.microsoft.com/office/drawing/2014/main" id="{5906238D-1363-4EEB-A2FC-80E697B8B775}"/>
                  </a:ext>
                </a:extLst>
              </p:cNvPr>
              <p:cNvCxnSpPr/>
              <p:nvPr/>
            </p:nvCxnSpPr>
            <p:spPr bwMode="gray">
              <a:xfrm>
                <a:off x="997531" y="3646746"/>
                <a:ext cx="1347514" cy="0"/>
              </a:xfrm>
              <a:prstGeom prst="line">
                <a:avLst/>
              </a:prstGeom>
              <a:ln w="6350">
                <a:solidFill>
                  <a:schemeClr val="accent1"/>
                </a:solidFill>
                <a:tailEnd type="none"/>
              </a:ln>
            </p:spPr>
            <p:style>
              <a:lnRef idx="1">
                <a:schemeClr val="accent1"/>
              </a:lnRef>
              <a:fillRef idx="0">
                <a:schemeClr val="accent1"/>
              </a:fillRef>
              <a:effectRef idx="0">
                <a:schemeClr val="accent1"/>
              </a:effectRef>
              <a:fontRef idx="minor">
                <a:schemeClr val="tx1"/>
              </a:fontRef>
            </p:style>
          </p:cxnSp>
        </p:grpSp>
      </p:grpSp>
      <p:sp>
        <p:nvSpPr>
          <p:cNvPr id="98" name="Rectangle 97">
            <a:extLst>
              <a:ext uri="{FF2B5EF4-FFF2-40B4-BE49-F238E27FC236}">
                <a16:creationId xmlns:a16="http://schemas.microsoft.com/office/drawing/2014/main" id="{9BCCF618-D942-47C4-9DA2-98A573E3BB3A}"/>
              </a:ext>
            </a:extLst>
          </p:cNvPr>
          <p:cNvSpPr/>
          <p:nvPr/>
        </p:nvSpPr>
        <p:spPr>
          <a:xfrm>
            <a:off x="5374227" y="3419831"/>
            <a:ext cx="6667718" cy="574516"/>
          </a:xfrm>
          <a:prstGeom prst="rect">
            <a:avLst/>
          </a:prstGeom>
        </p:spPr>
        <p:txBody>
          <a:bodyPr wrap="square">
            <a:spAutoFit/>
          </a:bodyPr>
          <a:lstStyle/>
          <a:p>
            <a:pPr marL="173038" indent="-173038">
              <a:spcBef>
                <a:spcPts val="400"/>
              </a:spcBef>
              <a:buBlip>
                <a:blip r:embed="rId4"/>
              </a:buBlip>
            </a:pPr>
            <a:r>
              <a:rPr lang="en-US" sz="1400" dirty="0">
                <a:solidFill>
                  <a:schemeClr val="accent1"/>
                </a:solidFill>
              </a:rPr>
              <a:t>Clinical trials in </a:t>
            </a:r>
            <a:r>
              <a:rPr lang="en-US" sz="1400" dirty="0">
                <a:solidFill>
                  <a:schemeClr val="accent1"/>
                </a:solidFill>
                <a:hlinkClick r:id="rId5"/>
              </a:rPr>
              <a:t>https://clinicaltrials.gov/</a:t>
            </a:r>
            <a:endParaRPr lang="en-US" sz="1400" dirty="0">
              <a:solidFill>
                <a:schemeClr val="accent1"/>
              </a:solidFill>
            </a:endParaRPr>
          </a:p>
          <a:p>
            <a:pPr marL="173038" indent="-173038">
              <a:spcBef>
                <a:spcPts val="400"/>
              </a:spcBef>
              <a:buBlip>
                <a:blip r:embed="rId4"/>
              </a:buBlip>
            </a:pPr>
            <a:r>
              <a:rPr lang="en-US" sz="1400" dirty="0">
                <a:solidFill>
                  <a:schemeClr val="accent1"/>
                </a:solidFill>
              </a:rPr>
              <a:t>China clinical trials registry </a:t>
            </a:r>
            <a:r>
              <a:rPr lang="en-US" sz="1400" dirty="0">
                <a:solidFill>
                  <a:schemeClr val="accent1"/>
                </a:solidFill>
                <a:hlinkClick r:id="rId6"/>
              </a:rPr>
              <a:t>http://www.chinadrugtrials.org.cn/index.html</a:t>
            </a:r>
            <a:endParaRPr lang="en-US" sz="1400" dirty="0">
              <a:solidFill>
                <a:schemeClr val="accent1"/>
              </a:solidFill>
            </a:endParaRPr>
          </a:p>
        </p:txBody>
      </p:sp>
      <p:grpSp>
        <p:nvGrpSpPr>
          <p:cNvPr id="99" name="Group 98">
            <a:extLst>
              <a:ext uri="{FF2B5EF4-FFF2-40B4-BE49-F238E27FC236}">
                <a16:creationId xmlns:a16="http://schemas.microsoft.com/office/drawing/2014/main" id="{D4B6B4E0-4B6B-4D85-A456-851D8F723F44}"/>
              </a:ext>
            </a:extLst>
          </p:cNvPr>
          <p:cNvGrpSpPr/>
          <p:nvPr/>
        </p:nvGrpSpPr>
        <p:grpSpPr>
          <a:xfrm>
            <a:off x="3580532" y="4741346"/>
            <a:ext cx="1692902" cy="1463040"/>
            <a:chOff x="997531" y="3646744"/>
            <a:chExt cx="1063305" cy="2339059"/>
          </a:xfrm>
        </p:grpSpPr>
        <p:sp>
          <p:nvSpPr>
            <p:cNvPr id="100" name="Text12_1">
              <a:extLst>
                <a:ext uri="{FF2B5EF4-FFF2-40B4-BE49-F238E27FC236}">
                  <a16:creationId xmlns:a16="http://schemas.microsoft.com/office/drawing/2014/main" id="{6CAC69BC-D889-4EA2-ACBA-30FE5DC1D842}"/>
                </a:ext>
              </a:extLst>
            </p:cNvPr>
            <p:cNvSpPr>
              <a:spLocks noChangeArrowheads="1"/>
            </p:cNvSpPr>
            <p:nvPr/>
          </p:nvSpPr>
          <p:spPr bwMode="auto">
            <a:xfrm>
              <a:off x="2015117" y="3646744"/>
              <a:ext cx="45719" cy="2339059"/>
            </a:xfrm>
            <a:prstGeom prst="rect">
              <a:avLst/>
            </a:prstGeom>
            <a:solidFill>
              <a:schemeClr val="accent1"/>
            </a:solidFill>
            <a:ln w="6350">
              <a:noFill/>
              <a:miter lim="800000"/>
              <a:headEnd/>
              <a:tailEnd/>
            </a:ln>
            <a:effectLst/>
          </p:spPr>
          <p:txBody>
            <a:bodyPr vert="horz" wrap="square" lIns="72000" tIns="72000" rIns="72000" bIns="72000" numCol="1" anchor="t" anchorCtr="0" compatLnSpc="1">
              <a:prstTxWarp prst="textNoShape">
                <a:avLst/>
              </a:prstTxWarp>
              <a:noAutofit/>
            </a:bodyPr>
            <a:lstStyle/>
            <a:p>
              <a:pPr marL="177800" lvl="1" indent="-177800" defTabSz="913526">
                <a:spcBef>
                  <a:spcPts val="400"/>
                </a:spcBef>
                <a:buClr>
                  <a:schemeClr val="accent1"/>
                </a:buClr>
                <a:buSzPct val="85000"/>
                <a:buFont typeface="Wingdings" panose="05000000000000000000" pitchFamily="2" charset="2"/>
                <a:buChar char="n"/>
              </a:pPr>
              <a:endParaRPr lang="en-US" sz="1400" b="1">
                <a:solidFill>
                  <a:schemeClr val="accent1"/>
                </a:solidFill>
              </a:endParaRPr>
            </a:p>
          </p:txBody>
        </p:sp>
        <p:grpSp>
          <p:nvGrpSpPr>
            <p:cNvPr id="101" name="Group 100">
              <a:extLst>
                <a:ext uri="{FF2B5EF4-FFF2-40B4-BE49-F238E27FC236}">
                  <a16:creationId xmlns:a16="http://schemas.microsoft.com/office/drawing/2014/main" id="{2BEFEA70-F8D3-4FF6-8E00-00B5B5CFE303}"/>
                </a:ext>
              </a:extLst>
            </p:cNvPr>
            <p:cNvGrpSpPr/>
            <p:nvPr/>
          </p:nvGrpSpPr>
          <p:grpSpPr>
            <a:xfrm>
              <a:off x="997531" y="3646746"/>
              <a:ext cx="1017586" cy="1801532"/>
              <a:chOff x="997531" y="3646746"/>
              <a:chExt cx="1347514" cy="1801532"/>
            </a:xfrm>
          </p:grpSpPr>
          <p:sp>
            <p:nvSpPr>
              <p:cNvPr id="102" name="Text12_1">
                <a:extLst>
                  <a:ext uri="{FF2B5EF4-FFF2-40B4-BE49-F238E27FC236}">
                    <a16:creationId xmlns:a16="http://schemas.microsoft.com/office/drawing/2014/main" id="{CA05C4B4-CB50-42D4-8824-1D40551F3417}"/>
                  </a:ext>
                </a:extLst>
              </p:cNvPr>
              <p:cNvSpPr>
                <a:spLocks noChangeArrowheads="1"/>
              </p:cNvSpPr>
              <p:nvPr/>
            </p:nvSpPr>
            <p:spPr bwMode="auto">
              <a:xfrm>
                <a:off x="997531" y="3646746"/>
                <a:ext cx="1301795" cy="1801532"/>
              </a:xfrm>
              <a:prstGeom prst="rect">
                <a:avLst/>
              </a:prstGeom>
              <a:noFill/>
              <a:ln w="6350">
                <a:noFill/>
                <a:miter lim="800000"/>
                <a:headEnd/>
                <a:tailEnd/>
              </a:ln>
              <a:effectLst/>
            </p:spPr>
            <p:txBody>
              <a:bodyPr vert="horz" wrap="square" lIns="45720" tIns="72000" rIns="45720" bIns="72000" numCol="1" anchor="t" anchorCtr="0" compatLnSpc="1">
                <a:prstTxWarp prst="textNoShape">
                  <a:avLst/>
                </a:prstTxWarp>
                <a:noAutofit/>
              </a:bodyPr>
              <a:lstStyle/>
              <a:p>
                <a:pPr>
                  <a:spcBef>
                    <a:spcPts val="400"/>
                  </a:spcBef>
                </a:pPr>
                <a:r>
                  <a:rPr lang="en-US" sz="1400" b="1" dirty="0">
                    <a:solidFill>
                      <a:schemeClr val="accent1"/>
                    </a:solidFill>
                  </a:rPr>
                  <a:t>Analytics </a:t>
                </a:r>
              </a:p>
            </p:txBody>
          </p:sp>
          <p:cxnSp>
            <p:nvCxnSpPr>
              <p:cNvPr id="103" name="Straight Connector 102">
                <a:extLst>
                  <a:ext uri="{FF2B5EF4-FFF2-40B4-BE49-F238E27FC236}">
                    <a16:creationId xmlns:a16="http://schemas.microsoft.com/office/drawing/2014/main" id="{8E0BFC16-C643-47AB-A3D6-84ED639323D9}"/>
                  </a:ext>
                </a:extLst>
              </p:cNvPr>
              <p:cNvCxnSpPr/>
              <p:nvPr/>
            </p:nvCxnSpPr>
            <p:spPr bwMode="gray">
              <a:xfrm>
                <a:off x="997531" y="3646746"/>
                <a:ext cx="1347514" cy="0"/>
              </a:xfrm>
              <a:prstGeom prst="line">
                <a:avLst/>
              </a:prstGeom>
              <a:ln w="6350">
                <a:solidFill>
                  <a:schemeClr val="accent1"/>
                </a:solidFill>
                <a:tailEnd type="none"/>
              </a:ln>
            </p:spPr>
            <p:style>
              <a:lnRef idx="1">
                <a:schemeClr val="accent1"/>
              </a:lnRef>
              <a:fillRef idx="0">
                <a:schemeClr val="accent1"/>
              </a:fillRef>
              <a:effectRef idx="0">
                <a:schemeClr val="accent1"/>
              </a:effectRef>
              <a:fontRef idx="minor">
                <a:schemeClr val="tx1"/>
              </a:fontRef>
            </p:style>
          </p:cxnSp>
        </p:grpSp>
      </p:grpSp>
      <p:sp>
        <p:nvSpPr>
          <p:cNvPr id="104" name="Rectangle 103">
            <a:extLst>
              <a:ext uri="{FF2B5EF4-FFF2-40B4-BE49-F238E27FC236}">
                <a16:creationId xmlns:a16="http://schemas.microsoft.com/office/drawing/2014/main" id="{FB9E98A5-DF70-4D3E-A7F9-4BE866F77A96}"/>
              </a:ext>
            </a:extLst>
          </p:cNvPr>
          <p:cNvSpPr/>
          <p:nvPr/>
        </p:nvSpPr>
        <p:spPr>
          <a:xfrm>
            <a:off x="5374229" y="4741347"/>
            <a:ext cx="6667718" cy="1436291"/>
          </a:xfrm>
          <a:prstGeom prst="rect">
            <a:avLst/>
          </a:prstGeom>
        </p:spPr>
        <p:txBody>
          <a:bodyPr wrap="square">
            <a:spAutoFit/>
          </a:bodyPr>
          <a:lstStyle/>
          <a:p>
            <a:pPr marL="173038" indent="-173038">
              <a:spcBef>
                <a:spcPts val="400"/>
              </a:spcBef>
              <a:buBlip>
                <a:blip r:embed="rId4"/>
              </a:buBlip>
            </a:pPr>
            <a:r>
              <a:rPr lang="en-US" sz="1400" dirty="0">
                <a:solidFill>
                  <a:schemeClr val="accent1"/>
                </a:solidFill>
              </a:rPr>
              <a:t>Topic clustering analysis to group all the relevant criteria together, e.g. identify all the medical history records in each study , e.g.</a:t>
            </a:r>
            <a:r>
              <a:rPr lang="zh-CN" altLang="en-US" sz="1400" dirty="0">
                <a:latin typeface="Arial" panose="020B0604020202020204" pitchFamily="34" charset="0"/>
              </a:rPr>
              <a:t>有精神病史，药物滥用史，药物依赖史</a:t>
            </a:r>
            <a:r>
              <a:rPr lang="en-US" altLang="zh-CN" sz="1400" dirty="0">
                <a:latin typeface="Arial" panose="020B0604020202020204" pitchFamily="34" charset="0"/>
              </a:rPr>
              <a:t>//</a:t>
            </a:r>
            <a:r>
              <a:rPr lang="zh-CN" altLang="en-US" sz="1400" dirty="0">
                <a:latin typeface="Arial" panose="020B0604020202020204" pitchFamily="34" charset="0"/>
              </a:rPr>
              <a:t>有精神病史，药物滥用史，或吸毒史 </a:t>
            </a:r>
            <a:r>
              <a:rPr lang="en-US" altLang="zh-CN" sz="1400" dirty="0">
                <a:latin typeface="Arial" panose="020B0604020202020204" pitchFamily="34" charset="0"/>
              </a:rPr>
              <a:t>// </a:t>
            </a:r>
            <a:r>
              <a:rPr lang="zh-CN" altLang="en-US" sz="1400" dirty="0">
                <a:latin typeface="Arial" panose="020B0604020202020204" pitchFamily="34" charset="0"/>
              </a:rPr>
              <a:t>既往吸毒史，药物滥用史，尿药筛查阳性者</a:t>
            </a:r>
            <a:endParaRPr lang="en-US" sz="1400" dirty="0"/>
          </a:p>
          <a:p>
            <a:pPr marL="173038" indent="-173038">
              <a:spcBef>
                <a:spcPts val="400"/>
              </a:spcBef>
              <a:buBlip>
                <a:blip r:embed="rId4"/>
              </a:buBlip>
            </a:pPr>
            <a:r>
              <a:rPr lang="en-US" sz="1400" dirty="0">
                <a:solidFill>
                  <a:schemeClr val="accent1"/>
                </a:solidFill>
              </a:rPr>
              <a:t>Knowledge extraction, e.g. </a:t>
            </a:r>
            <a:r>
              <a:rPr lang="zh-CN" altLang="en-US" sz="1400" dirty="0"/>
              <a:t>入选前至少</a:t>
            </a:r>
            <a:r>
              <a:rPr lang="en-US" altLang="zh-CN" sz="1400" dirty="0"/>
              <a:t>12</a:t>
            </a:r>
            <a:r>
              <a:rPr lang="zh-CN" altLang="en-US" sz="1400" dirty="0"/>
              <a:t>个月内最近的超声心动图和</a:t>
            </a:r>
            <a:r>
              <a:rPr lang="en-US" altLang="zh-CN" sz="1400" dirty="0"/>
              <a:t>/</a:t>
            </a:r>
            <a:r>
              <a:rPr lang="zh-CN" altLang="en-US" sz="1400" dirty="0"/>
              <a:t>或心脏</a:t>
            </a:r>
            <a:r>
              <a:rPr lang="en-US" altLang="zh-CN" sz="1400" dirty="0"/>
              <a:t>MR</a:t>
            </a:r>
            <a:r>
              <a:rPr lang="zh-CN" altLang="en-US" sz="1400" dirty="0"/>
              <a:t>提示左心室射血分数（</a:t>
            </a:r>
            <a:r>
              <a:rPr lang="en-US" altLang="zh-CN" sz="1400" dirty="0"/>
              <a:t>LVEF</a:t>
            </a:r>
            <a:r>
              <a:rPr lang="zh-CN" altLang="en-US" sz="1400" dirty="0"/>
              <a:t>）</a:t>
            </a:r>
            <a:r>
              <a:rPr lang="en-US" altLang="zh-CN" sz="1400" dirty="0"/>
              <a:t>&gt;40% -&gt; LVEF: &gt;40%</a:t>
            </a:r>
            <a:endParaRPr lang="en-US" sz="1400" dirty="0">
              <a:solidFill>
                <a:schemeClr val="accent1"/>
              </a:solidFill>
            </a:endParaRPr>
          </a:p>
        </p:txBody>
      </p:sp>
    </p:spTree>
    <p:extLst>
      <p:ext uri="{BB962C8B-B14F-4D97-AF65-F5344CB8AC3E}">
        <p14:creationId xmlns:p14="http://schemas.microsoft.com/office/powerpoint/2010/main" val="3238245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71884A5F-2EC9-E545-9A7F-8A8D12D893A2}"/>
              </a:ext>
            </a:extLst>
          </p:cNvPr>
          <p:cNvSpPr>
            <a:spLocks noGrp="1"/>
          </p:cNvSpPr>
          <p:nvPr>
            <p:ph type="subTitle" idx="13"/>
          </p:nvPr>
        </p:nvSpPr>
        <p:spPr/>
        <p:txBody>
          <a:bodyPr/>
          <a:lstStyle/>
          <a:p>
            <a:endParaRPr lang="en-US"/>
          </a:p>
        </p:txBody>
      </p:sp>
      <p:sp>
        <p:nvSpPr>
          <p:cNvPr id="3" name="Title 2">
            <a:extLst>
              <a:ext uri="{FF2B5EF4-FFF2-40B4-BE49-F238E27FC236}">
                <a16:creationId xmlns:a16="http://schemas.microsoft.com/office/drawing/2014/main" id="{39430C48-A5E0-7E46-9891-17E8DD93AAB3}"/>
              </a:ext>
            </a:extLst>
          </p:cNvPr>
          <p:cNvSpPr>
            <a:spLocks noGrp="1"/>
          </p:cNvSpPr>
          <p:nvPr>
            <p:ph type="title"/>
          </p:nvPr>
        </p:nvSpPr>
        <p:spPr/>
        <p:txBody>
          <a:bodyPr/>
          <a:lstStyle/>
          <a:p>
            <a:r>
              <a:rPr lang="en-US" dirty="0"/>
              <a:t>Patients</a:t>
            </a:r>
          </a:p>
        </p:txBody>
      </p:sp>
      <p:sp>
        <p:nvSpPr>
          <p:cNvPr id="4" name="Slide Number Placeholder 3">
            <a:extLst>
              <a:ext uri="{FF2B5EF4-FFF2-40B4-BE49-F238E27FC236}">
                <a16:creationId xmlns:a16="http://schemas.microsoft.com/office/drawing/2014/main" id="{9117435C-6B9D-434C-A79F-A7FA052AEA8E}"/>
              </a:ext>
            </a:extLst>
          </p:cNvPr>
          <p:cNvSpPr>
            <a:spLocks noGrp="1"/>
          </p:cNvSpPr>
          <p:nvPr>
            <p:ph type="sldNum" sz="quarter" idx="12"/>
          </p:nvPr>
        </p:nvSpPr>
        <p:spPr/>
        <p:txBody>
          <a:bodyPr/>
          <a:lstStyle/>
          <a:p>
            <a:fld id="{EEAD9179-7A6B-4268-BEB2-F3B8EB06115B}" type="slidenum">
              <a:rPr lang="en-US" smtClean="0"/>
              <a:t>31</a:t>
            </a:fld>
            <a:endParaRPr lang="en-US"/>
          </a:p>
        </p:txBody>
      </p:sp>
      <p:sp>
        <p:nvSpPr>
          <p:cNvPr id="6" name="Footer Placeholder 5">
            <a:extLst>
              <a:ext uri="{FF2B5EF4-FFF2-40B4-BE49-F238E27FC236}">
                <a16:creationId xmlns:a16="http://schemas.microsoft.com/office/drawing/2014/main" id="{2B8D5202-3003-CB46-BEAD-AF3D983F6F57}"/>
              </a:ext>
            </a:extLst>
          </p:cNvPr>
          <p:cNvSpPr>
            <a:spLocks noGrp="1"/>
          </p:cNvSpPr>
          <p:nvPr>
            <p:ph type="ftr" sz="quarter" idx="3"/>
          </p:nvPr>
        </p:nvSpPr>
        <p:spPr/>
        <p:txBody>
          <a:bodyPr/>
          <a:lstStyle/>
          <a:p>
            <a:r>
              <a:rPr lang="en-US"/>
              <a:t>Agile Status</a:t>
            </a:r>
          </a:p>
        </p:txBody>
      </p:sp>
      <p:sp>
        <p:nvSpPr>
          <p:cNvPr id="65" name="Rectangle 64">
            <a:extLst>
              <a:ext uri="{FF2B5EF4-FFF2-40B4-BE49-F238E27FC236}">
                <a16:creationId xmlns:a16="http://schemas.microsoft.com/office/drawing/2014/main" id="{2A1AD73D-F4A3-47DF-ABA6-D1205124C9F7}"/>
              </a:ext>
            </a:extLst>
          </p:cNvPr>
          <p:cNvSpPr/>
          <p:nvPr/>
        </p:nvSpPr>
        <p:spPr bwMode="gray">
          <a:xfrm>
            <a:off x="799544" y="1753539"/>
            <a:ext cx="2490495" cy="4319438"/>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tIns="35995" rtlCol="0" anchor="ctr"/>
          <a:lstStyle/>
          <a:p>
            <a:pPr algn="ctr">
              <a:spcAft>
                <a:spcPts val="600"/>
              </a:spcAft>
            </a:pPr>
            <a:endParaRPr lang="en-US" sz="1200" b="1">
              <a:solidFill>
                <a:srgbClr val="10384F"/>
              </a:solidFill>
            </a:endParaRPr>
          </a:p>
        </p:txBody>
      </p:sp>
      <p:sp>
        <p:nvSpPr>
          <p:cNvPr id="78" name="Rectangle 77">
            <a:extLst>
              <a:ext uri="{FF2B5EF4-FFF2-40B4-BE49-F238E27FC236}">
                <a16:creationId xmlns:a16="http://schemas.microsoft.com/office/drawing/2014/main" id="{A9A962CB-2426-4E84-9AFD-6CE99FF857F4}"/>
              </a:ext>
            </a:extLst>
          </p:cNvPr>
          <p:cNvSpPr/>
          <p:nvPr/>
        </p:nvSpPr>
        <p:spPr>
          <a:xfrm>
            <a:off x="987720" y="3690634"/>
            <a:ext cx="2229608" cy="2443811"/>
          </a:xfrm>
          <a:prstGeom prst="rect">
            <a:avLst/>
          </a:prstGeom>
        </p:spPr>
        <p:txBody>
          <a:bodyPr wrap="square">
            <a:spAutoFit/>
          </a:bodyPr>
          <a:lstStyle/>
          <a:p>
            <a:pPr>
              <a:lnSpc>
                <a:spcPct val="110000"/>
              </a:lnSpc>
              <a:buClr>
                <a:srgbClr val="001E78"/>
              </a:buClr>
            </a:pPr>
            <a:r>
              <a:rPr lang="en-GB" sz="1400" dirty="0">
                <a:cs typeface=""/>
              </a:rPr>
              <a:t>Patients </a:t>
            </a:r>
          </a:p>
          <a:p>
            <a:pPr>
              <a:lnSpc>
                <a:spcPct val="110000"/>
              </a:lnSpc>
              <a:buClr>
                <a:srgbClr val="001E78"/>
              </a:buClr>
            </a:pPr>
            <a:endParaRPr lang="en-GB" sz="1400" dirty="0">
              <a:cs typeface=""/>
            </a:endParaRPr>
          </a:p>
          <a:p>
            <a:pPr marL="171433" lvl="0" indent="-171433">
              <a:lnSpc>
                <a:spcPct val="110000"/>
              </a:lnSpc>
              <a:buClr>
                <a:srgbClr val="001E78"/>
              </a:buClr>
              <a:buFont typeface="Courier New" panose="02070309020205020404" pitchFamily="49" charset="0"/>
              <a:buChar char="o"/>
              <a:defRPr/>
            </a:pPr>
            <a:r>
              <a:rPr lang="en-US" sz="1400" dirty="0"/>
              <a:t>Regional potential </a:t>
            </a:r>
          </a:p>
          <a:p>
            <a:pPr marL="171433" lvl="0" indent="-171433">
              <a:lnSpc>
                <a:spcPct val="110000"/>
              </a:lnSpc>
              <a:buClr>
                <a:srgbClr val="001E78"/>
              </a:buClr>
              <a:buFont typeface="Courier New" panose="02070309020205020404" pitchFamily="49" charset="0"/>
              <a:buChar char="o"/>
              <a:defRPr/>
            </a:pPr>
            <a:r>
              <a:rPr lang="en-US" sz="1400" dirty="0"/>
              <a:t>Site potential </a:t>
            </a:r>
          </a:p>
          <a:p>
            <a:pPr marL="171433" lvl="0" indent="-171433">
              <a:lnSpc>
                <a:spcPct val="110000"/>
              </a:lnSpc>
              <a:buClr>
                <a:srgbClr val="001E78"/>
              </a:buClr>
              <a:buFont typeface="Courier New" panose="02070309020205020404" pitchFamily="49" charset="0"/>
              <a:buChar char="o"/>
              <a:defRPr/>
            </a:pPr>
            <a:r>
              <a:rPr lang="en-US" sz="1400" dirty="0"/>
              <a:t>Eligible patients potential to reflect in/exclusion in protocol</a:t>
            </a:r>
          </a:p>
          <a:p>
            <a:pPr marL="171433" lvl="0" indent="-171433">
              <a:lnSpc>
                <a:spcPct val="110000"/>
              </a:lnSpc>
              <a:buClr>
                <a:srgbClr val="001E78"/>
              </a:buClr>
              <a:buFont typeface="Courier New" panose="02070309020205020404" pitchFamily="49" charset="0"/>
              <a:buChar char="o"/>
              <a:defRPr/>
            </a:pPr>
            <a:r>
              <a:rPr lang="en-US" sz="1400" dirty="0"/>
              <a:t>Competitor intelligence</a:t>
            </a:r>
          </a:p>
          <a:p>
            <a:pPr marL="171433" lvl="0" indent="-171433">
              <a:lnSpc>
                <a:spcPct val="110000"/>
              </a:lnSpc>
              <a:buClr>
                <a:srgbClr val="001E78"/>
              </a:buClr>
              <a:buFont typeface="Courier New" panose="02070309020205020404" pitchFamily="49" charset="0"/>
              <a:buChar char="o"/>
              <a:defRPr/>
            </a:pPr>
            <a:r>
              <a:rPr lang="en-US" sz="1400" dirty="0"/>
              <a:t>Recruitment simulation</a:t>
            </a:r>
          </a:p>
          <a:p>
            <a:pPr marL="285721" indent="-285721">
              <a:lnSpc>
                <a:spcPct val="110000"/>
              </a:lnSpc>
              <a:buClr>
                <a:srgbClr val="001E78"/>
              </a:buClr>
              <a:buFont typeface="Courier New" panose="02070309020205020404" pitchFamily="49" charset="0"/>
              <a:buChar char="o"/>
            </a:pPr>
            <a:endParaRPr lang="en-GB" sz="1400" dirty="0">
              <a:cs typeface=""/>
            </a:endParaRPr>
          </a:p>
        </p:txBody>
      </p:sp>
      <p:sp>
        <p:nvSpPr>
          <p:cNvPr id="86" name="Parallelogram 85">
            <a:extLst>
              <a:ext uri="{FF2B5EF4-FFF2-40B4-BE49-F238E27FC236}">
                <a16:creationId xmlns:a16="http://schemas.microsoft.com/office/drawing/2014/main" id="{0A52A339-A873-44C4-92FA-94174EC68383}"/>
              </a:ext>
            </a:extLst>
          </p:cNvPr>
          <p:cNvSpPr/>
          <p:nvPr/>
        </p:nvSpPr>
        <p:spPr bwMode="gray">
          <a:xfrm>
            <a:off x="5374225" y="1830079"/>
            <a:ext cx="6406056" cy="364404"/>
          </a:xfrm>
          <a:prstGeom prst="parallelogram">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dirty="0"/>
              <a:t>Deep dive </a:t>
            </a:r>
            <a:endParaRPr lang="en-US" sz="1600" dirty="0"/>
          </a:p>
        </p:txBody>
      </p:sp>
      <p:grpSp>
        <p:nvGrpSpPr>
          <p:cNvPr id="87" name="Group 86">
            <a:extLst>
              <a:ext uri="{FF2B5EF4-FFF2-40B4-BE49-F238E27FC236}">
                <a16:creationId xmlns:a16="http://schemas.microsoft.com/office/drawing/2014/main" id="{23FDB4FF-D7D7-49E7-906A-86C60999BDF5}"/>
              </a:ext>
            </a:extLst>
          </p:cNvPr>
          <p:cNvGrpSpPr/>
          <p:nvPr/>
        </p:nvGrpSpPr>
        <p:grpSpPr>
          <a:xfrm>
            <a:off x="3580530" y="2451519"/>
            <a:ext cx="1692902" cy="644173"/>
            <a:chOff x="997531" y="3646746"/>
            <a:chExt cx="1063305" cy="1801532"/>
          </a:xfrm>
        </p:grpSpPr>
        <p:sp>
          <p:nvSpPr>
            <p:cNvPr id="88" name="Text12_1">
              <a:extLst>
                <a:ext uri="{FF2B5EF4-FFF2-40B4-BE49-F238E27FC236}">
                  <a16:creationId xmlns:a16="http://schemas.microsoft.com/office/drawing/2014/main" id="{215CA984-8E5D-4F44-9EF5-B1CA17AEC29D}"/>
                </a:ext>
              </a:extLst>
            </p:cNvPr>
            <p:cNvSpPr>
              <a:spLocks noChangeArrowheads="1"/>
            </p:cNvSpPr>
            <p:nvPr/>
          </p:nvSpPr>
          <p:spPr bwMode="auto">
            <a:xfrm>
              <a:off x="2015117" y="3646746"/>
              <a:ext cx="45719" cy="1801531"/>
            </a:xfrm>
            <a:prstGeom prst="rect">
              <a:avLst/>
            </a:prstGeom>
            <a:solidFill>
              <a:schemeClr val="accent1"/>
            </a:solidFill>
            <a:ln w="6350">
              <a:noFill/>
              <a:miter lim="800000"/>
              <a:headEnd/>
              <a:tailEnd/>
            </a:ln>
            <a:effectLst/>
          </p:spPr>
          <p:txBody>
            <a:bodyPr vert="horz" wrap="square" lIns="72000" tIns="72000" rIns="72000" bIns="72000" numCol="1" anchor="t" anchorCtr="0" compatLnSpc="1">
              <a:prstTxWarp prst="textNoShape">
                <a:avLst/>
              </a:prstTxWarp>
              <a:noAutofit/>
            </a:bodyPr>
            <a:lstStyle/>
            <a:p>
              <a:pPr marL="177800" lvl="1" indent="-177800" defTabSz="913526">
                <a:spcBef>
                  <a:spcPts val="400"/>
                </a:spcBef>
                <a:buClr>
                  <a:schemeClr val="accent1"/>
                </a:buClr>
                <a:buSzPct val="85000"/>
                <a:buFont typeface="Wingdings" panose="05000000000000000000" pitchFamily="2" charset="2"/>
                <a:buChar char="n"/>
              </a:pPr>
              <a:endParaRPr lang="en-US" sz="1400" b="1">
                <a:solidFill>
                  <a:schemeClr val="accent1"/>
                </a:solidFill>
              </a:endParaRPr>
            </a:p>
          </p:txBody>
        </p:sp>
        <p:grpSp>
          <p:nvGrpSpPr>
            <p:cNvPr id="89" name="Group 88">
              <a:extLst>
                <a:ext uri="{FF2B5EF4-FFF2-40B4-BE49-F238E27FC236}">
                  <a16:creationId xmlns:a16="http://schemas.microsoft.com/office/drawing/2014/main" id="{B6DAC19F-AADC-4305-A9C2-0D98B7DD6C92}"/>
                </a:ext>
              </a:extLst>
            </p:cNvPr>
            <p:cNvGrpSpPr/>
            <p:nvPr/>
          </p:nvGrpSpPr>
          <p:grpSpPr>
            <a:xfrm>
              <a:off x="997531" y="3646746"/>
              <a:ext cx="1017586" cy="1801532"/>
              <a:chOff x="997531" y="3646746"/>
              <a:chExt cx="1347514" cy="1801532"/>
            </a:xfrm>
          </p:grpSpPr>
          <p:sp>
            <p:nvSpPr>
              <p:cNvPr id="90" name="Text12_1">
                <a:extLst>
                  <a:ext uri="{FF2B5EF4-FFF2-40B4-BE49-F238E27FC236}">
                    <a16:creationId xmlns:a16="http://schemas.microsoft.com/office/drawing/2014/main" id="{7DADFFA0-D42D-408F-82A5-03ACD8CAAE96}"/>
                  </a:ext>
                </a:extLst>
              </p:cNvPr>
              <p:cNvSpPr>
                <a:spLocks noChangeArrowheads="1"/>
              </p:cNvSpPr>
              <p:nvPr/>
            </p:nvSpPr>
            <p:spPr bwMode="auto">
              <a:xfrm>
                <a:off x="997531" y="3646746"/>
                <a:ext cx="1301795" cy="1801532"/>
              </a:xfrm>
              <a:prstGeom prst="rect">
                <a:avLst/>
              </a:prstGeom>
              <a:noFill/>
              <a:ln w="6350">
                <a:noFill/>
                <a:miter lim="800000"/>
                <a:headEnd/>
                <a:tailEnd/>
              </a:ln>
              <a:effectLst/>
            </p:spPr>
            <p:txBody>
              <a:bodyPr vert="horz" wrap="square" lIns="45720" tIns="72000" rIns="45720" bIns="72000" numCol="1" anchor="t" anchorCtr="0" compatLnSpc="1">
                <a:prstTxWarp prst="textNoShape">
                  <a:avLst/>
                </a:prstTxWarp>
                <a:noAutofit/>
              </a:bodyPr>
              <a:lstStyle/>
              <a:p>
                <a:pPr>
                  <a:spcBef>
                    <a:spcPts val="400"/>
                  </a:spcBef>
                </a:pPr>
                <a:r>
                  <a:rPr lang="en-US" sz="1400" b="1" dirty="0">
                    <a:solidFill>
                      <a:schemeClr val="accent1"/>
                    </a:solidFill>
                  </a:rPr>
                  <a:t>Objective </a:t>
                </a:r>
              </a:p>
            </p:txBody>
          </p:sp>
          <p:cxnSp>
            <p:nvCxnSpPr>
              <p:cNvPr id="91" name="Straight Connector 90">
                <a:extLst>
                  <a:ext uri="{FF2B5EF4-FFF2-40B4-BE49-F238E27FC236}">
                    <a16:creationId xmlns:a16="http://schemas.microsoft.com/office/drawing/2014/main" id="{E7824882-7A7A-41DC-9711-BE0039F6B111}"/>
                  </a:ext>
                </a:extLst>
              </p:cNvPr>
              <p:cNvCxnSpPr/>
              <p:nvPr/>
            </p:nvCxnSpPr>
            <p:spPr bwMode="gray">
              <a:xfrm>
                <a:off x="997531" y="3646746"/>
                <a:ext cx="1347514" cy="0"/>
              </a:xfrm>
              <a:prstGeom prst="line">
                <a:avLst/>
              </a:prstGeom>
              <a:ln w="6350">
                <a:solidFill>
                  <a:schemeClr val="accent1"/>
                </a:solidFill>
                <a:tailEnd type="none"/>
              </a:ln>
            </p:spPr>
            <p:style>
              <a:lnRef idx="1">
                <a:schemeClr val="accent1"/>
              </a:lnRef>
              <a:fillRef idx="0">
                <a:schemeClr val="accent1"/>
              </a:fillRef>
              <a:effectRef idx="0">
                <a:schemeClr val="accent1"/>
              </a:effectRef>
              <a:fontRef idx="minor">
                <a:schemeClr val="tx1"/>
              </a:fontRef>
            </p:style>
          </p:cxnSp>
        </p:grpSp>
      </p:grpSp>
      <p:sp>
        <p:nvSpPr>
          <p:cNvPr id="92" name="Rectangle 91">
            <a:extLst>
              <a:ext uri="{FF2B5EF4-FFF2-40B4-BE49-F238E27FC236}">
                <a16:creationId xmlns:a16="http://schemas.microsoft.com/office/drawing/2014/main" id="{9BD91CC7-C332-423B-893D-6C316CC21563}"/>
              </a:ext>
            </a:extLst>
          </p:cNvPr>
          <p:cNvSpPr/>
          <p:nvPr/>
        </p:nvSpPr>
        <p:spPr>
          <a:xfrm>
            <a:off x="5374225" y="2451518"/>
            <a:ext cx="6406056" cy="789960"/>
          </a:xfrm>
          <a:prstGeom prst="rect">
            <a:avLst/>
          </a:prstGeom>
        </p:spPr>
        <p:txBody>
          <a:bodyPr wrap="square">
            <a:spAutoFit/>
          </a:bodyPr>
          <a:lstStyle/>
          <a:p>
            <a:pPr marL="173038" indent="-173038">
              <a:spcBef>
                <a:spcPts val="400"/>
              </a:spcBef>
              <a:buBlip>
                <a:blip r:embed="rId2"/>
              </a:buBlip>
            </a:pPr>
            <a:r>
              <a:rPr lang="en-US" sz="1400" dirty="0">
                <a:solidFill>
                  <a:schemeClr val="accent1"/>
                </a:solidFill>
              </a:rPr>
              <a:t>To estimate potential patient size in a data-driven way (sales data indirectly) </a:t>
            </a:r>
          </a:p>
          <a:p>
            <a:pPr marL="173038" indent="-173038">
              <a:spcBef>
                <a:spcPts val="400"/>
              </a:spcBef>
              <a:buBlip>
                <a:blip r:embed="rId2"/>
              </a:buBlip>
            </a:pPr>
            <a:r>
              <a:rPr lang="en-US" sz="1400" dirty="0">
                <a:solidFill>
                  <a:schemeClr val="accent1"/>
                </a:solidFill>
              </a:rPr>
              <a:t>To simulate the patient recruitment duration by modeling, considering historical enrollment rate and competition status  </a:t>
            </a:r>
          </a:p>
        </p:txBody>
      </p:sp>
      <p:grpSp>
        <p:nvGrpSpPr>
          <p:cNvPr id="93" name="Group 92">
            <a:extLst>
              <a:ext uri="{FF2B5EF4-FFF2-40B4-BE49-F238E27FC236}">
                <a16:creationId xmlns:a16="http://schemas.microsoft.com/office/drawing/2014/main" id="{25A1F323-E50A-41A6-A417-6C18B6445184}"/>
              </a:ext>
            </a:extLst>
          </p:cNvPr>
          <p:cNvGrpSpPr/>
          <p:nvPr/>
        </p:nvGrpSpPr>
        <p:grpSpPr>
          <a:xfrm>
            <a:off x="3580534" y="3374974"/>
            <a:ext cx="1692902" cy="1645920"/>
            <a:chOff x="997531" y="3646746"/>
            <a:chExt cx="1063305" cy="3433135"/>
          </a:xfrm>
        </p:grpSpPr>
        <p:sp>
          <p:nvSpPr>
            <p:cNvPr id="94" name="Text12_1">
              <a:extLst>
                <a:ext uri="{FF2B5EF4-FFF2-40B4-BE49-F238E27FC236}">
                  <a16:creationId xmlns:a16="http://schemas.microsoft.com/office/drawing/2014/main" id="{FF7FEE33-87ED-45BB-A42E-F03F1D9358F4}"/>
                </a:ext>
              </a:extLst>
            </p:cNvPr>
            <p:cNvSpPr>
              <a:spLocks noChangeArrowheads="1"/>
            </p:cNvSpPr>
            <p:nvPr/>
          </p:nvSpPr>
          <p:spPr bwMode="auto">
            <a:xfrm>
              <a:off x="2015117" y="3646746"/>
              <a:ext cx="45719" cy="3433135"/>
            </a:xfrm>
            <a:prstGeom prst="rect">
              <a:avLst/>
            </a:prstGeom>
            <a:solidFill>
              <a:schemeClr val="accent1"/>
            </a:solidFill>
            <a:ln w="6350">
              <a:noFill/>
              <a:miter lim="800000"/>
              <a:headEnd/>
              <a:tailEnd/>
            </a:ln>
            <a:effectLst/>
          </p:spPr>
          <p:txBody>
            <a:bodyPr vert="horz" wrap="square" lIns="72000" tIns="72000" rIns="72000" bIns="72000" numCol="1" anchor="t" anchorCtr="0" compatLnSpc="1">
              <a:prstTxWarp prst="textNoShape">
                <a:avLst/>
              </a:prstTxWarp>
              <a:noAutofit/>
            </a:bodyPr>
            <a:lstStyle/>
            <a:p>
              <a:pPr marL="177800" lvl="1" indent="-177800" defTabSz="913526">
                <a:spcBef>
                  <a:spcPts val="400"/>
                </a:spcBef>
                <a:buClr>
                  <a:schemeClr val="accent1"/>
                </a:buClr>
                <a:buSzPct val="85000"/>
                <a:buFont typeface="Wingdings" panose="05000000000000000000" pitchFamily="2" charset="2"/>
                <a:buChar char="n"/>
              </a:pPr>
              <a:endParaRPr lang="en-US" sz="1400" b="1">
                <a:solidFill>
                  <a:schemeClr val="accent1"/>
                </a:solidFill>
              </a:endParaRPr>
            </a:p>
          </p:txBody>
        </p:sp>
        <p:grpSp>
          <p:nvGrpSpPr>
            <p:cNvPr id="95" name="Group 94">
              <a:extLst>
                <a:ext uri="{FF2B5EF4-FFF2-40B4-BE49-F238E27FC236}">
                  <a16:creationId xmlns:a16="http://schemas.microsoft.com/office/drawing/2014/main" id="{AB9B1FEF-6561-40EB-9F57-B708F9294C54}"/>
                </a:ext>
              </a:extLst>
            </p:cNvPr>
            <p:cNvGrpSpPr/>
            <p:nvPr/>
          </p:nvGrpSpPr>
          <p:grpSpPr>
            <a:xfrm>
              <a:off x="997531" y="3646746"/>
              <a:ext cx="1017586" cy="1801532"/>
              <a:chOff x="997531" y="3646746"/>
              <a:chExt cx="1347514" cy="1801532"/>
            </a:xfrm>
          </p:grpSpPr>
          <p:sp>
            <p:nvSpPr>
              <p:cNvPr id="96" name="Text12_1">
                <a:extLst>
                  <a:ext uri="{FF2B5EF4-FFF2-40B4-BE49-F238E27FC236}">
                    <a16:creationId xmlns:a16="http://schemas.microsoft.com/office/drawing/2014/main" id="{05E1E2B6-B3A2-4402-B0C8-8665AAFE4B69}"/>
                  </a:ext>
                </a:extLst>
              </p:cNvPr>
              <p:cNvSpPr>
                <a:spLocks noChangeArrowheads="1"/>
              </p:cNvSpPr>
              <p:nvPr/>
            </p:nvSpPr>
            <p:spPr bwMode="auto">
              <a:xfrm>
                <a:off x="997531" y="3646746"/>
                <a:ext cx="1301795" cy="1801532"/>
              </a:xfrm>
              <a:prstGeom prst="rect">
                <a:avLst/>
              </a:prstGeom>
              <a:noFill/>
              <a:ln w="6350">
                <a:noFill/>
                <a:miter lim="800000"/>
                <a:headEnd/>
                <a:tailEnd/>
              </a:ln>
              <a:effectLst/>
            </p:spPr>
            <p:txBody>
              <a:bodyPr vert="horz" wrap="square" lIns="45720" tIns="72000" rIns="45720" bIns="72000" numCol="1" anchor="t" anchorCtr="0" compatLnSpc="1">
                <a:prstTxWarp prst="textNoShape">
                  <a:avLst/>
                </a:prstTxWarp>
                <a:noAutofit/>
              </a:bodyPr>
              <a:lstStyle/>
              <a:p>
                <a:pPr>
                  <a:spcBef>
                    <a:spcPts val="400"/>
                  </a:spcBef>
                </a:pPr>
                <a:r>
                  <a:rPr lang="en-US" sz="1400" b="1" dirty="0">
                    <a:solidFill>
                      <a:schemeClr val="accent1"/>
                    </a:solidFill>
                  </a:rPr>
                  <a:t>Data required </a:t>
                </a:r>
              </a:p>
            </p:txBody>
          </p:sp>
          <p:cxnSp>
            <p:nvCxnSpPr>
              <p:cNvPr id="97" name="Straight Connector 96">
                <a:extLst>
                  <a:ext uri="{FF2B5EF4-FFF2-40B4-BE49-F238E27FC236}">
                    <a16:creationId xmlns:a16="http://schemas.microsoft.com/office/drawing/2014/main" id="{5906238D-1363-4EEB-A2FC-80E697B8B775}"/>
                  </a:ext>
                </a:extLst>
              </p:cNvPr>
              <p:cNvCxnSpPr/>
              <p:nvPr/>
            </p:nvCxnSpPr>
            <p:spPr bwMode="gray">
              <a:xfrm>
                <a:off x="997531" y="3646746"/>
                <a:ext cx="1347514" cy="0"/>
              </a:xfrm>
              <a:prstGeom prst="line">
                <a:avLst/>
              </a:prstGeom>
              <a:ln w="6350">
                <a:solidFill>
                  <a:schemeClr val="accent1"/>
                </a:solidFill>
                <a:tailEnd type="none"/>
              </a:ln>
            </p:spPr>
            <p:style>
              <a:lnRef idx="1">
                <a:schemeClr val="accent1"/>
              </a:lnRef>
              <a:fillRef idx="0">
                <a:schemeClr val="accent1"/>
              </a:fillRef>
              <a:effectRef idx="0">
                <a:schemeClr val="accent1"/>
              </a:effectRef>
              <a:fontRef idx="minor">
                <a:schemeClr val="tx1"/>
              </a:fontRef>
            </p:style>
          </p:cxnSp>
        </p:grpSp>
      </p:grpSp>
      <p:sp>
        <p:nvSpPr>
          <p:cNvPr id="98" name="Rectangle 97">
            <a:extLst>
              <a:ext uri="{FF2B5EF4-FFF2-40B4-BE49-F238E27FC236}">
                <a16:creationId xmlns:a16="http://schemas.microsoft.com/office/drawing/2014/main" id="{9BCCF618-D942-47C4-9DA2-98A573E3BB3A}"/>
              </a:ext>
            </a:extLst>
          </p:cNvPr>
          <p:cNvSpPr/>
          <p:nvPr/>
        </p:nvSpPr>
        <p:spPr>
          <a:xfrm>
            <a:off x="5374229" y="3374975"/>
            <a:ext cx="6406056" cy="1590179"/>
          </a:xfrm>
          <a:prstGeom prst="rect">
            <a:avLst/>
          </a:prstGeom>
        </p:spPr>
        <p:txBody>
          <a:bodyPr wrap="square">
            <a:spAutoFit/>
          </a:bodyPr>
          <a:lstStyle/>
          <a:p>
            <a:pPr marL="173038" indent="-173038">
              <a:spcBef>
                <a:spcPts val="400"/>
              </a:spcBef>
              <a:buBlip>
                <a:blip r:embed="rId2"/>
              </a:buBlip>
            </a:pPr>
            <a:r>
              <a:rPr lang="en-US" sz="1400" dirty="0">
                <a:solidFill>
                  <a:schemeClr val="accent1"/>
                </a:solidFill>
              </a:rPr>
              <a:t>Product level data by district</a:t>
            </a:r>
          </a:p>
          <a:p>
            <a:pPr marL="173038" indent="-173038">
              <a:spcBef>
                <a:spcPts val="400"/>
              </a:spcBef>
              <a:buBlip>
                <a:blip r:embed="rId2"/>
              </a:buBlip>
            </a:pPr>
            <a:r>
              <a:rPr lang="en-US" sz="1400" dirty="0">
                <a:solidFill>
                  <a:schemeClr val="accent1"/>
                </a:solidFill>
              </a:rPr>
              <a:t>Product level data by site </a:t>
            </a:r>
          </a:p>
          <a:p>
            <a:pPr marL="173038" indent="-173038">
              <a:spcBef>
                <a:spcPts val="400"/>
              </a:spcBef>
              <a:buBlip>
                <a:blip r:embed="rId2"/>
              </a:buBlip>
            </a:pPr>
            <a:r>
              <a:rPr lang="en-US" sz="1400" dirty="0">
                <a:solidFill>
                  <a:schemeClr val="accent1"/>
                </a:solidFill>
              </a:rPr>
              <a:t>EMR data in real world </a:t>
            </a:r>
          </a:p>
          <a:p>
            <a:pPr marL="173038" indent="-173038">
              <a:spcBef>
                <a:spcPts val="400"/>
              </a:spcBef>
              <a:buBlip>
                <a:blip r:embed="rId2"/>
              </a:buBlip>
            </a:pPr>
            <a:r>
              <a:rPr lang="en-US" sz="1400" dirty="0">
                <a:solidFill>
                  <a:schemeClr val="accent1"/>
                </a:solidFill>
              </a:rPr>
              <a:t>Hospital master data, e.g. hospital beds, patients visits # per year, physicians # by TA etc.</a:t>
            </a:r>
          </a:p>
          <a:p>
            <a:pPr marL="173038" indent="-173038">
              <a:spcBef>
                <a:spcPts val="400"/>
              </a:spcBef>
              <a:buBlip>
                <a:blip r:embed="rId2"/>
              </a:buBlip>
            </a:pPr>
            <a:r>
              <a:rPr lang="en-US" sz="1400" dirty="0">
                <a:solidFill>
                  <a:schemeClr val="accent1"/>
                </a:solidFill>
              </a:rPr>
              <a:t>Site trove data  </a:t>
            </a:r>
          </a:p>
        </p:txBody>
      </p:sp>
      <p:grpSp>
        <p:nvGrpSpPr>
          <p:cNvPr id="99" name="Group 98">
            <a:extLst>
              <a:ext uri="{FF2B5EF4-FFF2-40B4-BE49-F238E27FC236}">
                <a16:creationId xmlns:a16="http://schemas.microsoft.com/office/drawing/2014/main" id="{D4B6B4E0-4B6B-4D85-A456-851D8F723F44}"/>
              </a:ext>
            </a:extLst>
          </p:cNvPr>
          <p:cNvGrpSpPr/>
          <p:nvPr/>
        </p:nvGrpSpPr>
        <p:grpSpPr>
          <a:xfrm>
            <a:off x="3580532" y="5119481"/>
            <a:ext cx="1692902" cy="1126826"/>
            <a:chOff x="997531" y="3646746"/>
            <a:chExt cx="1063305" cy="1801532"/>
          </a:xfrm>
        </p:grpSpPr>
        <p:sp>
          <p:nvSpPr>
            <p:cNvPr id="100" name="Text12_1">
              <a:extLst>
                <a:ext uri="{FF2B5EF4-FFF2-40B4-BE49-F238E27FC236}">
                  <a16:creationId xmlns:a16="http://schemas.microsoft.com/office/drawing/2014/main" id="{6CAC69BC-D889-4EA2-ACBA-30FE5DC1D842}"/>
                </a:ext>
              </a:extLst>
            </p:cNvPr>
            <p:cNvSpPr>
              <a:spLocks noChangeArrowheads="1"/>
            </p:cNvSpPr>
            <p:nvPr/>
          </p:nvSpPr>
          <p:spPr bwMode="auto">
            <a:xfrm>
              <a:off x="2015117" y="3646746"/>
              <a:ext cx="45719" cy="1801531"/>
            </a:xfrm>
            <a:prstGeom prst="rect">
              <a:avLst/>
            </a:prstGeom>
            <a:solidFill>
              <a:schemeClr val="accent1"/>
            </a:solidFill>
            <a:ln w="6350">
              <a:noFill/>
              <a:miter lim="800000"/>
              <a:headEnd/>
              <a:tailEnd/>
            </a:ln>
            <a:effectLst/>
          </p:spPr>
          <p:txBody>
            <a:bodyPr vert="horz" wrap="square" lIns="72000" tIns="72000" rIns="72000" bIns="72000" numCol="1" anchor="t" anchorCtr="0" compatLnSpc="1">
              <a:prstTxWarp prst="textNoShape">
                <a:avLst/>
              </a:prstTxWarp>
              <a:noAutofit/>
            </a:bodyPr>
            <a:lstStyle/>
            <a:p>
              <a:pPr marL="177800" lvl="1" indent="-177800" defTabSz="913526">
                <a:spcBef>
                  <a:spcPts val="400"/>
                </a:spcBef>
                <a:buClr>
                  <a:schemeClr val="accent1"/>
                </a:buClr>
                <a:buSzPct val="85000"/>
                <a:buFont typeface="Wingdings" panose="05000000000000000000" pitchFamily="2" charset="2"/>
                <a:buChar char="n"/>
              </a:pPr>
              <a:endParaRPr lang="en-US" sz="1400" b="1">
                <a:solidFill>
                  <a:schemeClr val="accent1"/>
                </a:solidFill>
              </a:endParaRPr>
            </a:p>
          </p:txBody>
        </p:sp>
        <p:grpSp>
          <p:nvGrpSpPr>
            <p:cNvPr id="101" name="Group 100">
              <a:extLst>
                <a:ext uri="{FF2B5EF4-FFF2-40B4-BE49-F238E27FC236}">
                  <a16:creationId xmlns:a16="http://schemas.microsoft.com/office/drawing/2014/main" id="{2BEFEA70-F8D3-4FF6-8E00-00B5B5CFE303}"/>
                </a:ext>
              </a:extLst>
            </p:cNvPr>
            <p:cNvGrpSpPr/>
            <p:nvPr/>
          </p:nvGrpSpPr>
          <p:grpSpPr>
            <a:xfrm>
              <a:off x="997531" y="3646746"/>
              <a:ext cx="1017586" cy="1801532"/>
              <a:chOff x="997531" y="3646746"/>
              <a:chExt cx="1347514" cy="1801532"/>
            </a:xfrm>
          </p:grpSpPr>
          <p:sp>
            <p:nvSpPr>
              <p:cNvPr id="102" name="Text12_1">
                <a:extLst>
                  <a:ext uri="{FF2B5EF4-FFF2-40B4-BE49-F238E27FC236}">
                    <a16:creationId xmlns:a16="http://schemas.microsoft.com/office/drawing/2014/main" id="{CA05C4B4-CB50-42D4-8824-1D40551F3417}"/>
                  </a:ext>
                </a:extLst>
              </p:cNvPr>
              <p:cNvSpPr>
                <a:spLocks noChangeArrowheads="1"/>
              </p:cNvSpPr>
              <p:nvPr/>
            </p:nvSpPr>
            <p:spPr bwMode="auto">
              <a:xfrm>
                <a:off x="997531" y="3646746"/>
                <a:ext cx="1301795" cy="1801532"/>
              </a:xfrm>
              <a:prstGeom prst="rect">
                <a:avLst/>
              </a:prstGeom>
              <a:noFill/>
              <a:ln w="6350">
                <a:noFill/>
                <a:miter lim="800000"/>
                <a:headEnd/>
                <a:tailEnd/>
              </a:ln>
              <a:effectLst/>
            </p:spPr>
            <p:txBody>
              <a:bodyPr vert="horz" wrap="square" lIns="45720" tIns="72000" rIns="45720" bIns="72000" numCol="1" anchor="t" anchorCtr="0" compatLnSpc="1">
                <a:prstTxWarp prst="textNoShape">
                  <a:avLst/>
                </a:prstTxWarp>
                <a:noAutofit/>
              </a:bodyPr>
              <a:lstStyle/>
              <a:p>
                <a:pPr>
                  <a:spcBef>
                    <a:spcPts val="400"/>
                  </a:spcBef>
                </a:pPr>
                <a:r>
                  <a:rPr lang="en-US" sz="1400" b="1" dirty="0">
                    <a:solidFill>
                      <a:schemeClr val="accent1"/>
                    </a:solidFill>
                  </a:rPr>
                  <a:t>Analytics </a:t>
                </a:r>
              </a:p>
            </p:txBody>
          </p:sp>
          <p:cxnSp>
            <p:nvCxnSpPr>
              <p:cNvPr id="103" name="Straight Connector 102">
                <a:extLst>
                  <a:ext uri="{FF2B5EF4-FFF2-40B4-BE49-F238E27FC236}">
                    <a16:creationId xmlns:a16="http://schemas.microsoft.com/office/drawing/2014/main" id="{8E0BFC16-C643-47AB-A3D6-84ED639323D9}"/>
                  </a:ext>
                </a:extLst>
              </p:cNvPr>
              <p:cNvCxnSpPr/>
              <p:nvPr/>
            </p:nvCxnSpPr>
            <p:spPr bwMode="gray">
              <a:xfrm>
                <a:off x="997531" y="3646746"/>
                <a:ext cx="1347514" cy="0"/>
              </a:xfrm>
              <a:prstGeom prst="line">
                <a:avLst/>
              </a:prstGeom>
              <a:ln w="6350">
                <a:solidFill>
                  <a:schemeClr val="accent1"/>
                </a:solidFill>
                <a:tailEnd type="none"/>
              </a:ln>
            </p:spPr>
            <p:style>
              <a:lnRef idx="1">
                <a:schemeClr val="accent1"/>
              </a:lnRef>
              <a:fillRef idx="0">
                <a:schemeClr val="accent1"/>
              </a:fillRef>
              <a:effectRef idx="0">
                <a:schemeClr val="accent1"/>
              </a:effectRef>
              <a:fontRef idx="minor">
                <a:schemeClr val="tx1"/>
              </a:fontRef>
            </p:style>
          </p:cxnSp>
        </p:grpSp>
      </p:grpSp>
      <p:sp>
        <p:nvSpPr>
          <p:cNvPr id="104" name="Rectangle 103">
            <a:extLst>
              <a:ext uri="{FF2B5EF4-FFF2-40B4-BE49-F238E27FC236}">
                <a16:creationId xmlns:a16="http://schemas.microsoft.com/office/drawing/2014/main" id="{FB9E98A5-DF70-4D3E-A7F9-4BE866F77A96}"/>
              </a:ext>
            </a:extLst>
          </p:cNvPr>
          <p:cNvSpPr/>
          <p:nvPr/>
        </p:nvSpPr>
        <p:spPr>
          <a:xfrm>
            <a:off x="5374229" y="5119481"/>
            <a:ext cx="6406056" cy="1272143"/>
          </a:xfrm>
          <a:prstGeom prst="rect">
            <a:avLst/>
          </a:prstGeom>
        </p:spPr>
        <p:txBody>
          <a:bodyPr wrap="square">
            <a:spAutoFit/>
          </a:bodyPr>
          <a:lstStyle/>
          <a:p>
            <a:pPr marL="173038" indent="-173038">
              <a:spcBef>
                <a:spcPts val="400"/>
              </a:spcBef>
              <a:buBlip>
                <a:blip r:embed="rId2"/>
              </a:buBlip>
            </a:pPr>
            <a:r>
              <a:rPr lang="en-US" sz="1400" dirty="0">
                <a:solidFill>
                  <a:schemeClr val="accent1"/>
                </a:solidFill>
              </a:rPr>
              <a:t>Products size estimation by existing sample data and master data, e.g. estimate Xarelto size of hospital B utilizing known 800 hospitals </a:t>
            </a:r>
          </a:p>
          <a:p>
            <a:pPr marL="173038" indent="-173038">
              <a:spcBef>
                <a:spcPts val="400"/>
              </a:spcBef>
              <a:buBlip>
                <a:blip r:embed="rId2"/>
              </a:buBlip>
            </a:pPr>
            <a:r>
              <a:rPr lang="en-US" sz="1400" dirty="0">
                <a:solidFill>
                  <a:schemeClr val="accent1"/>
                </a:solidFill>
              </a:rPr>
              <a:t>Simulate the patient recruitment duration by utilizing the </a:t>
            </a:r>
            <a:r>
              <a:rPr lang="en-US" sz="1400" dirty="0" err="1">
                <a:solidFill>
                  <a:schemeClr val="accent1"/>
                </a:solidFill>
              </a:rPr>
              <a:t>MonteCarlo</a:t>
            </a:r>
            <a:r>
              <a:rPr lang="en-US" sz="1400" dirty="0">
                <a:solidFill>
                  <a:schemeClr val="accent1"/>
                </a:solidFill>
              </a:rPr>
              <a:t> model</a:t>
            </a:r>
          </a:p>
          <a:p>
            <a:pPr marL="173038" indent="-173038">
              <a:spcBef>
                <a:spcPts val="400"/>
              </a:spcBef>
              <a:buBlip>
                <a:blip r:embed="rId2"/>
              </a:buBlip>
            </a:pPr>
            <a:r>
              <a:rPr lang="en-US" sz="1400" dirty="0">
                <a:solidFill>
                  <a:schemeClr val="accent1"/>
                </a:solidFill>
              </a:rPr>
              <a:t>Predict the low performing sites and identify the risk factors by machine learning </a:t>
            </a:r>
          </a:p>
        </p:txBody>
      </p:sp>
      <p:pic>
        <p:nvPicPr>
          <p:cNvPr id="33" name="Grafik 18" descr="Soziales Netzwerk">
            <a:extLst>
              <a:ext uri="{FF2B5EF4-FFF2-40B4-BE49-F238E27FC236}">
                <a16:creationId xmlns:a16="http://schemas.microsoft.com/office/drawing/2014/main" id="{60848FBE-4E8D-456B-9389-4B824520E76C}"/>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340049" y="2216211"/>
            <a:ext cx="1371600" cy="1371600"/>
          </a:xfrm>
          <a:prstGeom prst="rect">
            <a:avLst/>
          </a:prstGeom>
        </p:spPr>
      </p:pic>
      <p:sp>
        <p:nvSpPr>
          <p:cNvPr id="5" name="Star: 5 Points 4">
            <a:extLst>
              <a:ext uri="{FF2B5EF4-FFF2-40B4-BE49-F238E27FC236}">
                <a16:creationId xmlns:a16="http://schemas.microsoft.com/office/drawing/2014/main" id="{DBF1F351-0DD0-412D-A537-F302B9F01A88}"/>
              </a:ext>
            </a:extLst>
          </p:cNvPr>
          <p:cNvSpPr/>
          <p:nvPr/>
        </p:nvSpPr>
        <p:spPr bwMode="gray">
          <a:xfrm>
            <a:off x="6410739" y="6134445"/>
            <a:ext cx="188844" cy="226451"/>
          </a:xfrm>
          <a:prstGeom prst="star5">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fontAlgn="auto" hangingPunct="1">
              <a:lnSpc>
                <a:spcPct val="100000"/>
              </a:lnSpc>
              <a:spcBef>
                <a:spcPts val="0"/>
              </a:spcBef>
              <a:spcAft>
                <a:spcPts val="0"/>
              </a:spcAft>
            </a:pPr>
            <a:endParaRPr lang="en-US" sz="1800" b="0" i="0" u="none" baseline="0" dirty="0">
              <a:solidFill>
                <a:srgbClr val="FFFFFF"/>
              </a:solidFill>
              <a:latin typeface="Arial" panose="020B0604020202020204" pitchFamily="34" charset="0"/>
            </a:endParaRPr>
          </a:p>
        </p:txBody>
      </p:sp>
    </p:spTree>
    <p:extLst>
      <p:ext uri="{BB962C8B-B14F-4D97-AF65-F5344CB8AC3E}">
        <p14:creationId xmlns:p14="http://schemas.microsoft.com/office/powerpoint/2010/main" val="3173227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F5DA9D7-09B1-46D6-98F4-729C3CAD888B}"/>
              </a:ext>
            </a:extLst>
          </p:cNvPr>
          <p:cNvSpPr>
            <a:spLocks noGrp="1"/>
          </p:cNvSpPr>
          <p:nvPr>
            <p:ph type="title"/>
          </p:nvPr>
        </p:nvSpPr>
        <p:spPr/>
        <p:txBody>
          <a:bodyPr/>
          <a:lstStyle/>
          <a:p>
            <a:r>
              <a:rPr lang="en-US" dirty="0"/>
              <a:t>A data driven way to estimate the patient size by site and simulate the potential patient enrollment duration </a:t>
            </a:r>
          </a:p>
        </p:txBody>
      </p:sp>
      <p:sp>
        <p:nvSpPr>
          <p:cNvPr id="4" name="Footer Placeholder 3">
            <a:extLst>
              <a:ext uri="{FF2B5EF4-FFF2-40B4-BE49-F238E27FC236}">
                <a16:creationId xmlns:a16="http://schemas.microsoft.com/office/drawing/2014/main" id="{67C7355F-15A2-4D31-BD04-DEA5EDEDD2A8}"/>
              </a:ext>
            </a:extLst>
          </p:cNvPr>
          <p:cNvSpPr>
            <a:spLocks noGrp="1"/>
          </p:cNvSpPr>
          <p:nvPr>
            <p:ph type="ftr" sz="quarter" idx="11"/>
          </p:nvPr>
        </p:nvSpPr>
        <p:spPr/>
        <p:txBody>
          <a:bodyPr/>
          <a:lstStyle/>
          <a:p>
            <a:r>
              <a:rPr lang="en-US"/>
              <a:t>/// Bayer 16:9 Template /// September 2018</a:t>
            </a:r>
            <a:endParaRPr lang="en-US" dirty="0"/>
          </a:p>
        </p:txBody>
      </p:sp>
      <p:sp>
        <p:nvSpPr>
          <p:cNvPr id="5" name="Slide Number Placeholder 4">
            <a:extLst>
              <a:ext uri="{FF2B5EF4-FFF2-40B4-BE49-F238E27FC236}">
                <a16:creationId xmlns:a16="http://schemas.microsoft.com/office/drawing/2014/main" id="{491D21D4-3F2A-4B21-96AA-6756D389986A}"/>
              </a:ext>
            </a:extLst>
          </p:cNvPr>
          <p:cNvSpPr>
            <a:spLocks noGrp="1"/>
          </p:cNvSpPr>
          <p:nvPr>
            <p:ph type="sldNum" sz="quarter" idx="12"/>
          </p:nvPr>
        </p:nvSpPr>
        <p:spPr/>
        <p:txBody>
          <a:bodyPr/>
          <a:lstStyle/>
          <a:p>
            <a:fld id="{EEAD9179-7A6B-4268-BEB2-F3B8EB06115B}" type="slidenum">
              <a:rPr lang="en-US" smtClean="0"/>
              <a:t>32</a:t>
            </a:fld>
            <a:endParaRPr lang="en-US" dirty="0"/>
          </a:p>
        </p:txBody>
      </p:sp>
      <p:sp>
        <p:nvSpPr>
          <p:cNvPr id="6" name="TextBox 5">
            <a:extLst>
              <a:ext uri="{FF2B5EF4-FFF2-40B4-BE49-F238E27FC236}">
                <a16:creationId xmlns:a16="http://schemas.microsoft.com/office/drawing/2014/main" id="{F108576C-C797-4FC2-9DF2-D37542DC4FED}"/>
              </a:ext>
            </a:extLst>
          </p:cNvPr>
          <p:cNvSpPr txBox="1"/>
          <p:nvPr>
            <p:custDataLst>
              <p:tags r:id="rId1"/>
            </p:custDataLst>
          </p:nvPr>
        </p:nvSpPr>
        <p:spPr>
          <a:xfrm>
            <a:off x="678964" y="1920278"/>
            <a:ext cx="4227083" cy="1120505"/>
          </a:xfrm>
          <a:prstGeom prst="rect">
            <a:avLst/>
          </a:prstGeom>
          <a:noFill/>
        </p:spPr>
        <p:txBody>
          <a:bodyPr wrap="square" rtlCol="0" anchor="ctr">
            <a:noAutofit/>
          </a:bodyPr>
          <a:lstStyle/>
          <a:p>
            <a:pPr marL="283005" indent="-285750" eaLnBrk="0" hangingPunct="0">
              <a:spcBef>
                <a:spcPct val="50000"/>
              </a:spcBef>
              <a:buFont typeface="Arial" panose="020B0604020202020204" pitchFamily="34" charset="0"/>
              <a:buChar char="•"/>
            </a:pPr>
            <a:r>
              <a:rPr lang="en-US" altLang="zh-CN" sz="1400" dirty="0">
                <a:solidFill>
                  <a:srgbClr val="000000"/>
                </a:solidFill>
                <a:ea typeface="黑体"/>
                <a:sym typeface="黑体"/>
              </a:rPr>
              <a:t>Split the total patients by regions </a:t>
            </a:r>
            <a:r>
              <a:rPr lang="en-US" altLang="zh-CN" sz="1400" b="1" i="1" u="sng" dirty="0">
                <a:solidFill>
                  <a:schemeClr val="accent1">
                    <a:lumMod val="75000"/>
                    <a:lumOff val="25000"/>
                  </a:schemeClr>
                </a:solidFill>
                <a:ea typeface="黑体"/>
                <a:sym typeface="黑体"/>
              </a:rPr>
              <a:t>using CHPA data</a:t>
            </a:r>
            <a:r>
              <a:rPr lang="en-US" altLang="zh-CN" sz="1400" dirty="0">
                <a:solidFill>
                  <a:srgbClr val="000000"/>
                </a:solidFill>
                <a:ea typeface="黑体"/>
                <a:sym typeface="黑体"/>
              </a:rPr>
              <a:t>, to ensure the regional representativeness  </a:t>
            </a:r>
          </a:p>
          <a:p>
            <a:pPr marL="283005" indent="-285750" eaLnBrk="0" hangingPunct="0">
              <a:spcBef>
                <a:spcPct val="50000"/>
              </a:spcBef>
              <a:buFont typeface="Arial" panose="020B0604020202020204" pitchFamily="34" charset="0"/>
              <a:buChar char="•"/>
            </a:pPr>
            <a:r>
              <a:rPr lang="en-US" altLang="zh-CN" sz="1400" dirty="0">
                <a:solidFill>
                  <a:srgbClr val="000000"/>
                </a:solidFill>
                <a:ea typeface="黑体"/>
                <a:sym typeface="黑体"/>
              </a:rPr>
              <a:t>Estimate the sites potential by </a:t>
            </a:r>
            <a:r>
              <a:rPr lang="en-US" altLang="zh-CN" sz="1400" b="1" i="1" u="sng" dirty="0">
                <a:solidFill>
                  <a:schemeClr val="accent1">
                    <a:lumMod val="75000"/>
                    <a:lumOff val="25000"/>
                  </a:schemeClr>
                </a:solidFill>
                <a:ea typeface="黑体"/>
                <a:sym typeface="黑体"/>
              </a:rPr>
              <a:t>CPA hospital data</a:t>
            </a:r>
            <a:r>
              <a:rPr lang="en-US" altLang="zh-CN" sz="1400" dirty="0">
                <a:solidFill>
                  <a:srgbClr val="000000"/>
                </a:solidFill>
                <a:ea typeface="黑体"/>
                <a:sym typeface="黑体"/>
              </a:rPr>
              <a:t>, referring to the </a:t>
            </a:r>
            <a:r>
              <a:rPr lang="en-US" altLang="zh-CN" sz="1400" b="1" i="1" u="sng" dirty="0">
                <a:solidFill>
                  <a:schemeClr val="accent1">
                    <a:lumMod val="75000"/>
                    <a:lumOff val="25000"/>
                  </a:schemeClr>
                </a:solidFill>
                <a:ea typeface="黑体"/>
                <a:sym typeface="黑体"/>
              </a:rPr>
              <a:t>hospital beds, physician size (</a:t>
            </a:r>
            <a:r>
              <a:rPr lang="zh-CN" altLang="en-US" sz="1400" b="1" i="1" u="sng" dirty="0">
                <a:solidFill>
                  <a:schemeClr val="accent1">
                    <a:lumMod val="75000"/>
                    <a:lumOff val="25000"/>
                  </a:schemeClr>
                </a:solidFill>
                <a:ea typeface="黑体"/>
                <a:sym typeface="黑体"/>
              </a:rPr>
              <a:t>好大夫</a:t>
            </a:r>
            <a:r>
              <a:rPr lang="en-US" altLang="zh-CN" sz="1400" b="1" i="1" u="sng" dirty="0">
                <a:solidFill>
                  <a:schemeClr val="accent1">
                    <a:lumMod val="75000"/>
                    <a:lumOff val="25000"/>
                  </a:schemeClr>
                </a:solidFill>
                <a:ea typeface="黑体"/>
                <a:sym typeface="黑体"/>
              </a:rPr>
              <a:t>)</a:t>
            </a:r>
          </a:p>
        </p:txBody>
      </p:sp>
      <p:sp>
        <p:nvSpPr>
          <p:cNvPr id="7" name="Rectangle 6">
            <a:extLst>
              <a:ext uri="{FF2B5EF4-FFF2-40B4-BE49-F238E27FC236}">
                <a16:creationId xmlns:a16="http://schemas.microsoft.com/office/drawing/2014/main" id="{02487FBF-E230-496F-9D41-D3E79C98A67E}"/>
              </a:ext>
            </a:extLst>
          </p:cNvPr>
          <p:cNvSpPr/>
          <p:nvPr/>
        </p:nvSpPr>
        <p:spPr>
          <a:xfrm>
            <a:off x="678964" y="1727200"/>
            <a:ext cx="4227083" cy="4757015"/>
          </a:xfrm>
          <a:prstGeom prst="rect">
            <a:avLst/>
          </a:prstGeom>
          <a:noFill/>
          <a:ln>
            <a:solidFill>
              <a:srgbClr val="00206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latin typeface="黑体"/>
              <a:ea typeface="黑体"/>
              <a:sym typeface="黑体"/>
            </a:endParaRPr>
          </a:p>
        </p:txBody>
      </p:sp>
      <p:sp>
        <p:nvSpPr>
          <p:cNvPr id="12" name="TextBox 11">
            <a:extLst>
              <a:ext uri="{FF2B5EF4-FFF2-40B4-BE49-F238E27FC236}">
                <a16:creationId xmlns:a16="http://schemas.microsoft.com/office/drawing/2014/main" id="{13456A80-57EA-453A-9CE7-E14824F9AC13}"/>
              </a:ext>
            </a:extLst>
          </p:cNvPr>
          <p:cNvSpPr txBox="1"/>
          <p:nvPr>
            <p:custDataLst>
              <p:tags r:id="rId2"/>
            </p:custDataLst>
          </p:nvPr>
        </p:nvSpPr>
        <p:spPr>
          <a:xfrm>
            <a:off x="967694" y="1360301"/>
            <a:ext cx="3517704" cy="523220"/>
          </a:xfrm>
          <a:prstGeom prst="rect">
            <a:avLst/>
          </a:prstGeom>
          <a:solidFill>
            <a:schemeClr val="bg1"/>
          </a:solidFill>
        </p:spPr>
        <p:txBody>
          <a:bodyPr wrap="square" rtlCol="0">
            <a:spAutoFit/>
          </a:bodyPr>
          <a:lstStyle/>
          <a:p>
            <a:pPr algn="ctr" eaLnBrk="0" hangingPunct="0">
              <a:spcBef>
                <a:spcPct val="50000"/>
              </a:spcBef>
            </a:pPr>
            <a:r>
              <a:rPr lang="en-US" altLang="zh-CN" sz="1400" b="1" dirty="0">
                <a:solidFill>
                  <a:srgbClr val="000000"/>
                </a:solidFill>
                <a:ea typeface="黑体"/>
                <a:sym typeface="黑体"/>
              </a:rPr>
              <a:t>Estimate site potential by region and recommendation </a:t>
            </a:r>
          </a:p>
        </p:txBody>
      </p:sp>
      <p:sp>
        <p:nvSpPr>
          <p:cNvPr id="13" name="Rectangle 12">
            <a:extLst>
              <a:ext uri="{FF2B5EF4-FFF2-40B4-BE49-F238E27FC236}">
                <a16:creationId xmlns:a16="http://schemas.microsoft.com/office/drawing/2014/main" id="{923E408A-4232-4D7C-9E77-D43F1085BBD2}"/>
              </a:ext>
            </a:extLst>
          </p:cNvPr>
          <p:cNvSpPr/>
          <p:nvPr/>
        </p:nvSpPr>
        <p:spPr>
          <a:xfrm>
            <a:off x="5047957" y="1706497"/>
            <a:ext cx="3043631" cy="4757015"/>
          </a:xfrm>
          <a:prstGeom prst="rect">
            <a:avLst/>
          </a:prstGeom>
          <a:noFill/>
          <a:ln>
            <a:solidFill>
              <a:srgbClr val="00206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latin typeface="黑体"/>
              <a:ea typeface="黑体"/>
              <a:sym typeface="黑体"/>
            </a:endParaRPr>
          </a:p>
        </p:txBody>
      </p:sp>
      <p:pic>
        <p:nvPicPr>
          <p:cNvPr id="14" name="Picture 13">
            <a:extLst>
              <a:ext uri="{FF2B5EF4-FFF2-40B4-BE49-F238E27FC236}">
                <a16:creationId xmlns:a16="http://schemas.microsoft.com/office/drawing/2014/main" id="{45C14241-1F8A-4087-A956-64F4206407C0}"/>
              </a:ext>
            </a:extLst>
          </p:cNvPr>
          <p:cNvPicPr>
            <a:picLocks noChangeAspect="1"/>
          </p:cNvPicPr>
          <p:nvPr/>
        </p:nvPicPr>
        <p:blipFill>
          <a:blip r:embed="rId10"/>
          <a:stretch>
            <a:fillRect/>
          </a:stretch>
        </p:blipFill>
        <p:spPr>
          <a:xfrm>
            <a:off x="5345484" y="3237995"/>
            <a:ext cx="2428910" cy="3034512"/>
          </a:xfrm>
          <a:prstGeom prst="rect">
            <a:avLst/>
          </a:prstGeom>
          <a:ln>
            <a:noFill/>
          </a:ln>
        </p:spPr>
      </p:pic>
      <p:sp>
        <p:nvSpPr>
          <p:cNvPr id="15" name="TextBox 14">
            <a:extLst>
              <a:ext uri="{FF2B5EF4-FFF2-40B4-BE49-F238E27FC236}">
                <a16:creationId xmlns:a16="http://schemas.microsoft.com/office/drawing/2014/main" id="{6E555984-FED8-4838-986D-DD1B06B36E91}"/>
              </a:ext>
            </a:extLst>
          </p:cNvPr>
          <p:cNvSpPr txBox="1"/>
          <p:nvPr>
            <p:custDataLst>
              <p:tags r:id="rId3"/>
            </p:custDataLst>
          </p:nvPr>
        </p:nvSpPr>
        <p:spPr>
          <a:xfrm>
            <a:off x="5157103" y="1965895"/>
            <a:ext cx="3076395" cy="1120505"/>
          </a:xfrm>
          <a:prstGeom prst="rect">
            <a:avLst/>
          </a:prstGeom>
          <a:noFill/>
        </p:spPr>
        <p:txBody>
          <a:bodyPr wrap="square" rtlCol="0" anchor="ctr">
            <a:noAutofit/>
          </a:bodyPr>
          <a:lstStyle/>
          <a:p>
            <a:pPr marL="283005" indent="-285750" eaLnBrk="0" hangingPunct="0">
              <a:spcBef>
                <a:spcPct val="50000"/>
              </a:spcBef>
              <a:buFont typeface="Arial" panose="020B0604020202020204" pitchFamily="34" charset="0"/>
              <a:buChar char="•"/>
            </a:pPr>
            <a:r>
              <a:rPr lang="en-US" altLang="zh-CN" sz="1400" dirty="0">
                <a:solidFill>
                  <a:srgbClr val="000000"/>
                </a:solidFill>
                <a:ea typeface="黑体"/>
                <a:sym typeface="黑体"/>
              </a:rPr>
              <a:t>Considering the competition study (</a:t>
            </a:r>
            <a:r>
              <a:rPr lang="en-US" altLang="zh-CN" sz="1400" b="1" i="1" u="sng" dirty="0">
                <a:solidFill>
                  <a:schemeClr val="accent1">
                    <a:lumMod val="75000"/>
                    <a:lumOff val="25000"/>
                  </a:schemeClr>
                </a:solidFill>
                <a:ea typeface="黑体"/>
                <a:sym typeface="黑体"/>
              </a:rPr>
              <a:t>CDE data</a:t>
            </a:r>
            <a:r>
              <a:rPr lang="en-US" altLang="zh-CN" sz="1400" dirty="0">
                <a:solidFill>
                  <a:srgbClr val="000000"/>
                </a:solidFill>
                <a:ea typeface="黑体"/>
                <a:sym typeface="黑体"/>
              </a:rPr>
              <a:t>) and past enrollment rate (</a:t>
            </a:r>
            <a:r>
              <a:rPr lang="en-US" altLang="zh-CN" sz="1400" b="1" i="1" u="sng" dirty="0">
                <a:solidFill>
                  <a:schemeClr val="accent1">
                    <a:lumMod val="75000"/>
                    <a:lumOff val="25000"/>
                  </a:schemeClr>
                </a:solidFill>
                <a:ea typeface="黑体"/>
                <a:sym typeface="黑体"/>
              </a:rPr>
              <a:t>internal experience, </a:t>
            </a:r>
            <a:r>
              <a:rPr lang="en-US" altLang="zh-CN" sz="1400" b="1" i="1" u="sng" dirty="0" err="1">
                <a:solidFill>
                  <a:schemeClr val="accent1">
                    <a:lumMod val="75000"/>
                    <a:lumOff val="25000"/>
                  </a:schemeClr>
                </a:solidFill>
                <a:ea typeface="黑体"/>
                <a:sym typeface="黑体"/>
              </a:rPr>
              <a:t>Trialtrove</a:t>
            </a:r>
            <a:r>
              <a:rPr lang="en-US" altLang="zh-CN" sz="1400" b="1" i="1" u="sng" dirty="0">
                <a:solidFill>
                  <a:schemeClr val="accent1">
                    <a:lumMod val="75000"/>
                    <a:lumOff val="25000"/>
                  </a:schemeClr>
                </a:solidFill>
                <a:ea typeface="黑体"/>
                <a:sym typeface="黑体"/>
              </a:rPr>
              <a:t> data</a:t>
            </a:r>
            <a:r>
              <a:rPr lang="en-US" altLang="zh-CN" sz="1400" dirty="0">
                <a:solidFill>
                  <a:srgbClr val="000000"/>
                </a:solidFill>
                <a:ea typeface="黑体"/>
                <a:sym typeface="黑体"/>
              </a:rPr>
              <a:t>), estimate the enrollment rate by tier</a:t>
            </a:r>
          </a:p>
        </p:txBody>
      </p:sp>
      <p:pic>
        <p:nvPicPr>
          <p:cNvPr id="16" name="Picture 15">
            <a:extLst>
              <a:ext uri="{FF2B5EF4-FFF2-40B4-BE49-F238E27FC236}">
                <a16:creationId xmlns:a16="http://schemas.microsoft.com/office/drawing/2014/main" id="{76666DD9-8D62-46E4-BA50-74FB716E519E}"/>
              </a:ext>
            </a:extLst>
          </p:cNvPr>
          <p:cNvPicPr>
            <a:picLocks noChangeAspect="1"/>
          </p:cNvPicPr>
          <p:nvPr/>
        </p:nvPicPr>
        <p:blipFill>
          <a:blip r:embed="rId11"/>
          <a:stretch>
            <a:fillRect/>
          </a:stretch>
        </p:blipFill>
        <p:spPr>
          <a:xfrm>
            <a:off x="721124" y="3160352"/>
            <a:ext cx="4320764" cy="3189798"/>
          </a:xfrm>
          <a:prstGeom prst="rect">
            <a:avLst/>
          </a:prstGeom>
          <a:ln>
            <a:noFill/>
          </a:ln>
        </p:spPr>
      </p:pic>
      <p:sp>
        <p:nvSpPr>
          <p:cNvPr id="17" name="TextBox 16">
            <a:extLst>
              <a:ext uri="{FF2B5EF4-FFF2-40B4-BE49-F238E27FC236}">
                <a16:creationId xmlns:a16="http://schemas.microsoft.com/office/drawing/2014/main" id="{9E87B5A0-128C-4258-A025-E7940EB7AB73}"/>
              </a:ext>
            </a:extLst>
          </p:cNvPr>
          <p:cNvSpPr txBox="1"/>
          <p:nvPr>
            <p:custDataLst>
              <p:tags r:id="rId4"/>
            </p:custDataLst>
          </p:nvPr>
        </p:nvSpPr>
        <p:spPr>
          <a:xfrm>
            <a:off x="5255612" y="1575744"/>
            <a:ext cx="2546548" cy="307777"/>
          </a:xfrm>
          <a:prstGeom prst="rect">
            <a:avLst/>
          </a:prstGeom>
          <a:solidFill>
            <a:schemeClr val="bg1"/>
          </a:solidFill>
        </p:spPr>
        <p:txBody>
          <a:bodyPr wrap="square" rtlCol="0">
            <a:spAutoFit/>
          </a:bodyPr>
          <a:lstStyle/>
          <a:p>
            <a:pPr algn="ctr" eaLnBrk="0" hangingPunct="0">
              <a:spcBef>
                <a:spcPct val="50000"/>
              </a:spcBef>
            </a:pPr>
            <a:r>
              <a:rPr lang="en-US" altLang="zh-CN" sz="1400" b="1" dirty="0">
                <a:solidFill>
                  <a:srgbClr val="000000"/>
                </a:solidFill>
                <a:ea typeface="黑体"/>
                <a:sym typeface="黑体"/>
              </a:rPr>
              <a:t>Estimate enrollment rate</a:t>
            </a:r>
          </a:p>
        </p:txBody>
      </p:sp>
      <p:sp>
        <p:nvSpPr>
          <p:cNvPr id="18" name="Rectangle 17">
            <a:extLst>
              <a:ext uri="{FF2B5EF4-FFF2-40B4-BE49-F238E27FC236}">
                <a16:creationId xmlns:a16="http://schemas.microsoft.com/office/drawing/2014/main" id="{781F920B-A1DA-4169-A6B3-DFE6FCAA848A}"/>
              </a:ext>
            </a:extLst>
          </p:cNvPr>
          <p:cNvSpPr/>
          <p:nvPr/>
        </p:nvSpPr>
        <p:spPr>
          <a:xfrm>
            <a:off x="8248800" y="1706496"/>
            <a:ext cx="3262650" cy="4757015"/>
          </a:xfrm>
          <a:prstGeom prst="rect">
            <a:avLst/>
          </a:prstGeom>
          <a:noFill/>
          <a:ln>
            <a:solidFill>
              <a:srgbClr val="00206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latin typeface="黑体"/>
              <a:ea typeface="黑体"/>
              <a:sym typeface="黑体"/>
            </a:endParaRPr>
          </a:p>
        </p:txBody>
      </p:sp>
      <p:pic>
        <p:nvPicPr>
          <p:cNvPr id="19" name="Picture 18">
            <a:extLst>
              <a:ext uri="{FF2B5EF4-FFF2-40B4-BE49-F238E27FC236}">
                <a16:creationId xmlns:a16="http://schemas.microsoft.com/office/drawing/2014/main" id="{B564D379-560C-4685-8990-C567CC2B8C72}"/>
              </a:ext>
            </a:extLst>
          </p:cNvPr>
          <p:cNvPicPr>
            <a:picLocks noChangeAspect="1"/>
          </p:cNvPicPr>
          <p:nvPr/>
        </p:nvPicPr>
        <p:blipFill>
          <a:blip r:embed="rId10"/>
          <a:stretch>
            <a:fillRect/>
          </a:stretch>
        </p:blipFill>
        <p:spPr>
          <a:xfrm>
            <a:off x="9243701" y="3217165"/>
            <a:ext cx="2428910" cy="3034512"/>
          </a:xfrm>
          <a:prstGeom prst="rect">
            <a:avLst/>
          </a:prstGeom>
          <a:ln>
            <a:noFill/>
          </a:ln>
        </p:spPr>
      </p:pic>
      <p:sp>
        <p:nvSpPr>
          <p:cNvPr id="20" name="TextBox 19">
            <a:extLst>
              <a:ext uri="{FF2B5EF4-FFF2-40B4-BE49-F238E27FC236}">
                <a16:creationId xmlns:a16="http://schemas.microsoft.com/office/drawing/2014/main" id="{330E459A-0C9E-4609-A2C1-766024472A0A}"/>
              </a:ext>
            </a:extLst>
          </p:cNvPr>
          <p:cNvSpPr txBox="1"/>
          <p:nvPr>
            <p:custDataLst>
              <p:tags r:id="rId5"/>
            </p:custDataLst>
          </p:nvPr>
        </p:nvSpPr>
        <p:spPr>
          <a:xfrm>
            <a:off x="8393068" y="1932786"/>
            <a:ext cx="3076395" cy="1120505"/>
          </a:xfrm>
          <a:prstGeom prst="rect">
            <a:avLst/>
          </a:prstGeom>
          <a:noFill/>
        </p:spPr>
        <p:txBody>
          <a:bodyPr wrap="square" rtlCol="0" anchor="ctr">
            <a:noAutofit/>
          </a:bodyPr>
          <a:lstStyle/>
          <a:p>
            <a:pPr marL="283005" indent="-285750" eaLnBrk="0" hangingPunct="0">
              <a:spcBef>
                <a:spcPct val="50000"/>
              </a:spcBef>
              <a:buFont typeface="Arial" panose="020B0604020202020204" pitchFamily="34" charset="0"/>
              <a:buChar char="•"/>
            </a:pPr>
            <a:r>
              <a:rPr lang="en-US" altLang="zh-CN" sz="1400" dirty="0">
                <a:solidFill>
                  <a:srgbClr val="000000"/>
                </a:solidFill>
                <a:ea typeface="黑体"/>
                <a:sym typeface="黑体"/>
              </a:rPr>
              <a:t>Considering the competition study and past enrollment rate, estimate the enrollment rate by tier, e.g. 80% probability the patient recruitment will be closed within 18 months.</a:t>
            </a:r>
          </a:p>
        </p:txBody>
      </p:sp>
      <p:pic>
        <p:nvPicPr>
          <p:cNvPr id="21" name="图片 4">
            <a:extLst>
              <a:ext uri="{FF2B5EF4-FFF2-40B4-BE49-F238E27FC236}">
                <a16:creationId xmlns:a16="http://schemas.microsoft.com/office/drawing/2014/main" id="{57B9169C-048A-4948-8D8E-A53F7FAF3B5C}"/>
              </a:ext>
            </a:extLst>
          </p:cNvPr>
          <p:cNvPicPr>
            <a:picLocks noChangeAspect="1"/>
          </p:cNvPicPr>
          <p:nvPr/>
        </p:nvPicPr>
        <p:blipFill rotWithShape="1">
          <a:blip r:embed="rId12"/>
          <a:srcRect l="15343" t="27865" r="55562" b="16545"/>
          <a:stretch/>
        </p:blipFill>
        <p:spPr>
          <a:xfrm>
            <a:off x="8525021" y="3160352"/>
            <a:ext cx="2923040" cy="3139983"/>
          </a:xfrm>
          <a:prstGeom prst="rect">
            <a:avLst/>
          </a:prstGeom>
          <a:ln>
            <a:noFill/>
          </a:ln>
        </p:spPr>
      </p:pic>
      <p:sp>
        <p:nvSpPr>
          <p:cNvPr id="22" name="TextBox 21">
            <a:extLst>
              <a:ext uri="{FF2B5EF4-FFF2-40B4-BE49-F238E27FC236}">
                <a16:creationId xmlns:a16="http://schemas.microsoft.com/office/drawing/2014/main" id="{892E8611-6EF1-40EF-8F8E-8DAAD09CA926}"/>
              </a:ext>
            </a:extLst>
          </p:cNvPr>
          <p:cNvSpPr txBox="1"/>
          <p:nvPr>
            <p:custDataLst>
              <p:tags r:id="rId6"/>
            </p:custDataLst>
          </p:nvPr>
        </p:nvSpPr>
        <p:spPr>
          <a:xfrm>
            <a:off x="8606851" y="1575744"/>
            <a:ext cx="2841210" cy="307777"/>
          </a:xfrm>
          <a:prstGeom prst="rect">
            <a:avLst/>
          </a:prstGeom>
          <a:solidFill>
            <a:schemeClr val="bg1"/>
          </a:solidFill>
        </p:spPr>
        <p:txBody>
          <a:bodyPr wrap="square" rtlCol="0">
            <a:spAutoFit/>
          </a:bodyPr>
          <a:lstStyle/>
          <a:p>
            <a:pPr algn="ctr" eaLnBrk="0" hangingPunct="0">
              <a:spcBef>
                <a:spcPct val="50000"/>
              </a:spcBef>
            </a:pPr>
            <a:r>
              <a:rPr lang="en-US" altLang="zh-CN" sz="1400" b="1" dirty="0">
                <a:solidFill>
                  <a:srgbClr val="000000"/>
                </a:solidFill>
                <a:ea typeface="黑体"/>
                <a:sym typeface="黑体"/>
              </a:rPr>
              <a:t>Simulate enrollment duration</a:t>
            </a:r>
          </a:p>
        </p:txBody>
      </p:sp>
      <p:sp>
        <p:nvSpPr>
          <p:cNvPr id="23" name="等腰三角形 99">
            <a:extLst>
              <a:ext uri="{FF2B5EF4-FFF2-40B4-BE49-F238E27FC236}">
                <a16:creationId xmlns:a16="http://schemas.microsoft.com/office/drawing/2014/main" id="{932636E7-BFFB-46DC-BC8F-6EF28B04AC73}"/>
              </a:ext>
            </a:extLst>
          </p:cNvPr>
          <p:cNvSpPr/>
          <p:nvPr>
            <p:custDataLst>
              <p:tags r:id="rId7"/>
            </p:custDataLst>
          </p:nvPr>
        </p:nvSpPr>
        <p:spPr>
          <a:xfrm rot="5400000">
            <a:off x="4373285" y="3914554"/>
            <a:ext cx="1444874" cy="340898"/>
          </a:xfrm>
          <a:prstGeom prst="triangle">
            <a:avLst/>
          </a:prstGeom>
          <a:solidFill>
            <a:schemeClr val="accent2"/>
          </a:solidFill>
          <a:ln w="12700" cap="flat" cmpd="sng" algn="ctr">
            <a:noFill/>
            <a:prstDash val="solid"/>
          </a:ln>
          <a:effectLst/>
        </p:spPr>
        <p:txBody>
          <a:bodyPr lIns="36000" tIns="36000" rIns="36000" bIns="36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latin typeface="华文细黑" panose="02010600040101010101" pitchFamily="2" charset="-122"/>
              <a:ea typeface="华文细黑" panose="02010600040101010101" pitchFamily="2" charset="-122"/>
            </a:endParaRPr>
          </a:p>
        </p:txBody>
      </p:sp>
      <p:sp>
        <p:nvSpPr>
          <p:cNvPr id="24" name="等腰三角形 99">
            <a:extLst>
              <a:ext uri="{FF2B5EF4-FFF2-40B4-BE49-F238E27FC236}">
                <a16:creationId xmlns:a16="http://schemas.microsoft.com/office/drawing/2014/main" id="{8EDC6AFA-2FE5-4C1A-ADD2-AB7CD787E704}"/>
              </a:ext>
            </a:extLst>
          </p:cNvPr>
          <p:cNvSpPr/>
          <p:nvPr>
            <p:custDataLst>
              <p:tags r:id="rId8"/>
            </p:custDataLst>
          </p:nvPr>
        </p:nvSpPr>
        <p:spPr>
          <a:xfrm rot="5400000">
            <a:off x="7535651" y="3970898"/>
            <a:ext cx="1444874" cy="340898"/>
          </a:xfrm>
          <a:prstGeom prst="triangle">
            <a:avLst/>
          </a:prstGeom>
          <a:solidFill>
            <a:schemeClr val="accent2"/>
          </a:solidFill>
          <a:ln w="12700" cap="flat" cmpd="sng" algn="ctr">
            <a:noFill/>
            <a:prstDash val="solid"/>
          </a:ln>
          <a:effectLst/>
        </p:spPr>
        <p:txBody>
          <a:bodyPr lIns="36000" tIns="36000" rIns="36000" bIns="36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latin typeface="华文细黑" panose="02010600040101010101" pitchFamily="2" charset="-122"/>
              <a:ea typeface="华文细黑" panose="02010600040101010101" pitchFamily="2" charset="-122"/>
            </a:endParaRPr>
          </a:p>
        </p:txBody>
      </p:sp>
    </p:spTree>
    <p:extLst>
      <p:ext uri="{BB962C8B-B14F-4D97-AF65-F5344CB8AC3E}">
        <p14:creationId xmlns:p14="http://schemas.microsoft.com/office/powerpoint/2010/main" val="758406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Funnel Chart Options">
            <a:extLst>
              <a:ext uri="{FF2B5EF4-FFF2-40B4-BE49-F238E27FC236}">
                <a16:creationId xmlns:a16="http://schemas.microsoft.com/office/drawing/2014/main" id="{A3438A42-255C-483A-86EA-FB3183C0CA1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5232" t="13358" r="4937" b="4038"/>
          <a:stretch/>
        </p:blipFill>
        <p:spPr bwMode="auto">
          <a:xfrm>
            <a:off x="7542010" y="3521697"/>
            <a:ext cx="4238271" cy="2249023"/>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26710630-9DEA-4594-9757-38D3FF9C54CB}"/>
              </a:ext>
            </a:extLst>
          </p:cNvPr>
          <p:cNvSpPr>
            <a:spLocks noGrp="1"/>
          </p:cNvSpPr>
          <p:nvPr>
            <p:ph type="title"/>
          </p:nvPr>
        </p:nvSpPr>
        <p:spPr/>
        <p:txBody>
          <a:bodyPr/>
          <a:lstStyle/>
          <a:p>
            <a:r>
              <a:rPr lang="en-US" dirty="0"/>
              <a:t>Real world data with “one study, one script” under OMOP framework</a:t>
            </a:r>
          </a:p>
        </p:txBody>
      </p:sp>
      <p:sp>
        <p:nvSpPr>
          <p:cNvPr id="5" name="Slide Number Placeholder 4">
            <a:extLst>
              <a:ext uri="{FF2B5EF4-FFF2-40B4-BE49-F238E27FC236}">
                <a16:creationId xmlns:a16="http://schemas.microsoft.com/office/drawing/2014/main" id="{8F60EA9B-DCD6-43F2-92C3-4717DCB692DB}"/>
              </a:ext>
            </a:extLst>
          </p:cNvPr>
          <p:cNvSpPr>
            <a:spLocks noGrp="1"/>
          </p:cNvSpPr>
          <p:nvPr>
            <p:ph type="sldNum" sz="quarter" idx="12"/>
          </p:nvPr>
        </p:nvSpPr>
        <p:spPr/>
        <p:txBody>
          <a:bodyPr/>
          <a:lstStyle/>
          <a:p>
            <a:fld id="{EEAD9179-7A6B-4268-BEB2-F3B8EB06115B}" type="slidenum">
              <a:rPr lang="en-US" smtClean="0"/>
              <a:t>33</a:t>
            </a:fld>
            <a:endParaRPr lang="en-US" dirty="0"/>
          </a:p>
        </p:txBody>
      </p:sp>
      <p:sp>
        <p:nvSpPr>
          <p:cNvPr id="8" name="Slide Number Placeholder 3">
            <a:extLst>
              <a:ext uri="{FF2B5EF4-FFF2-40B4-BE49-F238E27FC236}">
                <a16:creationId xmlns:a16="http://schemas.microsoft.com/office/drawing/2014/main" id="{C0DB9189-F20F-4800-8073-62B6D6F85967}"/>
              </a:ext>
            </a:extLst>
          </p:cNvPr>
          <p:cNvSpPr txBox="1">
            <a:spLocks/>
          </p:cNvSpPr>
          <p:nvPr/>
        </p:nvSpPr>
        <p:spPr bwMode="gray">
          <a:xfrm>
            <a:off x="195843" y="6617933"/>
            <a:ext cx="392326" cy="108000"/>
          </a:xfrm>
          <a:prstGeom prst="rect">
            <a:avLst/>
          </a:prstGeom>
        </p:spPr>
        <p:txBody>
          <a:bodyPr vert="horz" lIns="0" tIns="0" rIns="0" bIns="0" rtlCol="0" anchor="t">
            <a:noAutofit/>
          </a:bodyPr>
          <a:lstStyle>
            <a:defPPr>
              <a:defRPr lang="de-DE"/>
            </a:defPPr>
            <a:lvl1pPr marL="0" algn="ctr" defTabSz="914400" rtl="0" eaLnBrk="1" latinLnBrk="0" hangingPunct="1">
              <a:defRPr sz="700" kern="1200">
                <a:solidFill>
                  <a:schemeClr val="accent2"/>
                </a:solidFill>
                <a:latin typeface="+mn-lt"/>
                <a:ea typeface="+mn-ea"/>
                <a:cs typeface="+mn-cs"/>
              </a:defRPr>
            </a:lvl1pPr>
            <a:lvl2pPr marL="0" indent="0" algn="ctr" defTabSz="914400" rtl="0" eaLnBrk="1" latinLnBrk="0" hangingPunct="1">
              <a:defRPr sz="700" kern="1200">
                <a:solidFill>
                  <a:schemeClr val="accent2"/>
                </a:solidFill>
                <a:latin typeface="+mn-lt"/>
                <a:ea typeface="+mn-ea"/>
                <a:cs typeface="+mn-cs"/>
              </a:defRPr>
            </a:lvl2pPr>
            <a:lvl3pPr marL="0" indent="0" algn="ctr" defTabSz="914400" rtl="0" eaLnBrk="1" latinLnBrk="0" hangingPunct="1">
              <a:defRPr sz="700" kern="1200">
                <a:solidFill>
                  <a:schemeClr val="accent2"/>
                </a:solidFill>
                <a:latin typeface="+mn-lt"/>
                <a:ea typeface="+mn-ea"/>
                <a:cs typeface="+mn-cs"/>
              </a:defRPr>
            </a:lvl3pPr>
            <a:lvl4pPr marL="0" indent="0" algn="ctr" defTabSz="914400" rtl="0" eaLnBrk="1" latinLnBrk="0" hangingPunct="1">
              <a:defRPr sz="700" kern="1200">
                <a:solidFill>
                  <a:schemeClr val="accent2"/>
                </a:solidFill>
                <a:latin typeface="+mn-lt"/>
                <a:ea typeface="+mn-ea"/>
                <a:cs typeface="+mn-cs"/>
              </a:defRPr>
            </a:lvl4pPr>
            <a:lvl5pPr marL="0" indent="0" algn="ctr" defTabSz="914400" rtl="0" eaLnBrk="1" latinLnBrk="0" hangingPunct="1">
              <a:defRPr sz="700" kern="1200">
                <a:solidFill>
                  <a:schemeClr val="accent2"/>
                </a:solidFill>
                <a:latin typeface="+mn-lt"/>
                <a:ea typeface="+mn-ea"/>
                <a:cs typeface="+mn-cs"/>
              </a:defRPr>
            </a:lvl5pPr>
            <a:lvl6pPr marL="0" indent="0" algn="ctr" defTabSz="914400" rtl="0" eaLnBrk="1" latinLnBrk="0" hangingPunct="1">
              <a:defRPr sz="700" kern="1200">
                <a:solidFill>
                  <a:schemeClr val="accent2"/>
                </a:solidFill>
                <a:latin typeface="+mn-lt"/>
                <a:ea typeface="+mn-ea"/>
                <a:cs typeface="+mn-cs"/>
              </a:defRPr>
            </a:lvl6pPr>
            <a:lvl7pPr marL="0" indent="0" algn="ctr" defTabSz="914400" rtl="0" eaLnBrk="1" latinLnBrk="0" hangingPunct="1">
              <a:defRPr sz="700" kern="1200">
                <a:solidFill>
                  <a:schemeClr val="accent2"/>
                </a:solidFill>
                <a:latin typeface="+mn-lt"/>
                <a:ea typeface="+mn-ea"/>
                <a:cs typeface="+mn-cs"/>
              </a:defRPr>
            </a:lvl7pPr>
            <a:lvl8pPr marL="0" indent="0" algn="ctr" defTabSz="914400" rtl="0" eaLnBrk="1" latinLnBrk="0" hangingPunct="1">
              <a:defRPr sz="700" kern="1200">
                <a:solidFill>
                  <a:schemeClr val="accent2"/>
                </a:solidFill>
                <a:latin typeface="+mn-lt"/>
                <a:ea typeface="+mn-ea"/>
                <a:cs typeface="+mn-cs"/>
              </a:defRPr>
            </a:lvl8pPr>
            <a:lvl9pPr marL="0" indent="0" algn="ctr" defTabSz="914400" rtl="0" eaLnBrk="1" latinLnBrk="0" hangingPunct="1">
              <a:defRPr sz="700" kern="1200">
                <a:solidFill>
                  <a:schemeClr val="accent2"/>
                </a:solidFill>
                <a:latin typeface="+mn-lt"/>
                <a:ea typeface="+mn-ea"/>
                <a:cs typeface="+mn-cs"/>
              </a:defRPr>
            </a:lvl9pPr>
          </a:lstStyle>
          <a:p>
            <a:fld id="{EEAD9179-7A6B-4268-BEB2-F3B8EB06115B}" type="slidenum">
              <a:rPr lang="en-US" smtClean="0"/>
              <a:pPr/>
              <a:t>33</a:t>
            </a:fld>
            <a:endParaRPr lang="en-US" dirty="0"/>
          </a:p>
        </p:txBody>
      </p:sp>
      <p:sp>
        <p:nvSpPr>
          <p:cNvPr id="10" name="Parallelogram 9">
            <a:extLst>
              <a:ext uri="{FF2B5EF4-FFF2-40B4-BE49-F238E27FC236}">
                <a16:creationId xmlns:a16="http://schemas.microsoft.com/office/drawing/2014/main" id="{CA6C5F84-9B4D-4770-9958-9ED35F273E95}"/>
              </a:ext>
            </a:extLst>
          </p:cNvPr>
          <p:cNvSpPr/>
          <p:nvPr/>
        </p:nvSpPr>
        <p:spPr bwMode="gray">
          <a:xfrm>
            <a:off x="8466130" y="1736726"/>
            <a:ext cx="3333810" cy="393522"/>
          </a:xfrm>
          <a:prstGeom prst="parallelogram">
            <a:avLst>
              <a:gd name="adj" fmla="val 473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400" dirty="0">
                <a:solidFill>
                  <a:schemeClr val="tx1">
                    <a:lumMod val="75000"/>
                    <a:lumOff val="25000"/>
                  </a:schemeClr>
                </a:solidFill>
              </a:rPr>
              <a:t>Delivery </a:t>
            </a:r>
            <a:endParaRPr lang="en-US" sz="1400" dirty="0">
              <a:solidFill>
                <a:schemeClr val="tx1">
                  <a:lumMod val="75000"/>
                  <a:lumOff val="25000"/>
                </a:schemeClr>
              </a:solidFill>
            </a:endParaRPr>
          </a:p>
        </p:txBody>
      </p:sp>
      <p:sp>
        <p:nvSpPr>
          <p:cNvPr id="11" name="Rectangle 10">
            <a:extLst>
              <a:ext uri="{FF2B5EF4-FFF2-40B4-BE49-F238E27FC236}">
                <a16:creationId xmlns:a16="http://schemas.microsoft.com/office/drawing/2014/main" id="{826697B0-BFC5-4F3E-860C-A94C5E81D6EC}"/>
              </a:ext>
            </a:extLst>
          </p:cNvPr>
          <p:cNvSpPr/>
          <p:nvPr/>
        </p:nvSpPr>
        <p:spPr bwMode="gray">
          <a:xfrm>
            <a:off x="1351242" y="1809794"/>
            <a:ext cx="2069512" cy="3359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r>
              <a:rPr lang="en-US" sz="1400" b="1" dirty="0">
                <a:solidFill>
                  <a:schemeClr val="accent1"/>
                </a:solidFill>
              </a:rPr>
              <a:t>CHALLENGE</a:t>
            </a:r>
          </a:p>
        </p:txBody>
      </p:sp>
      <p:sp>
        <p:nvSpPr>
          <p:cNvPr id="12" name="Rectangle 11">
            <a:extLst>
              <a:ext uri="{FF2B5EF4-FFF2-40B4-BE49-F238E27FC236}">
                <a16:creationId xmlns:a16="http://schemas.microsoft.com/office/drawing/2014/main" id="{95AC1CC2-A8F7-4F0B-86CC-AE13596652CE}"/>
              </a:ext>
            </a:extLst>
          </p:cNvPr>
          <p:cNvSpPr/>
          <p:nvPr/>
        </p:nvSpPr>
        <p:spPr bwMode="gray">
          <a:xfrm>
            <a:off x="4415531" y="1819431"/>
            <a:ext cx="3729281" cy="3359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r>
              <a:rPr lang="en-US" sz="1400" b="1" dirty="0">
                <a:solidFill>
                  <a:schemeClr val="accent1"/>
                </a:solidFill>
              </a:rPr>
              <a:t>DATA / APPROACH</a:t>
            </a:r>
          </a:p>
        </p:txBody>
      </p:sp>
      <p:sp>
        <p:nvSpPr>
          <p:cNvPr id="13" name="Rectangle 12">
            <a:extLst>
              <a:ext uri="{FF2B5EF4-FFF2-40B4-BE49-F238E27FC236}">
                <a16:creationId xmlns:a16="http://schemas.microsoft.com/office/drawing/2014/main" id="{98BF54E9-293E-4334-AC14-7B121CB0F7DC}"/>
              </a:ext>
            </a:extLst>
          </p:cNvPr>
          <p:cNvSpPr/>
          <p:nvPr/>
        </p:nvSpPr>
        <p:spPr bwMode="gray">
          <a:xfrm>
            <a:off x="1170849" y="2225949"/>
            <a:ext cx="3045234" cy="33393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0000" rtlCol="0" anchor="t">
            <a:spAutoFit/>
          </a:bodyPr>
          <a:lstStyle/>
          <a:p>
            <a:pPr marL="314325" indent="-228600">
              <a:spcAft>
                <a:spcPts val="600"/>
              </a:spcAft>
              <a:buAutoNum type="arabicPeriod"/>
            </a:pPr>
            <a:r>
              <a:rPr lang="en-US" sz="1400" dirty="0">
                <a:solidFill>
                  <a:schemeClr val="accent1"/>
                </a:solidFill>
              </a:rPr>
              <a:t>Nowadays patients size estimation are mostly indirect estimation by alternative data (e.g. commercial data), and even by guess work. </a:t>
            </a:r>
          </a:p>
          <a:p>
            <a:pPr marL="314325" indent="-228600">
              <a:spcAft>
                <a:spcPts val="600"/>
              </a:spcAft>
              <a:buAutoNum type="arabicPeriod"/>
            </a:pPr>
            <a:r>
              <a:rPr lang="en-US" sz="1400" dirty="0">
                <a:solidFill>
                  <a:schemeClr val="accent1"/>
                </a:solidFill>
              </a:rPr>
              <a:t>It is still challenging in estimating the patient size matching in/exclusion criteria level in the protocol</a:t>
            </a:r>
          </a:p>
          <a:p>
            <a:pPr marL="314325" indent="-228600">
              <a:spcAft>
                <a:spcPts val="600"/>
              </a:spcAft>
              <a:buAutoNum type="arabicPeriod"/>
            </a:pPr>
            <a:r>
              <a:rPr lang="en-US" sz="1400" dirty="0">
                <a:solidFill>
                  <a:schemeClr val="accent1"/>
                </a:solidFill>
              </a:rPr>
              <a:t>It is far from optimizing the protocol to accelerate the patient recruitment with real world evidence </a:t>
            </a:r>
          </a:p>
          <a:p>
            <a:pPr marL="314325" indent="-228600">
              <a:spcAft>
                <a:spcPts val="600"/>
              </a:spcAft>
              <a:buAutoNum type="arabicPeriod"/>
            </a:pPr>
            <a:endParaRPr lang="en-US" sz="1400" dirty="0">
              <a:solidFill>
                <a:schemeClr val="accent1"/>
              </a:solidFill>
            </a:endParaRPr>
          </a:p>
        </p:txBody>
      </p:sp>
      <p:cxnSp>
        <p:nvCxnSpPr>
          <p:cNvPr id="15" name="Straight Connector 14">
            <a:extLst>
              <a:ext uri="{FF2B5EF4-FFF2-40B4-BE49-F238E27FC236}">
                <a16:creationId xmlns:a16="http://schemas.microsoft.com/office/drawing/2014/main" id="{F59EC83A-072F-48C6-8A9E-3A9A3D99DD99}"/>
              </a:ext>
            </a:extLst>
          </p:cNvPr>
          <p:cNvCxnSpPr>
            <a:cxnSpLocks/>
          </p:cNvCxnSpPr>
          <p:nvPr/>
        </p:nvCxnSpPr>
        <p:spPr bwMode="gray">
          <a:xfrm>
            <a:off x="1316724" y="2130248"/>
            <a:ext cx="2847762" cy="0"/>
          </a:xfrm>
          <a:prstGeom prst="line">
            <a:avLst/>
          </a:prstGeom>
          <a:ln w="6350">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7639578-36C7-47F0-9C8C-21AD9B32C61D}"/>
              </a:ext>
            </a:extLst>
          </p:cNvPr>
          <p:cNvCxnSpPr>
            <a:cxnSpLocks/>
          </p:cNvCxnSpPr>
          <p:nvPr/>
        </p:nvCxnSpPr>
        <p:spPr bwMode="gray">
          <a:xfrm>
            <a:off x="4400812" y="2139885"/>
            <a:ext cx="3744000" cy="0"/>
          </a:xfrm>
          <a:prstGeom prst="line">
            <a:avLst/>
          </a:prstGeom>
          <a:ln w="635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F25A805B-7BF7-4D46-986B-9D4308D53F1A}"/>
              </a:ext>
            </a:extLst>
          </p:cNvPr>
          <p:cNvSpPr/>
          <p:nvPr/>
        </p:nvSpPr>
        <p:spPr bwMode="gray">
          <a:xfrm>
            <a:off x="4253303" y="2151696"/>
            <a:ext cx="3725922" cy="33393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0000" rtlCol="0" anchor="t">
            <a:spAutoFit/>
          </a:bodyPr>
          <a:lstStyle/>
          <a:p>
            <a:pPr marL="285750" indent="-200025">
              <a:spcAft>
                <a:spcPts val="600"/>
              </a:spcAft>
              <a:buFont typeface="Wingdings" panose="05000000000000000000" pitchFamily="2" charset="2"/>
              <a:buChar char="§"/>
            </a:pPr>
            <a:r>
              <a:rPr lang="en-US" sz="1400" dirty="0">
                <a:solidFill>
                  <a:schemeClr val="accent1"/>
                </a:solidFill>
              </a:rPr>
              <a:t>Leverage the real world data to have a deep view to the eligible patients in protocol, in a micro way</a:t>
            </a:r>
          </a:p>
          <a:p>
            <a:pPr marL="285750" indent="-200025">
              <a:spcAft>
                <a:spcPts val="600"/>
              </a:spcAft>
              <a:buFont typeface="Wingdings" panose="05000000000000000000" pitchFamily="2" charset="2"/>
              <a:buChar char="§"/>
            </a:pPr>
            <a:r>
              <a:rPr lang="en-US" sz="1400" dirty="0">
                <a:solidFill>
                  <a:schemeClr val="accent1"/>
                </a:solidFill>
              </a:rPr>
              <a:t>The sites used to decline to move the data out of sites to ensure the data privacy, OMOP common data model fits such scenario as global open source project recognized by US and EMA countries. </a:t>
            </a:r>
          </a:p>
          <a:p>
            <a:pPr marL="285750" indent="-200025">
              <a:spcAft>
                <a:spcPts val="600"/>
              </a:spcAft>
              <a:buFont typeface="Wingdings" panose="05000000000000000000" pitchFamily="2" charset="2"/>
              <a:buChar char="§"/>
            </a:pPr>
            <a:r>
              <a:rPr lang="en-US" sz="1400" dirty="0">
                <a:solidFill>
                  <a:schemeClr val="accent1"/>
                </a:solidFill>
              </a:rPr>
              <a:t>As key component of OMOP, real world data in sites should be mapped into common data model.</a:t>
            </a:r>
          </a:p>
          <a:p>
            <a:pPr marL="285750" indent="-200025">
              <a:spcAft>
                <a:spcPts val="600"/>
              </a:spcAft>
              <a:buFont typeface="Wingdings" panose="05000000000000000000" pitchFamily="2" charset="2"/>
              <a:buChar char="§"/>
            </a:pPr>
            <a:r>
              <a:rPr lang="en-US" sz="1400" dirty="0">
                <a:solidFill>
                  <a:schemeClr val="accent1"/>
                </a:solidFill>
              </a:rPr>
              <a:t>Send the user-defined script to run as expected.</a:t>
            </a:r>
            <a:endParaRPr lang="en-US" sz="1400" b="1" baseline="30000" dirty="0">
              <a:solidFill>
                <a:schemeClr val="accent1"/>
              </a:solidFill>
            </a:endParaRPr>
          </a:p>
        </p:txBody>
      </p:sp>
      <p:sp>
        <p:nvSpPr>
          <p:cNvPr id="19" name="Parallelogram 18">
            <a:extLst>
              <a:ext uri="{FF2B5EF4-FFF2-40B4-BE49-F238E27FC236}">
                <a16:creationId xmlns:a16="http://schemas.microsoft.com/office/drawing/2014/main" id="{0E0BD4BD-08A7-4E38-9268-A137C89FD166}"/>
              </a:ext>
            </a:extLst>
          </p:cNvPr>
          <p:cNvSpPr/>
          <p:nvPr/>
        </p:nvSpPr>
        <p:spPr bwMode="gray">
          <a:xfrm>
            <a:off x="1151242" y="1727088"/>
            <a:ext cx="3040275" cy="4183308"/>
          </a:xfrm>
          <a:prstGeom prst="parallelogram">
            <a:avLst>
              <a:gd name="adj" fmla="val 6997"/>
            </a:avLst>
          </a:prstGeom>
          <a:noFill/>
          <a:ln w="9525">
            <a:gradFill>
              <a:gsLst>
                <a:gs pos="0">
                  <a:schemeClr val="accent1"/>
                </a:gs>
                <a:gs pos="100000">
                  <a:srgbClr val="F2F2F2"/>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Parallelogram 19">
            <a:extLst>
              <a:ext uri="{FF2B5EF4-FFF2-40B4-BE49-F238E27FC236}">
                <a16:creationId xmlns:a16="http://schemas.microsoft.com/office/drawing/2014/main" id="{E96CA789-C78E-4AA3-BA02-E4223A945B82}"/>
              </a:ext>
            </a:extLst>
          </p:cNvPr>
          <p:cNvSpPr/>
          <p:nvPr/>
        </p:nvSpPr>
        <p:spPr bwMode="gray">
          <a:xfrm>
            <a:off x="4239491" y="1736725"/>
            <a:ext cx="3865418" cy="4183308"/>
          </a:xfrm>
          <a:prstGeom prst="parallelogram">
            <a:avLst>
              <a:gd name="adj" fmla="val 4750"/>
            </a:avLst>
          </a:prstGeom>
          <a:noFill/>
          <a:ln w="9525">
            <a:gradFill>
              <a:gsLst>
                <a:gs pos="0">
                  <a:schemeClr val="accent1"/>
                </a:gs>
                <a:gs pos="100000">
                  <a:srgbClr val="F2F2F2"/>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Parallelogram 20">
            <a:extLst>
              <a:ext uri="{FF2B5EF4-FFF2-40B4-BE49-F238E27FC236}">
                <a16:creationId xmlns:a16="http://schemas.microsoft.com/office/drawing/2014/main" id="{0B02A3B4-033B-4B77-B3EB-0E7C1EE7D949}"/>
              </a:ext>
            </a:extLst>
          </p:cNvPr>
          <p:cNvSpPr/>
          <p:nvPr/>
        </p:nvSpPr>
        <p:spPr bwMode="gray">
          <a:xfrm>
            <a:off x="8321441" y="1714987"/>
            <a:ext cx="3478499" cy="4183308"/>
          </a:xfrm>
          <a:prstGeom prst="parallelogram">
            <a:avLst>
              <a:gd name="adj" fmla="val 4295"/>
            </a:avLst>
          </a:prstGeom>
          <a:noFill/>
          <a:ln w="9525">
            <a:gradFill>
              <a:gsLst>
                <a:gs pos="0">
                  <a:schemeClr val="accent1"/>
                </a:gs>
                <a:gs pos="100000">
                  <a:srgbClr val="F2F2F2"/>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1C8A0495-6E30-4838-A652-3194E0BC3FD9}"/>
              </a:ext>
            </a:extLst>
          </p:cNvPr>
          <p:cNvSpPr/>
          <p:nvPr/>
        </p:nvSpPr>
        <p:spPr bwMode="gray">
          <a:xfrm>
            <a:off x="4209845" y="2642858"/>
            <a:ext cx="3876737"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0000" rtlCol="0" anchor="t">
            <a:spAutoFit/>
          </a:bodyPr>
          <a:lstStyle/>
          <a:p>
            <a:pPr marL="85725">
              <a:spcAft>
                <a:spcPts val="600"/>
              </a:spcAft>
            </a:pPr>
            <a:endParaRPr lang="en-GB" sz="1400" dirty="0">
              <a:solidFill>
                <a:schemeClr val="accent1"/>
              </a:solidFill>
            </a:endParaRPr>
          </a:p>
        </p:txBody>
      </p:sp>
      <p:sp>
        <p:nvSpPr>
          <p:cNvPr id="24" name="Subtitle 1">
            <a:extLst>
              <a:ext uri="{FF2B5EF4-FFF2-40B4-BE49-F238E27FC236}">
                <a16:creationId xmlns:a16="http://schemas.microsoft.com/office/drawing/2014/main" id="{4DFB129D-0E68-4337-8356-ECC756F8B545}"/>
              </a:ext>
            </a:extLst>
          </p:cNvPr>
          <p:cNvSpPr txBox="1">
            <a:spLocks/>
          </p:cNvSpPr>
          <p:nvPr/>
        </p:nvSpPr>
        <p:spPr>
          <a:xfrm>
            <a:off x="981820" y="1138299"/>
            <a:ext cx="10798461" cy="252000"/>
          </a:xfrm>
          <a:prstGeom prst="rect">
            <a:avLst/>
          </a:prstGeom>
        </p:spPr>
        <p:txBody>
          <a:bodyPr/>
          <a:lstStyle>
            <a:lvl1pPr marL="0" indent="0" algn="l" defTabSz="914400" rtl="0" eaLnBrk="1" latinLnBrk="0" hangingPunct="1">
              <a:spcBef>
                <a:spcPts val="1200"/>
              </a:spcBef>
              <a:spcAft>
                <a:spcPts val="600"/>
              </a:spcAft>
              <a:buFont typeface="Arial" panose="020B0604020202020204" pitchFamily="34" charset="0"/>
              <a:buNone/>
              <a:defRPr sz="1800" kern="1200">
                <a:solidFill>
                  <a:schemeClr val="accent1"/>
                </a:solidFill>
                <a:latin typeface="+mn-lt"/>
                <a:ea typeface="+mn-ea"/>
                <a:cs typeface="+mn-cs"/>
              </a:defRPr>
            </a:lvl1pPr>
            <a:lvl2pPr marL="270000" indent="-270000" algn="l" defTabSz="914400" rtl="0" eaLnBrk="1" latinLnBrk="0" hangingPunct="1">
              <a:spcBef>
                <a:spcPts val="300"/>
              </a:spcBef>
              <a:spcAft>
                <a:spcPts val="600"/>
              </a:spcAft>
              <a:buFontTx/>
              <a:buBlip>
                <a:blip r:embed="rId3"/>
              </a:buBlip>
              <a:defRPr sz="1800" kern="1200">
                <a:solidFill>
                  <a:schemeClr val="accent1"/>
                </a:solidFill>
                <a:latin typeface="+mn-lt"/>
                <a:ea typeface="+mn-ea"/>
                <a:cs typeface="+mn-cs"/>
              </a:defRPr>
            </a:lvl2pPr>
            <a:lvl3pPr marL="540000" indent="-270000" algn="l" defTabSz="914400" rtl="0" eaLnBrk="1" latinLnBrk="0" hangingPunct="1">
              <a:spcBef>
                <a:spcPts val="300"/>
              </a:spcBef>
              <a:spcAft>
                <a:spcPts val="600"/>
              </a:spcAft>
              <a:buFontTx/>
              <a:buBlip>
                <a:blip r:embed="rId4"/>
              </a:buBlip>
              <a:defRPr sz="1800" kern="1200">
                <a:solidFill>
                  <a:schemeClr val="accent1"/>
                </a:solidFill>
                <a:latin typeface="+mn-lt"/>
                <a:ea typeface="+mn-ea"/>
                <a:cs typeface="+mn-cs"/>
              </a:defRPr>
            </a:lvl3pPr>
            <a:lvl4pPr marL="810000" indent="-270000" algn="l" defTabSz="914400" rtl="0" eaLnBrk="1" latinLnBrk="0" hangingPunct="1">
              <a:spcBef>
                <a:spcPts val="300"/>
              </a:spcBef>
              <a:spcAft>
                <a:spcPts val="600"/>
              </a:spcAft>
              <a:buFontTx/>
              <a:buBlip>
                <a:blip r:embed="rId5"/>
              </a:buBlip>
              <a:defRPr sz="1800" kern="1200">
                <a:solidFill>
                  <a:schemeClr val="accent1"/>
                </a:solidFill>
                <a:latin typeface="+mn-lt"/>
                <a:ea typeface="+mn-ea"/>
                <a:cs typeface="+mn-cs"/>
              </a:defRPr>
            </a:lvl4pPr>
            <a:lvl5pPr marL="1080000" indent="-270000" algn="l" defTabSz="914400" rtl="0" eaLnBrk="1" latinLnBrk="0" hangingPunct="1">
              <a:spcBef>
                <a:spcPts val="300"/>
              </a:spcBef>
              <a:spcAft>
                <a:spcPts val="600"/>
              </a:spcAft>
              <a:buFontTx/>
              <a:buBlip>
                <a:blip r:embed="rId6"/>
              </a:buBlip>
              <a:defRPr sz="1800" kern="1200">
                <a:solidFill>
                  <a:schemeClr val="accent1"/>
                </a:solidFill>
                <a:latin typeface="+mn-lt"/>
                <a:ea typeface="+mn-ea"/>
                <a:cs typeface="+mn-cs"/>
              </a:defRPr>
            </a:lvl5pPr>
            <a:lvl6pPr marL="1080000" indent="-270000" algn="l" defTabSz="914400" rtl="0" eaLnBrk="1" latinLnBrk="0" hangingPunct="1">
              <a:spcBef>
                <a:spcPts val="300"/>
              </a:spcBef>
              <a:spcAft>
                <a:spcPts val="600"/>
              </a:spcAft>
              <a:buFontTx/>
              <a:buBlip>
                <a:blip r:embed="rId6"/>
              </a:buBlip>
              <a:defRPr sz="1800" kern="1200">
                <a:solidFill>
                  <a:schemeClr val="tx1"/>
                </a:solidFill>
                <a:latin typeface="+mn-lt"/>
                <a:ea typeface="+mn-ea"/>
                <a:cs typeface="+mn-cs"/>
              </a:defRPr>
            </a:lvl6pPr>
            <a:lvl7pPr marL="1080000" indent="-270000" algn="l" defTabSz="914400" rtl="0" eaLnBrk="1" latinLnBrk="0" hangingPunct="1">
              <a:spcBef>
                <a:spcPts val="300"/>
              </a:spcBef>
              <a:spcAft>
                <a:spcPts val="600"/>
              </a:spcAft>
              <a:buFontTx/>
              <a:buBlip>
                <a:blip r:embed="rId6"/>
              </a:buBlip>
              <a:defRPr sz="1800" kern="1200">
                <a:solidFill>
                  <a:schemeClr val="tx1"/>
                </a:solidFill>
                <a:latin typeface="+mn-lt"/>
                <a:ea typeface="+mn-ea"/>
                <a:cs typeface="+mn-cs"/>
              </a:defRPr>
            </a:lvl7pPr>
            <a:lvl8pPr marL="1080000" indent="-270000" algn="l" defTabSz="914400" rtl="0" eaLnBrk="1" latinLnBrk="0" hangingPunct="1">
              <a:spcBef>
                <a:spcPts val="300"/>
              </a:spcBef>
              <a:spcAft>
                <a:spcPts val="600"/>
              </a:spcAft>
              <a:buFontTx/>
              <a:buBlip>
                <a:blip r:embed="rId6"/>
              </a:buBlip>
              <a:defRPr sz="1800" kern="1200">
                <a:solidFill>
                  <a:schemeClr val="tx1"/>
                </a:solidFill>
                <a:latin typeface="+mn-lt"/>
                <a:ea typeface="+mn-ea"/>
                <a:cs typeface="+mn-cs"/>
              </a:defRPr>
            </a:lvl8pPr>
            <a:lvl9pPr marL="1080000" indent="-270000" algn="l" defTabSz="914400" rtl="0" eaLnBrk="1" latinLnBrk="0" hangingPunct="1">
              <a:spcBef>
                <a:spcPts val="300"/>
              </a:spcBef>
              <a:spcAft>
                <a:spcPts val="600"/>
              </a:spcAft>
              <a:buFontTx/>
              <a:buBlip>
                <a:blip r:embed="rId6"/>
              </a:buBlip>
              <a:defRPr sz="1800" kern="1200">
                <a:solidFill>
                  <a:schemeClr val="tx1"/>
                </a:solidFill>
                <a:latin typeface="+mn-lt"/>
                <a:ea typeface="+mn-ea"/>
                <a:cs typeface="+mn-cs"/>
              </a:defRPr>
            </a:lvl9pPr>
          </a:lstStyle>
          <a:p>
            <a:endParaRPr lang="de-DE" i="1" dirty="0"/>
          </a:p>
        </p:txBody>
      </p:sp>
      <p:sp>
        <p:nvSpPr>
          <p:cNvPr id="25" name="Rectangle 24">
            <a:extLst>
              <a:ext uri="{FF2B5EF4-FFF2-40B4-BE49-F238E27FC236}">
                <a16:creationId xmlns:a16="http://schemas.microsoft.com/office/drawing/2014/main" id="{D40C377F-333F-4857-B580-AEA8CD0651AB}"/>
              </a:ext>
            </a:extLst>
          </p:cNvPr>
          <p:cNvSpPr/>
          <p:nvPr/>
        </p:nvSpPr>
        <p:spPr bwMode="gray">
          <a:xfrm>
            <a:off x="8446471" y="2146330"/>
            <a:ext cx="3055647" cy="8156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0000" rtlCol="0" anchor="t">
            <a:spAutoFit/>
          </a:bodyPr>
          <a:lstStyle/>
          <a:p>
            <a:pPr marL="285750" indent="-200025">
              <a:spcAft>
                <a:spcPts val="600"/>
              </a:spcAft>
              <a:buFont typeface="Wingdings" panose="05000000000000000000" pitchFamily="2" charset="2"/>
              <a:buChar char="§"/>
            </a:pPr>
            <a:r>
              <a:rPr lang="en-US" sz="1400" dirty="0">
                <a:solidFill>
                  <a:schemeClr val="accent1"/>
                </a:solidFill>
              </a:rPr>
              <a:t>Generate the attrition flow </a:t>
            </a:r>
          </a:p>
          <a:p>
            <a:pPr marL="285750" indent="-200025">
              <a:spcAft>
                <a:spcPts val="600"/>
              </a:spcAft>
              <a:buFont typeface="Wingdings" panose="05000000000000000000" pitchFamily="2" charset="2"/>
              <a:buChar char="§"/>
            </a:pPr>
            <a:r>
              <a:rPr lang="en-US" sz="1400" dirty="0">
                <a:solidFill>
                  <a:schemeClr val="accent1"/>
                </a:solidFill>
              </a:rPr>
              <a:t>Have the sensitivity test with different cut-offs</a:t>
            </a:r>
            <a:endParaRPr lang="en-US" sz="1400" b="1" baseline="30000" dirty="0">
              <a:solidFill>
                <a:schemeClr val="accent1"/>
              </a:solidFill>
            </a:endParaRPr>
          </a:p>
        </p:txBody>
      </p:sp>
    </p:spTree>
    <p:extLst>
      <p:ext uri="{BB962C8B-B14F-4D97-AF65-F5344CB8AC3E}">
        <p14:creationId xmlns:p14="http://schemas.microsoft.com/office/powerpoint/2010/main" val="7751167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6710630-9DEA-4594-9757-38D3FF9C54CB}"/>
              </a:ext>
            </a:extLst>
          </p:cNvPr>
          <p:cNvSpPr>
            <a:spLocks noGrp="1"/>
          </p:cNvSpPr>
          <p:nvPr>
            <p:ph type="title"/>
          </p:nvPr>
        </p:nvSpPr>
        <p:spPr/>
        <p:txBody>
          <a:bodyPr/>
          <a:lstStyle/>
          <a:p>
            <a:r>
              <a:rPr lang="en-US" dirty="0"/>
              <a:t>Real world data with “one study, one script”</a:t>
            </a:r>
          </a:p>
        </p:txBody>
      </p:sp>
      <p:sp>
        <p:nvSpPr>
          <p:cNvPr id="5" name="Slide Number Placeholder 4">
            <a:extLst>
              <a:ext uri="{FF2B5EF4-FFF2-40B4-BE49-F238E27FC236}">
                <a16:creationId xmlns:a16="http://schemas.microsoft.com/office/drawing/2014/main" id="{8F60EA9B-DCD6-43F2-92C3-4717DCB692DB}"/>
              </a:ext>
            </a:extLst>
          </p:cNvPr>
          <p:cNvSpPr>
            <a:spLocks noGrp="1"/>
          </p:cNvSpPr>
          <p:nvPr>
            <p:ph type="sldNum" sz="quarter" idx="12"/>
          </p:nvPr>
        </p:nvSpPr>
        <p:spPr/>
        <p:txBody>
          <a:bodyPr/>
          <a:lstStyle/>
          <a:p>
            <a:fld id="{EEAD9179-7A6B-4268-BEB2-F3B8EB06115B}" type="slidenum">
              <a:rPr lang="en-US" smtClean="0"/>
              <a:t>34</a:t>
            </a:fld>
            <a:endParaRPr lang="en-US" dirty="0"/>
          </a:p>
        </p:txBody>
      </p:sp>
      <p:sp>
        <p:nvSpPr>
          <p:cNvPr id="8" name="Slide Number Placeholder 3">
            <a:extLst>
              <a:ext uri="{FF2B5EF4-FFF2-40B4-BE49-F238E27FC236}">
                <a16:creationId xmlns:a16="http://schemas.microsoft.com/office/drawing/2014/main" id="{C0DB9189-F20F-4800-8073-62B6D6F85967}"/>
              </a:ext>
            </a:extLst>
          </p:cNvPr>
          <p:cNvSpPr txBox="1">
            <a:spLocks/>
          </p:cNvSpPr>
          <p:nvPr/>
        </p:nvSpPr>
        <p:spPr bwMode="gray">
          <a:xfrm>
            <a:off x="195843" y="6617933"/>
            <a:ext cx="392326" cy="108000"/>
          </a:xfrm>
          <a:prstGeom prst="rect">
            <a:avLst/>
          </a:prstGeom>
        </p:spPr>
        <p:txBody>
          <a:bodyPr vert="horz" lIns="0" tIns="0" rIns="0" bIns="0" rtlCol="0" anchor="t">
            <a:noAutofit/>
          </a:bodyPr>
          <a:lstStyle>
            <a:defPPr>
              <a:defRPr lang="de-DE"/>
            </a:defPPr>
            <a:lvl1pPr marL="0" algn="ctr" defTabSz="914400" rtl="0" eaLnBrk="1" latinLnBrk="0" hangingPunct="1">
              <a:defRPr sz="700" kern="1200">
                <a:solidFill>
                  <a:schemeClr val="accent2"/>
                </a:solidFill>
                <a:latin typeface="+mn-lt"/>
                <a:ea typeface="+mn-ea"/>
                <a:cs typeface="+mn-cs"/>
              </a:defRPr>
            </a:lvl1pPr>
            <a:lvl2pPr marL="0" indent="0" algn="ctr" defTabSz="914400" rtl="0" eaLnBrk="1" latinLnBrk="0" hangingPunct="1">
              <a:defRPr sz="700" kern="1200">
                <a:solidFill>
                  <a:schemeClr val="accent2"/>
                </a:solidFill>
                <a:latin typeface="+mn-lt"/>
                <a:ea typeface="+mn-ea"/>
                <a:cs typeface="+mn-cs"/>
              </a:defRPr>
            </a:lvl2pPr>
            <a:lvl3pPr marL="0" indent="0" algn="ctr" defTabSz="914400" rtl="0" eaLnBrk="1" latinLnBrk="0" hangingPunct="1">
              <a:defRPr sz="700" kern="1200">
                <a:solidFill>
                  <a:schemeClr val="accent2"/>
                </a:solidFill>
                <a:latin typeface="+mn-lt"/>
                <a:ea typeface="+mn-ea"/>
                <a:cs typeface="+mn-cs"/>
              </a:defRPr>
            </a:lvl3pPr>
            <a:lvl4pPr marL="0" indent="0" algn="ctr" defTabSz="914400" rtl="0" eaLnBrk="1" latinLnBrk="0" hangingPunct="1">
              <a:defRPr sz="700" kern="1200">
                <a:solidFill>
                  <a:schemeClr val="accent2"/>
                </a:solidFill>
                <a:latin typeface="+mn-lt"/>
                <a:ea typeface="+mn-ea"/>
                <a:cs typeface="+mn-cs"/>
              </a:defRPr>
            </a:lvl4pPr>
            <a:lvl5pPr marL="0" indent="0" algn="ctr" defTabSz="914400" rtl="0" eaLnBrk="1" latinLnBrk="0" hangingPunct="1">
              <a:defRPr sz="700" kern="1200">
                <a:solidFill>
                  <a:schemeClr val="accent2"/>
                </a:solidFill>
                <a:latin typeface="+mn-lt"/>
                <a:ea typeface="+mn-ea"/>
                <a:cs typeface="+mn-cs"/>
              </a:defRPr>
            </a:lvl5pPr>
            <a:lvl6pPr marL="0" indent="0" algn="ctr" defTabSz="914400" rtl="0" eaLnBrk="1" latinLnBrk="0" hangingPunct="1">
              <a:defRPr sz="700" kern="1200">
                <a:solidFill>
                  <a:schemeClr val="accent2"/>
                </a:solidFill>
                <a:latin typeface="+mn-lt"/>
                <a:ea typeface="+mn-ea"/>
                <a:cs typeface="+mn-cs"/>
              </a:defRPr>
            </a:lvl6pPr>
            <a:lvl7pPr marL="0" indent="0" algn="ctr" defTabSz="914400" rtl="0" eaLnBrk="1" latinLnBrk="0" hangingPunct="1">
              <a:defRPr sz="700" kern="1200">
                <a:solidFill>
                  <a:schemeClr val="accent2"/>
                </a:solidFill>
                <a:latin typeface="+mn-lt"/>
                <a:ea typeface="+mn-ea"/>
                <a:cs typeface="+mn-cs"/>
              </a:defRPr>
            </a:lvl7pPr>
            <a:lvl8pPr marL="0" indent="0" algn="ctr" defTabSz="914400" rtl="0" eaLnBrk="1" latinLnBrk="0" hangingPunct="1">
              <a:defRPr sz="700" kern="1200">
                <a:solidFill>
                  <a:schemeClr val="accent2"/>
                </a:solidFill>
                <a:latin typeface="+mn-lt"/>
                <a:ea typeface="+mn-ea"/>
                <a:cs typeface="+mn-cs"/>
              </a:defRPr>
            </a:lvl8pPr>
            <a:lvl9pPr marL="0" indent="0" algn="ctr" defTabSz="914400" rtl="0" eaLnBrk="1" latinLnBrk="0" hangingPunct="1">
              <a:defRPr sz="700" kern="1200">
                <a:solidFill>
                  <a:schemeClr val="accent2"/>
                </a:solidFill>
                <a:latin typeface="+mn-lt"/>
                <a:ea typeface="+mn-ea"/>
                <a:cs typeface="+mn-cs"/>
              </a:defRPr>
            </a:lvl9pPr>
          </a:lstStyle>
          <a:p>
            <a:fld id="{EEAD9179-7A6B-4268-BEB2-F3B8EB06115B}" type="slidenum">
              <a:rPr lang="en-US" smtClean="0"/>
              <a:pPr/>
              <a:t>34</a:t>
            </a:fld>
            <a:endParaRPr lang="en-US" dirty="0"/>
          </a:p>
        </p:txBody>
      </p:sp>
      <p:sp>
        <p:nvSpPr>
          <p:cNvPr id="24" name="Subtitle 1">
            <a:extLst>
              <a:ext uri="{FF2B5EF4-FFF2-40B4-BE49-F238E27FC236}">
                <a16:creationId xmlns:a16="http://schemas.microsoft.com/office/drawing/2014/main" id="{4DFB129D-0E68-4337-8356-ECC756F8B545}"/>
              </a:ext>
            </a:extLst>
          </p:cNvPr>
          <p:cNvSpPr txBox="1">
            <a:spLocks/>
          </p:cNvSpPr>
          <p:nvPr/>
        </p:nvSpPr>
        <p:spPr>
          <a:xfrm>
            <a:off x="981820" y="1138299"/>
            <a:ext cx="10798461" cy="252000"/>
          </a:xfrm>
          <a:prstGeom prst="rect">
            <a:avLst/>
          </a:prstGeom>
        </p:spPr>
        <p:txBody>
          <a:bodyPr/>
          <a:lstStyle>
            <a:lvl1pPr marL="0" indent="0" algn="l" defTabSz="914400" rtl="0" eaLnBrk="1" latinLnBrk="0" hangingPunct="1">
              <a:spcBef>
                <a:spcPts val="1200"/>
              </a:spcBef>
              <a:spcAft>
                <a:spcPts val="600"/>
              </a:spcAft>
              <a:buFont typeface="Arial" panose="020B0604020202020204" pitchFamily="34" charset="0"/>
              <a:buNone/>
              <a:defRPr sz="1800" kern="1200">
                <a:solidFill>
                  <a:schemeClr val="accent1"/>
                </a:solidFill>
                <a:latin typeface="+mn-lt"/>
                <a:ea typeface="+mn-ea"/>
                <a:cs typeface="+mn-cs"/>
              </a:defRPr>
            </a:lvl1pPr>
            <a:lvl2pPr marL="270000" indent="-270000" algn="l" defTabSz="914400" rtl="0" eaLnBrk="1" latinLnBrk="0" hangingPunct="1">
              <a:spcBef>
                <a:spcPts val="300"/>
              </a:spcBef>
              <a:spcAft>
                <a:spcPts val="600"/>
              </a:spcAft>
              <a:buFontTx/>
              <a:buBlip>
                <a:blip r:embed="rId3"/>
              </a:buBlip>
              <a:defRPr sz="1800" kern="1200">
                <a:solidFill>
                  <a:schemeClr val="accent1"/>
                </a:solidFill>
                <a:latin typeface="+mn-lt"/>
                <a:ea typeface="+mn-ea"/>
                <a:cs typeface="+mn-cs"/>
              </a:defRPr>
            </a:lvl2pPr>
            <a:lvl3pPr marL="540000" indent="-270000" algn="l" defTabSz="914400" rtl="0" eaLnBrk="1" latinLnBrk="0" hangingPunct="1">
              <a:spcBef>
                <a:spcPts val="300"/>
              </a:spcBef>
              <a:spcAft>
                <a:spcPts val="600"/>
              </a:spcAft>
              <a:buFontTx/>
              <a:buBlip>
                <a:blip r:embed="rId4"/>
              </a:buBlip>
              <a:defRPr sz="1800" kern="1200">
                <a:solidFill>
                  <a:schemeClr val="accent1"/>
                </a:solidFill>
                <a:latin typeface="+mn-lt"/>
                <a:ea typeface="+mn-ea"/>
                <a:cs typeface="+mn-cs"/>
              </a:defRPr>
            </a:lvl3pPr>
            <a:lvl4pPr marL="810000" indent="-270000" algn="l" defTabSz="914400" rtl="0" eaLnBrk="1" latinLnBrk="0" hangingPunct="1">
              <a:spcBef>
                <a:spcPts val="300"/>
              </a:spcBef>
              <a:spcAft>
                <a:spcPts val="600"/>
              </a:spcAft>
              <a:buFontTx/>
              <a:buBlip>
                <a:blip r:embed="rId5"/>
              </a:buBlip>
              <a:defRPr sz="1800" kern="1200">
                <a:solidFill>
                  <a:schemeClr val="accent1"/>
                </a:solidFill>
                <a:latin typeface="+mn-lt"/>
                <a:ea typeface="+mn-ea"/>
                <a:cs typeface="+mn-cs"/>
              </a:defRPr>
            </a:lvl4pPr>
            <a:lvl5pPr marL="1080000" indent="-270000" algn="l" defTabSz="914400" rtl="0" eaLnBrk="1" latinLnBrk="0" hangingPunct="1">
              <a:spcBef>
                <a:spcPts val="300"/>
              </a:spcBef>
              <a:spcAft>
                <a:spcPts val="600"/>
              </a:spcAft>
              <a:buFontTx/>
              <a:buBlip>
                <a:blip r:embed="rId6"/>
              </a:buBlip>
              <a:defRPr sz="1800" kern="1200">
                <a:solidFill>
                  <a:schemeClr val="accent1"/>
                </a:solidFill>
                <a:latin typeface="+mn-lt"/>
                <a:ea typeface="+mn-ea"/>
                <a:cs typeface="+mn-cs"/>
              </a:defRPr>
            </a:lvl5pPr>
            <a:lvl6pPr marL="1080000" indent="-270000" algn="l" defTabSz="914400" rtl="0" eaLnBrk="1" latinLnBrk="0" hangingPunct="1">
              <a:spcBef>
                <a:spcPts val="300"/>
              </a:spcBef>
              <a:spcAft>
                <a:spcPts val="600"/>
              </a:spcAft>
              <a:buFontTx/>
              <a:buBlip>
                <a:blip r:embed="rId6"/>
              </a:buBlip>
              <a:defRPr sz="1800" kern="1200">
                <a:solidFill>
                  <a:schemeClr val="tx1"/>
                </a:solidFill>
                <a:latin typeface="+mn-lt"/>
                <a:ea typeface="+mn-ea"/>
                <a:cs typeface="+mn-cs"/>
              </a:defRPr>
            </a:lvl6pPr>
            <a:lvl7pPr marL="1080000" indent="-270000" algn="l" defTabSz="914400" rtl="0" eaLnBrk="1" latinLnBrk="0" hangingPunct="1">
              <a:spcBef>
                <a:spcPts val="300"/>
              </a:spcBef>
              <a:spcAft>
                <a:spcPts val="600"/>
              </a:spcAft>
              <a:buFontTx/>
              <a:buBlip>
                <a:blip r:embed="rId6"/>
              </a:buBlip>
              <a:defRPr sz="1800" kern="1200">
                <a:solidFill>
                  <a:schemeClr val="tx1"/>
                </a:solidFill>
                <a:latin typeface="+mn-lt"/>
                <a:ea typeface="+mn-ea"/>
                <a:cs typeface="+mn-cs"/>
              </a:defRPr>
            </a:lvl7pPr>
            <a:lvl8pPr marL="1080000" indent="-270000" algn="l" defTabSz="914400" rtl="0" eaLnBrk="1" latinLnBrk="0" hangingPunct="1">
              <a:spcBef>
                <a:spcPts val="300"/>
              </a:spcBef>
              <a:spcAft>
                <a:spcPts val="600"/>
              </a:spcAft>
              <a:buFontTx/>
              <a:buBlip>
                <a:blip r:embed="rId6"/>
              </a:buBlip>
              <a:defRPr sz="1800" kern="1200">
                <a:solidFill>
                  <a:schemeClr val="tx1"/>
                </a:solidFill>
                <a:latin typeface="+mn-lt"/>
                <a:ea typeface="+mn-ea"/>
                <a:cs typeface="+mn-cs"/>
              </a:defRPr>
            </a:lvl8pPr>
            <a:lvl9pPr marL="1080000" indent="-270000" algn="l" defTabSz="914400" rtl="0" eaLnBrk="1" latinLnBrk="0" hangingPunct="1">
              <a:spcBef>
                <a:spcPts val="300"/>
              </a:spcBef>
              <a:spcAft>
                <a:spcPts val="600"/>
              </a:spcAft>
              <a:buFontTx/>
              <a:buBlip>
                <a:blip r:embed="rId6"/>
              </a:buBlip>
              <a:defRPr sz="1800" kern="1200">
                <a:solidFill>
                  <a:schemeClr val="tx1"/>
                </a:solidFill>
                <a:latin typeface="+mn-lt"/>
                <a:ea typeface="+mn-ea"/>
                <a:cs typeface="+mn-cs"/>
              </a:defRPr>
            </a:lvl9pPr>
          </a:lstStyle>
          <a:p>
            <a:endParaRPr lang="de-DE" i="1" dirty="0"/>
          </a:p>
        </p:txBody>
      </p:sp>
      <p:pic>
        <p:nvPicPr>
          <p:cNvPr id="4" name="Picture 3">
            <a:extLst>
              <a:ext uri="{FF2B5EF4-FFF2-40B4-BE49-F238E27FC236}">
                <a16:creationId xmlns:a16="http://schemas.microsoft.com/office/drawing/2014/main" id="{1F6C45B1-D773-4294-A00D-535E30C3BF89}"/>
              </a:ext>
            </a:extLst>
          </p:cNvPr>
          <p:cNvPicPr>
            <a:picLocks noChangeAspect="1"/>
          </p:cNvPicPr>
          <p:nvPr/>
        </p:nvPicPr>
        <p:blipFill>
          <a:blip r:embed="rId7"/>
          <a:stretch>
            <a:fillRect/>
          </a:stretch>
        </p:blipFill>
        <p:spPr>
          <a:xfrm>
            <a:off x="518557" y="1415938"/>
            <a:ext cx="6237328" cy="2276442"/>
          </a:xfrm>
          <a:prstGeom prst="rect">
            <a:avLst/>
          </a:prstGeom>
          <a:ln>
            <a:solidFill>
              <a:schemeClr val="tx1"/>
            </a:solidFill>
          </a:ln>
        </p:spPr>
      </p:pic>
      <p:pic>
        <p:nvPicPr>
          <p:cNvPr id="7" name="Picture 6">
            <a:extLst>
              <a:ext uri="{FF2B5EF4-FFF2-40B4-BE49-F238E27FC236}">
                <a16:creationId xmlns:a16="http://schemas.microsoft.com/office/drawing/2014/main" id="{A97899EA-3CBA-4011-A680-A0B22FC6B583}"/>
              </a:ext>
            </a:extLst>
          </p:cNvPr>
          <p:cNvPicPr>
            <a:picLocks noChangeAspect="1"/>
          </p:cNvPicPr>
          <p:nvPr/>
        </p:nvPicPr>
        <p:blipFill>
          <a:blip r:embed="rId8"/>
          <a:stretch>
            <a:fillRect/>
          </a:stretch>
        </p:blipFill>
        <p:spPr>
          <a:xfrm>
            <a:off x="1109977" y="4116290"/>
            <a:ext cx="5533437" cy="2501643"/>
          </a:xfrm>
          <a:prstGeom prst="rect">
            <a:avLst/>
          </a:prstGeom>
          <a:ln>
            <a:solidFill>
              <a:schemeClr val="tx1"/>
            </a:solidFill>
          </a:ln>
        </p:spPr>
      </p:pic>
      <p:pic>
        <p:nvPicPr>
          <p:cNvPr id="9" name="Picture 8">
            <a:extLst>
              <a:ext uri="{FF2B5EF4-FFF2-40B4-BE49-F238E27FC236}">
                <a16:creationId xmlns:a16="http://schemas.microsoft.com/office/drawing/2014/main" id="{E958F41C-D8DB-4505-A6C7-003668D94B27}"/>
              </a:ext>
            </a:extLst>
          </p:cNvPr>
          <p:cNvPicPr>
            <a:picLocks noChangeAspect="1"/>
          </p:cNvPicPr>
          <p:nvPr/>
        </p:nvPicPr>
        <p:blipFill>
          <a:blip r:embed="rId9"/>
          <a:stretch>
            <a:fillRect/>
          </a:stretch>
        </p:blipFill>
        <p:spPr>
          <a:xfrm>
            <a:off x="7543315" y="3182388"/>
            <a:ext cx="3767655" cy="1652159"/>
          </a:xfrm>
          <a:prstGeom prst="rect">
            <a:avLst/>
          </a:prstGeom>
          <a:ln>
            <a:solidFill>
              <a:schemeClr val="tx1"/>
            </a:solidFill>
          </a:ln>
        </p:spPr>
      </p:pic>
      <p:sp>
        <p:nvSpPr>
          <p:cNvPr id="25" name="BC-Triangle">
            <a:extLst>
              <a:ext uri="{FF2B5EF4-FFF2-40B4-BE49-F238E27FC236}">
                <a16:creationId xmlns:a16="http://schemas.microsoft.com/office/drawing/2014/main" id="{DA0A61F2-B5FC-4FDD-834A-EF6030275305}"/>
              </a:ext>
            </a:extLst>
          </p:cNvPr>
          <p:cNvSpPr/>
          <p:nvPr>
            <p:custDataLst>
              <p:tags r:id="rId1"/>
            </p:custDataLst>
          </p:nvPr>
        </p:nvSpPr>
        <p:spPr bwMode="gray">
          <a:xfrm rot="10800000">
            <a:off x="2145545" y="3746260"/>
            <a:ext cx="3597968" cy="262207"/>
          </a:xfrm>
          <a:prstGeom prst="triangle">
            <a:avLst/>
          </a:prstGeom>
          <a:solidFill>
            <a:schemeClr val="accent1"/>
          </a:solidFill>
          <a:ln w="6350" cap="flat" cmpd="sng" algn="ctr">
            <a:solidFill>
              <a:schemeClr val="accent1"/>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Bef>
                <a:spcPct val="40000"/>
              </a:spcBef>
              <a:spcAft>
                <a:spcPct val="0"/>
              </a:spcAft>
            </a:pPr>
            <a:endParaRPr lang="en-US" sz="1200">
              <a:latin typeface="Arial"/>
            </a:endParaRPr>
          </a:p>
        </p:txBody>
      </p:sp>
      <p:sp>
        <p:nvSpPr>
          <p:cNvPr id="2" name="Arrow: Bent-Up 1">
            <a:extLst>
              <a:ext uri="{FF2B5EF4-FFF2-40B4-BE49-F238E27FC236}">
                <a16:creationId xmlns:a16="http://schemas.microsoft.com/office/drawing/2014/main" id="{E43FDF19-8054-42D1-B68A-4092EE7F2BA4}"/>
              </a:ext>
            </a:extLst>
          </p:cNvPr>
          <p:cNvSpPr/>
          <p:nvPr/>
        </p:nvSpPr>
        <p:spPr bwMode="gray">
          <a:xfrm>
            <a:off x="7287065" y="4834547"/>
            <a:ext cx="2461846" cy="862868"/>
          </a:xfrm>
          <a:prstGeom prst="bentUp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fontAlgn="auto" hangingPunct="1">
              <a:lnSpc>
                <a:spcPct val="100000"/>
              </a:lnSpc>
              <a:spcBef>
                <a:spcPts val="0"/>
              </a:spcBef>
              <a:spcAft>
                <a:spcPts val="0"/>
              </a:spcAft>
            </a:pPr>
            <a:endParaRPr lang="en-US" sz="1800" b="0" i="0" u="none" baseline="0" dirty="0">
              <a:solidFill>
                <a:srgbClr val="FFFFFF"/>
              </a:solidFill>
              <a:latin typeface="Arial" panose="020B0604020202020204" pitchFamily="34" charset="0"/>
            </a:endParaRPr>
          </a:p>
        </p:txBody>
      </p:sp>
    </p:spTree>
    <p:extLst>
      <p:ext uri="{BB962C8B-B14F-4D97-AF65-F5344CB8AC3E}">
        <p14:creationId xmlns:p14="http://schemas.microsoft.com/office/powerpoint/2010/main" val="3442162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71884A5F-2EC9-E545-9A7F-8A8D12D893A2}"/>
              </a:ext>
            </a:extLst>
          </p:cNvPr>
          <p:cNvSpPr>
            <a:spLocks noGrp="1"/>
          </p:cNvSpPr>
          <p:nvPr>
            <p:ph type="subTitle" idx="13"/>
          </p:nvPr>
        </p:nvSpPr>
        <p:spPr/>
        <p:txBody>
          <a:bodyPr/>
          <a:lstStyle/>
          <a:p>
            <a:endParaRPr lang="en-US"/>
          </a:p>
        </p:txBody>
      </p:sp>
      <p:sp>
        <p:nvSpPr>
          <p:cNvPr id="3" name="Title 2">
            <a:extLst>
              <a:ext uri="{FF2B5EF4-FFF2-40B4-BE49-F238E27FC236}">
                <a16:creationId xmlns:a16="http://schemas.microsoft.com/office/drawing/2014/main" id="{39430C48-A5E0-7E46-9891-17E8DD93AAB3}"/>
              </a:ext>
            </a:extLst>
          </p:cNvPr>
          <p:cNvSpPr>
            <a:spLocks noGrp="1"/>
          </p:cNvSpPr>
          <p:nvPr>
            <p:ph type="title"/>
          </p:nvPr>
        </p:nvSpPr>
        <p:spPr/>
        <p:txBody>
          <a:bodyPr/>
          <a:lstStyle/>
          <a:p>
            <a:r>
              <a:rPr lang="en-US" dirty="0"/>
              <a:t>Investigators  </a:t>
            </a:r>
          </a:p>
        </p:txBody>
      </p:sp>
      <p:sp>
        <p:nvSpPr>
          <p:cNvPr id="4" name="Slide Number Placeholder 3">
            <a:extLst>
              <a:ext uri="{FF2B5EF4-FFF2-40B4-BE49-F238E27FC236}">
                <a16:creationId xmlns:a16="http://schemas.microsoft.com/office/drawing/2014/main" id="{9117435C-6B9D-434C-A79F-A7FA052AEA8E}"/>
              </a:ext>
            </a:extLst>
          </p:cNvPr>
          <p:cNvSpPr>
            <a:spLocks noGrp="1"/>
          </p:cNvSpPr>
          <p:nvPr>
            <p:ph type="sldNum" sz="quarter" idx="12"/>
          </p:nvPr>
        </p:nvSpPr>
        <p:spPr/>
        <p:txBody>
          <a:bodyPr/>
          <a:lstStyle/>
          <a:p>
            <a:fld id="{EEAD9179-7A6B-4268-BEB2-F3B8EB06115B}" type="slidenum">
              <a:rPr lang="en-US" smtClean="0"/>
              <a:t>35</a:t>
            </a:fld>
            <a:endParaRPr lang="en-US"/>
          </a:p>
        </p:txBody>
      </p:sp>
      <p:sp>
        <p:nvSpPr>
          <p:cNvPr id="6" name="Footer Placeholder 5">
            <a:extLst>
              <a:ext uri="{FF2B5EF4-FFF2-40B4-BE49-F238E27FC236}">
                <a16:creationId xmlns:a16="http://schemas.microsoft.com/office/drawing/2014/main" id="{2B8D5202-3003-CB46-BEAD-AF3D983F6F57}"/>
              </a:ext>
            </a:extLst>
          </p:cNvPr>
          <p:cNvSpPr>
            <a:spLocks noGrp="1"/>
          </p:cNvSpPr>
          <p:nvPr>
            <p:ph type="ftr" sz="quarter" idx="3"/>
          </p:nvPr>
        </p:nvSpPr>
        <p:spPr/>
        <p:txBody>
          <a:bodyPr/>
          <a:lstStyle/>
          <a:p>
            <a:r>
              <a:rPr lang="en-US"/>
              <a:t>Agile Status</a:t>
            </a:r>
          </a:p>
        </p:txBody>
      </p:sp>
      <p:sp>
        <p:nvSpPr>
          <p:cNvPr id="65" name="Rectangle 64">
            <a:extLst>
              <a:ext uri="{FF2B5EF4-FFF2-40B4-BE49-F238E27FC236}">
                <a16:creationId xmlns:a16="http://schemas.microsoft.com/office/drawing/2014/main" id="{2A1AD73D-F4A3-47DF-ABA6-D1205124C9F7}"/>
              </a:ext>
            </a:extLst>
          </p:cNvPr>
          <p:cNvSpPr/>
          <p:nvPr/>
        </p:nvSpPr>
        <p:spPr bwMode="gray">
          <a:xfrm>
            <a:off x="799544" y="1753539"/>
            <a:ext cx="2490495" cy="4319438"/>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tIns="35995" rtlCol="0" anchor="ctr"/>
          <a:lstStyle/>
          <a:p>
            <a:pPr algn="ctr">
              <a:spcAft>
                <a:spcPts val="600"/>
              </a:spcAft>
            </a:pPr>
            <a:endParaRPr lang="en-US" sz="1200" b="1">
              <a:solidFill>
                <a:srgbClr val="10384F"/>
              </a:solidFill>
            </a:endParaRPr>
          </a:p>
        </p:txBody>
      </p:sp>
      <p:sp>
        <p:nvSpPr>
          <p:cNvPr id="78" name="Rectangle 77">
            <a:extLst>
              <a:ext uri="{FF2B5EF4-FFF2-40B4-BE49-F238E27FC236}">
                <a16:creationId xmlns:a16="http://schemas.microsoft.com/office/drawing/2014/main" id="{A9A962CB-2426-4E84-9AFD-6CE99FF857F4}"/>
              </a:ext>
            </a:extLst>
          </p:cNvPr>
          <p:cNvSpPr/>
          <p:nvPr/>
        </p:nvSpPr>
        <p:spPr>
          <a:xfrm>
            <a:off x="1027496" y="3851677"/>
            <a:ext cx="1996706" cy="1969835"/>
          </a:xfrm>
          <a:prstGeom prst="rect">
            <a:avLst/>
          </a:prstGeom>
        </p:spPr>
        <p:txBody>
          <a:bodyPr wrap="square">
            <a:spAutoFit/>
          </a:bodyPr>
          <a:lstStyle/>
          <a:p>
            <a:pPr>
              <a:lnSpc>
                <a:spcPct val="110000"/>
              </a:lnSpc>
              <a:buClr>
                <a:srgbClr val="001E78"/>
              </a:buClr>
            </a:pPr>
            <a:r>
              <a:rPr lang="en-GB" sz="1400" dirty="0">
                <a:cs typeface=""/>
              </a:rPr>
              <a:t>Investigators </a:t>
            </a:r>
          </a:p>
          <a:p>
            <a:pPr>
              <a:lnSpc>
                <a:spcPct val="110000"/>
              </a:lnSpc>
              <a:buClr>
                <a:srgbClr val="001E78"/>
              </a:buClr>
            </a:pPr>
            <a:endParaRPr lang="en-GB" sz="1400" dirty="0">
              <a:cs typeface=""/>
            </a:endParaRPr>
          </a:p>
          <a:p>
            <a:pPr marL="171433" indent="-171433">
              <a:lnSpc>
                <a:spcPct val="110000"/>
              </a:lnSpc>
              <a:buClr>
                <a:srgbClr val="001E78"/>
              </a:buClr>
              <a:buFont typeface="Courier New" panose="02070309020205020404" pitchFamily="49" charset="0"/>
              <a:buChar char="o"/>
            </a:pPr>
            <a:r>
              <a:rPr lang="en-GB" sz="1400" dirty="0">
                <a:cs typeface=""/>
              </a:rPr>
              <a:t>Collaboration intelligence </a:t>
            </a:r>
          </a:p>
          <a:p>
            <a:pPr marL="171433" indent="-171433">
              <a:lnSpc>
                <a:spcPct val="110000"/>
              </a:lnSpc>
              <a:buClr>
                <a:srgbClr val="001E78"/>
              </a:buClr>
              <a:buFont typeface="Courier New" panose="02070309020205020404" pitchFamily="49" charset="0"/>
              <a:buChar char="o"/>
            </a:pPr>
            <a:r>
              <a:rPr lang="en-GB" sz="1400" dirty="0">
                <a:cs typeface=""/>
              </a:rPr>
              <a:t>Research interest</a:t>
            </a:r>
          </a:p>
          <a:p>
            <a:pPr marL="171433" indent="-171433">
              <a:lnSpc>
                <a:spcPct val="110000"/>
              </a:lnSpc>
              <a:buClr>
                <a:srgbClr val="001E78"/>
              </a:buClr>
              <a:buFont typeface="Courier New" panose="02070309020205020404" pitchFamily="49" charset="0"/>
              <a:buChar char="o"/>
            </a:pPr>
            <a:r>
              <a:rPr lang="en-GB" sz="1400" dirty="0">
                <a:cs typeface=""/>
              </a:rPr>
              <a:t>Investigator experience  </a:t>
            </a:r>
          </a:p>
          <a:p>
            <a:pPr marL="285721" indent="-285721">
              <a:lnSpc>
                <a:spcPct val="110000"/>
              </a:lnSpc>
              <a:buClr>
                <a:srgbClr val="001E78"/>
              </a:buClr>
              <a:buFont typeface="Courier New" panose="02070309020205020404" pitchFamily="49" charset="0"/>
              <a:buChar char="o"/>
            </a:pPr>
            <a:endParaRPr lang="en-GB" sz="1400" dirty="0">
              <a:cs typeface=""/>
            </a:endParaRPr>
          </a:p>
        </p:txBody>
      </p:sp>
      <p:sp>
        <p:nvSpPr>
          <p:cNvPr id="86" name="Parallelogram 85">
            <a:extLst>
              <a:ext uri="{FF2B5EF4-FFF2-40B4-BE49-F238E27FC236}">
                <a16:creationId xmlns:a16="http://schemas.microsoft.com/office/drawing/2014/main" id="{0A52A339-A873-44C4-92FA-94174EC68383}"/>
              </a:ext>
            </a:extLst>
          </p:cNvPr>
          <p:cNvSpPr/>
          <p:nvPr/>
        </p:nvSpPr>
        <p:spPr bwMode="gray">
          <a:xfrm>
            <a:off x="5374225" y="1830079"/>
            <a:ext cx="6406056" cy="364404"/>
          </a:xfrm>
          <a:prstGeom prst="parallelogram">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dirty="0"/>
              <a:t>Deep dive </a:t>
            </a:r>
            <a:endParaRPr lang="en-US" sz="1600" dirty="0"/>
          </a:p>
        </p:txBody>
      </p:sp>
      <p:grpSp>
        <p:nvGrpSpPr>
          <p:cNvPr id="87" name="Group 86">
            <a:extLst>
              <a:ext uri="{FF2B5EF4-FFF2-40B4-BE49-F238E27FC236}">
                <a16:creationId xmlns:a16="http://schemas.microsoft.com/office/drawing/2014/main" id="{23FDB4FF-D7D7-49E7-906A-86C60999BDF5}"/>
              </a:ext>
            </a:extLst>
          </p:cNvPr>
          <p:cNvGrpSpPr/>
          <p:nvPr/>
        </p:nvGrpSpPr>
        <p:grpSpPr>
          <a:xfrm>
            <a:off x="3580530" y="2451519"/>
            <a:ext cx="1692902" cy="644173"/>
            <a:chOff x="997531" y="3646746"/>
            <a:chExt cx="1063305" cy="1801532"/>
          </a:xfrm>
        </p:grpSpPr>
        <p:sp>
          <p:nvSpPr>
            <p:cNvPr id="88" name="Text12_1">
              <a:extLst>
                <a:ext uri="{FF2B5EF4-FFF2-40B4-BE49-F238E27FC236}">
                  <a16:creationId xmlns:a16="http://schemas.microsoft.com/office/drawing/2014/main" id="{215CA984-8E5D-4F44-9EF5-B1CA17AEC29D}"/>
                </a:ext>
              </a:extLst>
            </p:cNvPr>
            <p:cNvSpPr>
              <a:spLocks noChangeArrowheads="1"/>
            </p:cNvSpPr>
            <p:nvPr/>
          </p:nvSpPr>
          <p:spPr bwMode="auto">
            <a:xfrm>
              <a:off x="2015117" y="3646746"/>
              <a:ext cx="45719" cy="1801531"/>
            </a:xfrm>
            <a:prstGeom prst="rect">
              <a:avLst/>
            </a:prstGeom>
            <a:solidFill>
              <a:schemeClr val="accent1"/>
            </a:solidFill>
            <a:ln w="6350">
              <a:noFill/>
              <a:miter lim="800000"/>
              <a:headEnd/>
              <a:tailEnd/>
            </a:ln>
            <a:effectLst/>
          </p:spPr>
          <p:txBody>
            <a:bodyPr vert="horz" wrap="square" lIns="72000" tIns="72000" rIns="72000" bIns="72000" numCol="1" anchor="t" anchorCtr="0" compatLnSpc="1">
              <a:prstTxWarp prst="textNoShape">
                <a:avLst/>
              </a:prstTxWarp>
              <a:noAutofit/>
            </a:bodyPr>
            <a:lstStyle/>
            <a:p>
              <a:pPr marL="177800" lvl="1" indent="-177800" defTabSz="913526">
                <a:spcBef>
                  <a:spcPts val="400"/>
                </a:spcBef>
                <a:buClr>
                  <a:schemeClr val="accent1"/>
                </a:buClr>
                <a:buSzPct val="85000"/>
                <a:buFont typeface="Wingdings" panose="05000000000000000000" pitchFamily="2" charset="2"/>
                <a:buChar char="n"/>
              </a:pPr>
              <a:endParaRPr lang="en-US" sz="1400" b="1">
                <a:solidFill>
                  <a:schemeClr val="accent1"/>
                </a:solidFill>
              </a:endParaRPr>
            </a:p>
          </p:txBody>
        </p:sp>
        <p:grpSp>
          <p:nvGrpSpPr>
            <p:cNvPr id="89" name="Group 88">
              <a:extLst>
                <a:ext uri="{FF2B5EF4-FFF2-40B4-BE49-F238E27FC236}">
                  <a16:creationId xmlns:a16="http://schemas.microsoft.com/office/drawing/2014/main" id="{B6DAC19F-AADC-4305-A9C2-0D98B7DD6C92}"/>
                </a:ext>
              </a:extLst>
            </p:cNvPr>
            <p:cNvGrpSpPr/>
            <p:nvPr/>
          </p:nvGrpSpPr>
          <p:grpSpPr>
            <a:xfrm>
              <a:off x="997531" y="3646746"/>
              <a:ext cx="1017586" cy="1801532"/>
              <a:chOff x="997531" y="3646746"/>
              <a:chExt cx="1347514" cy="1801532"/>
            </a:xfrm>
          </p:grpSpPr>
          <p:sp>
            <p:nvSpPr>
              <p:cNvPr id="90" name="Text12_1">
                <a:extLst>
                  <a:ext uri="{FF2B5EF4-FFF2-40B4-BE49-F238E27FC236}">
                    <a16:creationId xmlns:a16="http://schemas.microsoft.com/office/drawing/2014/main" id="{7DADFFA0-D42D-408F-82A5-03ACD8CAAE96}"/>
                  </a:ext>
                </a:extLst>
              </p:cNvPr>
              <p:cNvSpPr>
                <a:spLocks noChangeArrowheads="1"/>
              </p:cNvSpPr>
              <p:nvPr/>
            </p:nvSpPr>
            <p:spPr bwMode="auto">
              <a:xfrm>
                <a:off x="997531" y="3646746"/>
                <a:ext cx="1301795" cy="1801532"/>
              </a:xfrm>
              <a:prstGeom prst="rect">
                <a:avLst/>
              </a:prstGeom>
              <a:noFill/>
              <a:ln w="6350">
                <a:noFill/>
                <a:miter lim="800000"/>
                <a:headEnd/>
                <a:tailEnd/>
              </a:ln>
              <a:effectLst/>
            </p:spPr>
            <p:txBody>
              <a:bodyPr vert="horz" wrap="square" lIns="45720" tIns="72000" rIns="45720" bIns="72000" numCol="1" anchor="t" anchorCtr="0" compatLnSpc="1">
                <a:prstTxWarp prst="textNoShape">
                  <a:avLst/>
                </a:prstTxWarp>
                <a:noAutofit/>
              </a:bodyPr>
              <a:lstStyle/>
              <a:p>
                <a:pPr>
                  <a:spcBef>
                    <a:spcPts val="400"/>
                  </a:spcBef>
                </a:pPr>
                <a:r>
                  <a:rPr lang="en-US" sz="1400" b="1" dirty="0">
                    <a:solidFill>
                      <a:schemeClr val="accent1"/>
                    </a:solidFill>
                  </a:rPr>
                  <a:t>Objective </a:t>
                </a:r>
              </a:p>
            </p:txBody>
          </p:sp>
          <p:cxnSp>
            <p:nvCxnSpPr>
              <p:cNvPr id="91" name="Straight Connector 90">
                <a:extLst>
                  <a:ext uri="{FF2B5EF4-FFF2-40B4-BE49-F238E27FC236}">
                    <a16:creationId xmlns:a16="http://schemas.microsoft.com/office/drawing/2014/main" id="{E7824882-7A7A-41DC-9711-BE0039F6B111}"/>
                  </a:ext>
                </a:extLst>
              </p:cNvPr>
              <p:cNvCxnSpPr/>
              <p:nvPr/>
            </p:nvCxnSpPr>
            <p:spPr bwMode="gray">
              <a:xfrm>
                <a:off x="997531" y="3646746"/>
                <a:ext cx="1347514" cy="0"/>
              </a:xfrm>
              <a:prstGeom prst="line">
                <a:avLst/>
              </a:prstGeom>
              <a:ln w="6350">
                <a:solidFill>
                  <a:schemeClr val="accent1"/>
                </a:solidFill>
                <a:tailEnd type="none"/>
              </a:ln>
            </p:spPr>
            <p:style>
              <a:lnRef idx="1">
                <a:schemeClr val="accent1"/>
              </a:lnRef>
              <a:fillRef idx="0">
                <a:schemeClr val="accent1"/>
              </a:fillRef>
              <a:effectRef idx="0">
                <a:schemeClr val="accent1"/>
              </a:effectRef>
              <a:fontRef idx="minor">
                <a:schemeClr val="tx1"/>
              </a:fontRef>
            </p:style>
          </p:cxnSp>
        </p:grpSp>
      </p:grpSp>
      <p:sp>
        <p:nvSpPr>
          <p:cNvPr id="92" name="Rectangle 91">
            <a:extLst>
              <a:ext uri="{FF2B5EF4-FFF2-40B4-BE49-F238E27FC236}">
                <a16:creationId xmlns:a16="http://schemas.microsoft.com/office/drawing/2014/main" id="{9BD91CC7-C332-423B-893D-6C316CC21563}"/>
              </a:ext>
            </a:extLst>
          </p:cNvPr>
          <p:cNvSpPr/>
          <p:nvPr/>
        </p:nvSpPr>
        <p:spPr>
          <a:xfrm>
            <a:off x="5374225" y="2451518"/>
            <a:ext cx="6406056" cy="636072"/>
          </a:xfrm>
          <a:prstGeom prst="rect">
            <a:avLst/>
          </a:prstGeom>
        </p:spPr>
        <p:txBody>
          <a:bodyPr wrap="square">
            <a:spAutoFit/>
          </a:bodyPr>
          <a:lstStyle/>
          <a:p>
            <a:pPr marL="173038" indent="-173038">
              <a:spcBef>
                <a:spcPts val="400"/>
              </a:spcBef>
              <a:buBlip>
                <a:blip r:embed="rId2"/>
              </a:buBlip>
            </a:pPr>
            <a:r>
              <a:rPr lang="en-US" sz="1600" dirty="0">
                <a:solidFill>
                  <a:schemeClr val="accent1"/>
                </a:solidFill>
              </a:rPr>
              <a:t>To match the investigators with the most aligned research interest </a:t>
            </a:r>
          </a:p>
          <a:p>
            <a:pPr marL="173038" indent="-173038">
              <a:spcBef>
                <a:spcPts val="400"/>
              </a:spcBef>
              <a:buBlip>
                <a:blip r:embed="rId2"/>
              </a:buBlip>
            </a:pPr>
            <a:r>
              <a:rPr lang="en-US" sz="1600" dirty="0">
                <a:solidFill>
                  <a:schemeClr val="accent1"/>
                </a:solidFill>
              </a:rPr>
              <a:t>To explore sub-I with the most closely collaboration with leading PI </a:t>
            </a:r>
          </a:p>
        </p:txBody>
      </p:sp>
      <p:grpSp>
        <p:nvGrpSpPr>
          <p:cNvPr id="93" name="Group 92">
            <a:extLst>
              <a:ext uri="{FF2B5EF4-FFF2-40B4-BE49-F238E27FC236}">
                <a16:creationId xmlns:a16="http://schemas.microsoft.com/office/drawing/2014/main" id="{25A1F323-E50A-41A6-A417-6C18B6445184}"/>
              </a:ext>
            </a:extLst>
          </p:cNvPr>
          <p:cNvGrpSpPr/>
          <p:nvPr/>
        </p:nvGrpSpPr>
        <p:grpSpPr>
          <a:xfrm>
            <a:off x="3580534" y="3600062"/>
            <a:ext cx="1692902" cy="1126824"/>
            <a:chOff x="997531" y="3646746"/>
            <a:chExt cx="1063305" cy="2350380"/>
          </a:xfrm>
        </p:grpSpPr>
        <p:sp>
          <p:nvSpPr>
            <p:cNvPr id="94" name="Text12_1">
              <a:extLst>
                <a:ext uri="{FF2B5EF4-FFF2-40B4-BE49-F238E27FC236}">
                  <a16:creationId xmlns:a16="http://schemas.microsoft.com/office/drawing/2014/main" id="{FF7FEE33-87ED-45BB-A42E-F03F1D9358F4}"/>
                </a:ext>
              </a:extLst>
            </p:cNvPr>
            <p:cNvSpPr>
              <a:spLocks noChangeArrowheads="1"/>
            </p:cNvSpPr>
            <p:nvPr/>
          </p:nvSpPr>
          <p:spPr bwMode="auto">
            <a:xfrm>
              <a:off x="2015117" y="3646746"/>
              <a:ext cx="45719" cy="2350380"/>
            </a:xfrm>
            <a:prstGeom prst="rect">
              <a:avLst/>
            </a:prstGeom>
            <a:solidFill>
              <a:schemeClr val="accent1"/>
            </a:solidFill>
            <a:ln w="6350">
              <a:noFill/>
              <a:miter lim="800000"/>
              <a:headEnd/>
              <a:tailEnd/>
            </a:ln>
            <a:effectLst/>
          </p:spPr>
          <p:txBody>
            <a:bodyPr vert="horz" wrap="square" lIns="72000" tIns="72000" rIns="72000" bIns="72000" numCol="1" anchor="t" anchorCtr="0" compatLnSpc="1">
              <a:prstTxWarp prst="textNoShape">
                <a:avLst/>
              </a:prstTxWarp>
              <a:noAutofit/>
            </a:bodyPr>
            <a:lstStyle/>
            <a:p>
              <a:pPr marL="177800" lvl="1" indent="-177800" defTabSz="913526">
                <a:spcBef>
                  <a:spcPts val="400"/>
                </a:spcBef>
                <a:buClr>
                  <a:schemeClr val="accent1"/>
                </a:buClr>
                <a:buSzPct val="85000"/>
                <a:buFont typeface="Wingdings" panose="05000000000000000000" pitchFamily="2" charset="2"/>
                <a:buChar char="n"/>
              </a:pPr>
              <a:endParaRPr lang="en-US" sz="1400" b="1">
                <a:solidFill>
                  <a:schemeClr val="accent1"/>
                </a:solidFill>
              </a:endParaRPr>
            </a:p>
          </p:txBody>
        </p:sp>
        <p:grpSp>
          <p:nvGrpSpPr>
            <p:cNvPr id="95" name="Group 94">
              <a:extLst>
                <a:ext uri="{FF2B5EF4-FFF2-40B4-BE49-F238E27FC236}">
                  <a16:creationId xmlns:a16="http://schemas.microsoft.com/office/drawing/2014/main" id="{AB9B1FEF-6561-40EB-9F57-B708F9294C54}"/>
                </a:ext>
              </a:extLst>
            </p:cNvPr>
            <p:cNvGrpSpPr/>
            <p:nvPr/>
          </p:nvGrpSpPr>
          <p:grpSpPr>
            <a:xfrm>
              <a:off x="997531" y="3646746"/>
              <a:ext cx="1017586" cy="1801532"/>
              <a:chOff x="997531" y="3646746"/>
              <a:chExt cx="1347514" cy="1801532"/>
            </a:xfrm>
          </p:grpSpPr>
          <p:sp>
            <p:nvSpPr>
              <p:cNvPr id="96" name="Text12_1">
                <a:extLst>
                  <a:ext uri="{FF2B5EF4-FFF2-40B4-BE49-F238E27FC236}">
                    <a16:creationId xmlns:a16="http://schemas.microsoft.com/office/drawing/2014/main" id="{05E1E2B6-B3A2-4402-B0C8-8665AAFE4B69}"/>
                  </a:ext>
                </a:extLst>
              </p:cNvPr>
              <p:cNvSpPr>
                <a:spLocks noChangeArrowheads="1"/>
              </p:cNvSpPr>
              <p:nvPr/>
            </p:nvSpPr>
            <p:spPr bwMode="auto">
              <a:xfrm>
                <a:off x="997531" y="3646746"/>
                <a:ext cx="1301795" cy="1801532"/>
              </a:xfrm>
              <a:prstGeom prst="rect">
                <a:avLst/>
              </a:prstGeom>
              <a:noFill/>
              <a:ln w="6350">
                <a:noFill/>
                <a:miter lim="800000"/>
                <a:headEnd/>
                <a:tailEnd/>
              </a:ln>
              <a:effectLst/>
            </p:spPr>
            <p:txBody>
              <a:bodyPr vert="horz" wrap="square" lIns="45720" tIns="72000" rIns="45720" bIns="72000" numCol="1" anchor="t" anchorCtr="0" compatLnSpc="1">
                <a:prstTxWarp prst="textNoShape">
                  <a:avLst/>
                </a:prstTxWarp>
                <a:noAutofit/>
              </a:bodyPr>
              <a:lstStyle/>
              <a:p>
                <a:pPr>
                  <a:spcBef>
                    <a:spcPts val="400"/>
                  </a:spcBef>
                </a:pPr>
                <a:r>
                  <a:rPr lang="en-US" sz="1400" b="1" dirty="0">
                    <a:solidFill>
                      <a:schemeClr val="accent1"/>
                    </a:solidFill>
                  </a:rPr>
                  <a:t>Data required </a:t>
                </a:r>
              </a:p>
            </p:txBody>
          </p:sp>
          <p:cxnSp>
            <p:nvCxnSpPr>
              <p:cNvPr id="97" name="Straight Connector 96">
                <a:extLst>
                  <a:ext uri="{FF2B5EF4-FFF2-40B4-BE49-F238E27FC236}">
                    <a16:creationId xmlns:a16="http://schemas.microsoft.com/office/drawing/2014/main" id="{5906238D-1363-4EEB-A2FC-80E697B8B775}"/>
                  </a:ext>
                </a:extLst>
              </p:cNvPr>
              <p:cNvCxnSpPr/>
              <p:nvPr/>
            </p:nvCxnSpPr>
            <p:spPr bwMode="gray">
              <a:xfrm>
                <a:off x="997531" y="3646746"/>
                <a:ext cx="1347514" cy="0"/>
              </a:xfrm>
              <a:prstGeom prst="line">
                <a:avLst/>
              </a:prstGeom>
              <a:ln w="6350">
                <a:solidFill>
                  <a:schemeClr val="accent1"/>
                </a:solidFill>
                <a:tailEnd type="none"/>
              </a:ln>
            </p:spPr>
            <p:style>
              <a:lnRef idx="1">
                <a:schemeClr val="accent1"/>
              </a:lnRef>
              <a:fillRef idx="0">
                <a:schemeClr val="accent1"/>
              </a:fillRef>
              <a:effectRef idx="0">
                <a:schemeClr val="accent1"/>
              </a:effectRef>
              <a:fontRef idx="minor">
                <a:schemeClr val="tx1"/>
              </a:fontRef>
            </p:style>
          </p:cxnSp>
        </p:grpSp>
      </p:grpSp>
      <p:sp>
        <p:nvSpPr>
          <p:cNvPr id="98" name="Rectangle 97">
            <a:extLst>
              <a:ext uri="{FF2B5EF4-FFF2-40B4-BE49-F238E27FC236}">
                <a16:creationId xmlns:a16="http://schemas.microsoft.com/office/drawing/2014/main" id="{9BCCF618-D942-47C4-9DA2-98A573E3BB3A}"/>
              </a:ext>
            </a:extLst>
          </p:cNvPr>
          <p:cNvSpPr/>
          <p:nvPr/>
        </p:nvSpPr>
        <p:spPr>
          <a:xfrm>
            <a:off x="5374229" y="3600063"/>
            <a:ext cx="6406056" cy="1179810"/>
          </a:xfrm>
          <a:prstGeom prst="rect">
            <a:avLst/>
          </a:prstGeom>
        </p:spPr>
        <p:txBody>
          <a:bodyPr wrap="square">
            <a:spAutoFit/>
          </a:bodyPr>
          <a:lstStyle/>
          <a:p>
            <a:pPr marL="173038" indent="-173038">
              <a:spcBef>
                <a:spcPts val="400"/>
              </a:spcBef>
              <a:buBlip>
                <a:blip r:embed="rId2"/>
              </a:buBlip>
            </a:pPr>
            <a:r>
              <a:rPr lang="en-US" sz="1600" dirty="0">
                <a:solidFill>
                  <a:schemeClr val="accent1"/>
                </a:solidFill>
              </a:rPr>
              <a:t>China clinical trials registry </a:t>
            </a:r>
            <a:r>
              <a:rPr lang="en-US" sz="1600" dirty="0">
                <a:solidFill>
                  <a:schemeClr val="accent1"/>
                </a:solidFill>
                <a:hlinkClick r:id="rId3"/>
              </a:rPr>
              <a:t>http://www.chinadrugtrials.org.cn/index.html</a:t>
            </a:r>
            <a:endParaRPr lang="en-US" sz="1600" dirty="0">
              <a:solidFill>
                <a:schemeClr val="accent1"/>
              </a:solidFill>
            </a:endParaRPr>
          </a:p>
          <a:p>
            <a:pPr marL="173038" indent="-173038">
              <a:spcBef>
                <a:spcPts val="400"/>
              </a:spcBef>
              <a:buBlip>
                <a:blip r:embed="rId2"/>
              </a:buBlip>
            </a:pPr>
            <a:r>
              <a:rPr lang="en-US" sz="1600" dirty="0">
                <a:solidFill>
                  <a:schemeClr val="accent1"/>
                </a:solidFill>
              </a:rPr>
              <a:t>Past collaboration with Bayer </a:t>
            </a:r>
          </a:p>
          <a:p>
            <a:pPr marL="173038" indent="-173038">
              <a:spcBef>
                <a:spcPts val="400"/>
              </a:spcBef>
              <a:buBlip>
                <a:blip r:embed="rId2"/>
              </a:buBlip>
            </a:pPr>
            <a:r>
              <a:rPr lang="en-US" sz="1600" dirty="0">
                <a:solidFill>
                  <a:schemeClr val="accent1"/>
                </a:solidFill>
              </a:rPr>
              <a:t>Publication data, esp. articles, key words, </a:t>
            </a:r>
            <a:r>
              <a:rPr lang="en-US" sz="1600" dirty="0" err="1">
                <a:solidFill>
                  <a:schemeClr val="accent1"/>
                </a:solidFill>
              </a:rPr>
              <a:t>meSH</a:t>
            </a:r>
            <a:endParaRPr lang="en-US" sz="1600" dirty="0">
              <a:solidFill>
                <a:schemeClr val="accent1"/>
              </a:solidFill>
            </a:endParaRPr>
          </a:p>
        </p:txBody>
      </p:sp>
      <p:grpSp>
        <p:nvGrpSpPr>
          <p:cNvPr id="99" name="Group 98">
            <a:extLst>
              <a:ext uri="{FF2B5EF4-FFF2-40B4-BE49-F238E27FC236}">
                <a16:creationId xmlns:a16="http://schemas.microsoft.com/office/drawing/2014/main" id="{D4B6B4E0-4B6B-4D85-A456-851D8F723F44}"/>
              </a:ext>
            </a:extLst>
          </p:cNvPr>
          <p:cNvGrpSpPr/>
          <p:nvPr/>
        </p:nvGrpSpPr>
        <p:grpSpPr>
          <a:xfrm>
            <a:off x="3580532" y="5006937"/>
            <a:ext cx="1692902" cy="1126826"/>
            <a:chOff x="997531" y="3646746"/>
            <a:chExt cx="1063305" cy="1801532"/>
          </a:xfrm>
        </p:grpSpPr>
        <p:sp>
          <p:nvSpPr>
            <p:cNvPr id="100" name="Text12_1">
              <a:extLst>
                <a:ext uri="{FF2B5EF4-FFF2-40B4-BE49-F238E27FC236}">
                  <a16:creationId xmlns:a16="http://schemas.microsoft.com/office/drawing/2014/main" id="{6CAC69BC-D889-4EA2-ACBA-30FE5DC1D842}"/>
                </a:ext>
              </a:extLst>
            </p:cNvPr>
            <p:cNvSpPr>
              <a:spLocks noChangeArrowheads="1"/>
            </p:cNvSpPr>
            <p:nvPr/>
          </p:nvSpPr>
          <p:spPr bwMode="auto">
            <a:xfrm>
              <a:off x="2015117" y="3646746"/>
              <a:ext cx="45719" cy="1801531"/>
            </a:xfrm>
            <a:prstGeom prst="rect">
              <a:avLst/>
            </a:prstGeom>
            <a:solidFill>
              <a:schemeClr val="accent1"/>
            </a:solidFill>
            <a:ln w="6350">
              <a:noFill/>
              <a:miter lim="800000"/>
              <a:headEnd/>
              <a:tailEnd/>
            </a:ln>
            <a:effectLst/>
          </p:spPr>
          <p:txBody>
            <a:bodyPr vert="horz" wrap="square" lIns="72000" tIns="72000" rIns="72000" bIns="72000" numCol="1" anchor="t" anchorCtr="0" compatLnSpc="1">
              <a:prstTxWarp prst="textNoShape">
                <a:avLst/>
              </a:prstTxWarp>
              <a:noAutofit/>
            </a:bodyPr>
            <a:lstStyle/>
            <a:p>
              <a:pPr marL="177800" lvl="1" indent="-177800" defTabSz="913526">
                <a:spcBef>
                  <a:spcPts val="400"/>
                </a:spcBef>
                <a:buClr>
                  <a:schemeClr val="accent1"/>
                </a:buClr>
                <a:buSzPct val="85000"/>
                <a:buFont typeface="Wingdings" panose="05000000000000000000" pitchFamily="2" charset="2"/>
                <a:buChar char="n"/>
              </a:pPr>
              <a:endParaRPr lang="en-US" sz="1400" b="1">
                <a:solidFill>
                  <a:schemeClr val="accent1"/>
                </a:solidFill>
              </a:endParaRPr>
            </a:p>
          </p:txBody>
        </p:sp>
        <p:grpSp>
          <p:nvGrpSpPr>
            <p:cNvPr id="101" name="Group 100">
              <a:extLst>
                <a:ext uri="{FF2B5EF4-FFF2-40B4-BE49-F238E27FC236}">
                  <a16:creationId xmlns:a16="http://schemas.microsoft.com/office/drawing/2014/main" id="{2BEFEA70-F8D3-4FF6-8E00-00B5B5CFE303}"/>
                </a:ext>
              </a:extLst>
            </p:cNvPr>
            <p:cNvGrpSpPr/>
            <p:nvPr/>
          </p:nvGrpSpPr>
          <p:grpSpPr>
            <a:xfrm>
              <a:off x="997531" y="3646746"/>
              <a:ext cx="1017586" cy="1801532"/>
              <a:chOff x="997531" y="3646746"/>
              <a:chExt cx="1347514" cy="1801532"/>
            </a:xfrm>
          </p:grpSpPr>
          <p:sp>
            <p:nvSpPr>
              <p:cNvPr id="102" name="Text12_1">
                <a:extLst>
                  <a:ext uri="{FF2B5EF4-FFF2-40B4-BE49-F238E27FC236}">
                    <a16:creationId xmlns:a16="http://schemas.microsoft.com/office/drawing/2014/main" id="{CA05C4B4-CB50-42D4-8824-1D40551F3417}"/>
                  </a:ext>
                </a:extLst>
              </p:cNvPr>
              <p:cNvSpPr>
                <a:spLocks noChangeArrowheads="1"/>
              </p:cNvSpPr>
              <p:nvPr/>
            </p:nvSpPr>
            <p:spPr bwMode="auto">
              <a:xfrm>
                <a:off x="997531" y="3646746"/>
                <a:ext cx="1301795" cy="1801532"/>
              </a:xfrm>
              <a:prstGeom prst="rect">
                <a:avLst/>
              </a:prstGeom>
              <a:noFill/>
              <a:ln w="6350">
                <a:noFill/>
                <a:miter lim="800000"/>
                <a:headEnd/>
                <a:tailEnd/>
              </a:ln>
              <a:effectLst/>
            </p:spPr>
            <p:txBody>
              <a:bodyPr vert="horz" wrap="square" lIns="45720" tIns="72000" rIns="45720" bIns="72000" numCol="1" anchor="t" anchorCtr="0" compatLnSpc="1">
                <a:prstTxWarp prst="textNoShape">
                  <a:avLst/>
                </a:prstTxWarp>
                <a:noAutofit/>
              </a:bodyPr>
              <a:lstStyle/>
              <a:p>
                <a:pPr>
                  <a:spcBef>
                    <a:spcPts val="400"/>
                  </a:spcBef>
                </a:pPr>
                <a:r>
                  <a:rPr lang="en-US" sz="1400" b="1" dirty="0">
                    <a:solidFill>
                      <a:schemeClr val="accent1"/>
                    </a:solidFill>
                  </a:rPr>
                  <a:t>Analytics </a:t>
                </a:r>
              </a:p>
            </p:txBody>
          </p:sp>
          <p:cxnSp>
            <p:nvCxnSpPr>
              <p:cNvPr id="103" name="Straight Connector 102">
                <a:extLst>
                  <a:ext uri="{FF2B5EF4-FFF2-40B4-BE49-F238E27FC236}">
                    <a16:creationId xmlns:a16="http://schemas.microsoft.com/office/drawing/2014/main" id="{8E0BFC16-C643-47AB-A3D6-84ED639323D9}"/>
                  </a:ext>
                </a:extLst>
              </p:cNvPr>
              <p:cNvCxnSpPr/>
              <p:nvPr/>
            </p:nvCxnSpPr>
            <p:spPr bwMode="gray">
              <a:xfrm>
                <a:off x="997531" y="3646746"/>
                <a:ext cx="1347514" cy="0"/>
              </a:xfrm>
              <a:prstGeom prst="line">
                <a:avLst/>
              </a:prstGeom>
              <a:ln w="6350">
                <a:solidFill>
                  <a:schemeClr val="accent1"/>
                </a:solidFill>
                <a:tailEnd type="none"/>
              </a:ln>
            </p:spPr>
            <p:style>
              <a:lnRef idx="1">
                <a:schemeClr val="accent1"/>
              </a:lnRef>
              <a:fillRef idx="0">
                <a:schemeClr val="accent1"/>
              </a:fillRef>
              <a:effectRef idx="0">
                <a:schemeClr val="accent1"/>
              </a:effectRef>
              <a:fontRef idx="minor">
                <a:schemeClr val="tx1"/>
              </a:fontRef>
            </p:style>
          </p:cxnSp>
        </p:grpSp>
      </p:grpSp>
      <p:sp>
        <p:nvSpPr>
          <p:cNvPr id="104" name="Rectangle 103">
            <a:extLst>
              <a:ext uri="{FF2B5EF4-FFF2-40B4-BE49-F238E27FC236}">
                <a16:creationId xmlns:a16="http://schemas.microsoft.com/office/drawing/2014/main" id="{FB9E98A5-DF70-4D3E-A7F9-4BE866F77A96}"/>
              </a:ext>
            </a:extLst>
          </p:cNvPr>
          <p:cNvSpPr/>
          <p:nvPr/>
        </p:nvSpPr>
        <p:spPr>
          <a:xfrm>
            <a:off x="5374229" y="5006937"/>
            <a:ext cx="6406056" cy="933589"/>
          </a:xfrm>
          <a:prstGeom prst="rect">
            <a:avLst/>
          </a:prstGeom>
        </p:spPr>
        <p:txBody>
          <a:bodyPr wrap="square">
            <a:spAutoFit/>
          </a:bodyPr>
          <a:lstStyle/>
          <a:p>
            <a:pPr>
              <a:spcBef>
                <a:spcPts val="400"/>
              </a:spcBef>
            </a:pPr>
            <a:endParaRPr lang="en-US" sz="1600" dirty="0">
              <a:solidFill>
                <a:schemeClr val="accent1"/>
              </a:solidFill>
            </a:endParaRPr>
          </a:p>
          <a:p>
            <a:pPr marL="173038" indent="-173038">
              <a:spcBef>
                <a:spcPts val="400"/>
              </a:spcBef>
              <a:buBlip>
                <a:blip r:embed="rId2"/>
              </a:buBlip>
            </a:pPr>
            <a:r>
              <a:rPr lang="en-US" sz="1600" dirty="0">
                <a:solidFill>
                  <a:schemeClr val="accent1"/>
                </a:solidFill>
              </a:rPr>
              <a:t>NLP on the publication extraction </a:t>
            </a:r>
          </a:p>
          <a:p>
            <a:pPr marL="173038" indent="-173038">
              <a:spcBef>
                <a:spcPts val="400"/>
              </a:spcBef>
              <a:buBlip>
                <a:blip r:embed="rId2"/>
              </a:buBlip>
            </a:pPr>
            <a:r>
              <a:rPr lang="en-US" sz="1600" dirty="0">
                <a:solidFill>
                  <a:schemeClr val="accent1"/>
                </a:solidFill>
              </a:rPr>
              <a:t>Descriptive analytics </a:t>
            </a:r>
          </a:p>
        </p:txBody>
      </p:sp>
      <p:pic>
        <p:nvPicPr>
          <p:cNvPr id="28" name="Grafik 12" descr="Gruppenbrainstorming">
            <a:extLst>
              <a:ext uri="{FF2B5EF4-FFF2-40B4-BE49-F238E27FC236}">
                <a16:creationId xmlns:a16="http://schemas.microsoft.com/office/drawing/2014/main" id="{4D558BFF-B637-4350-B9A3-759105FB0050}"/>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260123" y="2012281"/>
            <a:ext cx="1371600" cy="1371600"/>
          </a:xfrm>
          <a:prstGeom prst="rect">
            <a:avLst/>
          </a:prstGeom>
        </p:spPr>
      </p:pic>
    </p:spTree>
    <p:extLst>
      <p:ext uri="{BB962C8B-B14F-4D97-AF65-F5344CB8AC3E}">
        <p14:creationId xmlns:p14="http://schemas.microsoft.com/office/powerpoint/2010/main" val="2069628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71884A5F-2EC9-E545-9A7F-8A8D12D893A2}"/>
              </a:ext>
            </a:extLst>
          </p:cNvPr>
          <p:cNvSpPr>
            <a:spLocks noGrp="1"/>
          </p:cNvSpPr>
          <p:nvPr>
            <p:ph type="subTitle" idx="13"/>
          </p:nvPr>
        </p:nvSpPr>
        <p:spPr/>
        <p:txBody>
          <a:bodyPr/>
          <a:lstStyle/>
          <a:p>
            <a:endParaRPr lang="en-US"/>
          </a:p>
        </p:txBody>
      </p:sp>
      <p:sp>
        <p:nvSpPr>
          <p:cNvPr id="3" name="Title 2">
            <a:extLst>
              <a:ext uri="{FF2B5EF4-FFF2-40B4-BE49-F238E27FC236}">
                <a16:creationId xmlns:a16="http://schemas.microsoft.com/office/drawing/2014/main" id="{39430C48-A5E0-7E46-9891-17E8DD93AAB3}"/>
              </a:ext>
            </a:extLst>
          </p:cNvPr>
          <p:cNvSpPr>
            <a:spLocks noGrp="1"/>
          </p:cNvSpPr>
          <p:nvPr>
            <p:ph type="title"/>
          </p:nvPr>
        </p:nvSpPr>
        <p:spPr/>
        <p:txBody>
          <a:bodyPr/>
          <a:lstStyle/>
          <a:p>
            <a:r>
              <a:rPr lang="en-US" dirty="0"/>
              <a:t>Sites </a:t>
            </a:r>
          </a:p>
        </p:txBody>
      </p:sp>
      <p:sp>
        <p:nvSpPr>
          <p:cNvPr id="4" name="Slide Number Placeholder 3">
            <a:extLst>
              <a:ext uri="{FF2B5EF4-FFF2-40B4-BE49-F238E27FC236}">
                <a16:creationId xmlns:a16="http://schemas.microsoft.com/office/drawing/2014/main" id="{9117435C-6B9D-434C-A79F-A7FA052AEA8E}"/>
              </a:ext>
            </a:extLst>
          </p:cNvPr>
          <p:cNvSpPr>
            <a:spLocks noGrp="1"/>
          </p:cNvSpPr>
          <p:nvPr>
            <p:ph type="sldNum" sz="quarter" idx="12"/>
          </p:nvPr>
        </p:nvSpPr>
        <p:spPr/>
        <p:txBody>
          <a:bodyPr/>
          <a:lstStyle/>
          <a:p>
            <a:fld id="{EEAD9179-7A6B-4268-BEB2-F3B8EB06115B}" type="slidenum">
              <a:rPr lang="en-US" smtClean="0"/>
              <a:t>36</a:t>
            </a:fld>
            <a:endParaRPr lang="en-US"/>
          </a:p>
        </p:txBody>
      </p:sp>
      <p:sp>
        <p:nvSpPr>
          <p:cNvPr id="6" name="Footer Placeholder 5">
            <a:extLst>
              <a:ext uri="{FF2B5EF4-FFF2-40B4-BE49-F238E27FC236}">
                <a16:creationId xmlns:a16="http://schemas.microsoft.com/office/drawing/2014/main" id="{2B8D5202-3003-CB46-BEAD-AF3D983F6F57}"/>
              </a:ext>
            </a:extLst>
          </p:cNvPr>
          <p:cNvSpPr>
            <a:spLocks noGrp="1"/>
          </p:cNvSpPr>
          <p:nvPr>
            <p:ph type="ftr" sz="quarter" idx="3"/>
          </p:nvPr>
        </p:nvSpPr>
        <p:spPr/>
        <p:txBody>
          <a:bodyPr/>
          <a:lstStyle/>
          <a:p>
            <a:r>
              <a:rPr lang="en-US"/>
              <a:t>Agile Status</a:t>
            </a:r>
          </a:p>
        </p:txBody>
      </p:sp>
      <p:sp>
        <p:nvSpPr>
          <p:cNvPr id="65" name="Rectangle 64">
            <a:extLst>
              <a:ext uri="{FF2B5EF4-FFF2-40B4-BE49-F238E27FC236}">
                <a16:creationId xmlns:a16="http://schemas.microsoft.com/office/drawing/2014/main" id="{2A1AD73D-F4A3-47DF-ABA6-D1205124C9F7}"/>
              </a:ext>
            </a:extLst>
          </p:cNvPr>
          <p:cNvSpPr/>
          <p:nvPr/>
        </p:nvSpPr>
        <p:spPr bwMode="gray">
          <a:xfrm>
            <a:off x="799544" y="1753539"/>
            <a:ext cx="2490495" cy="4319438"/>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tIns="35995" rtlCol="0" anchor="ctr"/>
          <a:lstStyle/>
          <a:p>
            <a:pPr algn="ctr">
              <a:spcAft>
                <a:spcPts val="600"/>
              </a:spcAft>
            </a:pPr>
            <a:endParaRPr lang="en-US" sz="1200" b="1">
              <a:solidFill>
                <a:srgbClr val="10384F"/>
              </a:solidFill>
            </a:endParaRPr>
          </a:p>
        </p:txBody>
      </p:sp>
      <p:sp>
        <p:nvSpPr>
          <p:cNvPr id="78" name="Rectangle 77">
            <a:extLst>
              <a:ext uri="{FF2B5EF4-FFF2-40B4-BE49-F238E27FC236}">
                <a16:creationId xmlns:a16="http://schemas.microsoft.com/office/drawing/2014/main" id="{A9A962CB-2426-4E84-9AFD-6CE99FF857F4}"/>
              </a:ext>
            </a:extLst>
          </p:cNvPr>
          <p:cNvSpPr/>
          <p:nvPr/>
        </p:nvSpPr>
        <p:spPr>
          <a:xfrm>
            <a:off x="1027496" y="3851677"/>
            <a:ext cx="1996706" cy="1732847"/>
          </a:xfrm>
          <a:prstGeom prst="rect">
            <a:avLst/>
          </a:prstGeom>
        </p:spPr>
        <p:txBody>
          <a:bodyPr wrap="square">
            <a:spAutoFit/>
          </a:bodyPr>
          <a:lstStyle/>
          <a:p>
            <a:pPr>
              <a:lnSpc>
                <a:spcPct val="110000"/>
              </a:lnSpc>
              <a:buClr>
                <a:srgbClr val="001E78"/>
              </a:buClr>
            </a:pPr>
            <a:r>
              <a:rPr lang="en-GB" sz="1400" dirty="0">
                <a:cs typeface=""/>
              </a:rPr>
              <a:t>S</a:t>
            </a:r>
            <a:r>
              <a:rPr lang="en-US" altLang="zh-CN" sz="1400" dirty="0" err="1">
                <a:cs typeface=""/>
              </a:rPr>
              <a:t>ites</a:t>
            </a:r>
            <a:r>
              <a:rPr lang="en-GB" sz="1400" dirty="0">
                <a:cs typeface=""/>
              </a:rPr>
              <a:t> </a:t>
            </a:r>
          </a:p>
          <a:p>
            <a:pPr>
              <a:lnSpc>
                <a:spcPct val="110000"/>
              </a:lnSpc>
              <a:buClr>
                <a:srgbClr val="001E78"/>
              </a:buClr>
            </a:pPr>
            <a:endParaRPr lang="en-GB" sz="1400" dirty="0">
              <a:cs typeface=""/>
            </a:endParaRPr>
          </a:p>
          <a:p>
            <a:pPr marL="285721" indent="-285721">
              <a:lnSpc>
                <a:spcPct val="110000"/>
              </a:lnSpc>
              <a:buClr>
                <a:srgbClr val="001E78"/>
              </a:buClr>
              <a:buFont typeface="Courier New" panose="02070309020205020404" pitchFamily="49" charset="0"/>
              <a:buChar char="o"/>
            </a:pPr>
            <a:r>
              <a:rPr lang="en-GB" sz="1400" dirty="0">
                <a:cs typeface=""/>
              </a:rPr>
              <a:t>Sites operation excellence </a:t>
            </a:r>
          </a:p>
          <a:p>
            <a:pPr marL="285721" indent="-285721">
              <a:lnSpc>
                <a:spcPct val="110000"/>
              </a:lnSpc>
              <a:buClr>
                <a:srgbClr val="001E78"/>
              </a:buClr>
              <a:buFont typeface="Courier New" panose="02070309020205020404" pitchFamily="49" charset="0"/>
              <a:buChar char="o"/>
            </a:pPr>
            <a:r>
              <a:rPr lang="en-GB" sz="1400" dirty="0">
                <a:cs typeface=""/>
              </a:rPr>
              <a:t>Sites feedback intelligence </a:t>
            </a:r>
          </a:p>
          <a:p>
            <a:pPr marL="285721" indent="-285721">
              <a:lnSpc>
                <a:spcPct val="110000"/>
              </a:lnSpc>
              <a:buClr>
                <a:srgbClr val="001E78"/>
              </a:buClr>
              <a:buFont typeface="Courier New" panose="02070309020205020404" pitchFamily="49" charset="0"/>
              <a:buChar char="o"/>
            </a:pPr>
            <a:endParaRPr lang="en-GB" sz="1400" dirty="0">
              <a:cs typeface=""/>
            </a:endParaRPr>
          </a:p>
        </p:txBody>
      </p:sp>
      <p:sp>
        <p:nvSpPr>
          <p:cNvPr id="86" name="Parallelogram 85">
            <a:extLst>
              <a:ext uri="{FF2B5EF4-FFF2-40B4-BE49-F238E27FC236}">
                <a16:creationId xmlns:a16="http://schemas.microsoft.com/office/drawing/2014/main" id="{0A52A339-A873-44C4-92FA-94174EC68383}"/>
              </a:ext>
            </a:extLst>
          </p:cNvPr>
          <p:cNvSpPr/>
          <p:nvPr/>
        </p:nvSpPr>
        <p:spPr bwMode="gray">
          <a:xfrm>
            <a:off x="5374225" y="1830079"/>
            <a:ext cx="6406056" cy="364404"/>
          </a:xfrm>
          <a:prstGeom prst="parallelogram">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dirty="0"/>
              <a:t>Deep dive </a:t>
            </a:r>
            <a:endParaRPr lang="en-US" sz="1600" dirty="0"/>
          </a:p>
        </p:txBody>
      </p:sp>
      <p:grpSp>
        <p:nvGrpSpPr>
          <p:cNvPr id="87" name="Group 86">
            <a:extLst>
              <a:ext uri="{FF2B5EF4-FFF2-40B4-BE49-F238E27FC236}">
                <a16:creationId xmlns:a16="http://schemas.microsoft.com/office/drawing/2014/main" id="{23FDB4FF-D7D7-49E7-906A-86C60999BDF5}"/>
              </a:ext>
            </a:extLst>
          </p:cNvPr>
          <p:cNvGrpSpPr/>
          <p:nvPr/>
        </p:nvGrpSpPr>
        <p:grpSpPr>
          <a:xfrm>
            <a:off x="3580530" y="2451518"/>
            <a:ext cx="1692902" cy="1097280"/>
            <a:chOff x="997531" y="3646743"/>
            <a:chExt cx="1063305" cy="3068720"/>
          </a:xfrm>
        </p:grpSpPr>
        <p:sp>
          <p:nvSpPr>
            <p:cNvPr id="88" name="Text12_1">
              <a:extLst>
                <a:ext uri="{FF2B5EF4-FFF2-40B4-BE49-F238E27FC236}">
                  <a16:creationId xmlns:a16="http://schemas.microsoft.com/office/drawing/2014/main" id="{215CA984-8E5D-4F44-9EF5-B1CA17AEC29D}"/>
                </a:ext>
              </a:extLst>
            </p:cNvPr>
            <p:cNvSpPr>
              <a:spLocks noChangeArrowheads="1"/>
            </p:cNvSpPr>
            <p:nvPr/>
          </p:nvSpPr>
          <p:spPr bwMode="auto">
            <a:xfrm>
              <a:off x="2015117" y="3646743"/>
              <a:ext cx="45719" cy="3068720"/>
            </a:xfrm>
            <a:prstGeom prst="rect">
              <a:avLst/>
            </a:prstGeom>
            <a:solidFill>
              <a:schemeClr val="accent1"/>
            </a:solidFill>
            <a:ln w="6350">
              <a:noFill/>
              <a:miter lim="800000"/>
              <a:headEnd/>
              <a:tailEnd/>
            </a:ln>
            <a:effectLst/>
          </p:spPr>
          <p:txBody>
            <a:bodyPr vert="horz" wrap="square" lIns="72000" tIns="72000" rIns="72000" bIns="72000" numCol="1" anchor="t" anchorCtr="0" compatLnSpc="1">
              <a:prstTxWarp prst="textNoShape">
                <a:avLst/>
              </a:prstTxWarp>
              <a:noAutofit/>
            </a:bodyPr>
            <a:lstStyle/>
            <a:p>
              <a:pPr marL="177800" lvl="1" indent="-177800" defTabSz="913526">
                <a:spcBef>
                  <a:spcPts val="400"/>
                </a:spcBef>
                <a:buClr>
                  <a:schemeClr val="accent1"/>
                </a:buClr>
                <a:buSzPct val="85000"/>
                <a:buFont typeface="Wingdings" panose="05000000000000000000" pitchFamily="2" charset="2"/>
                <a:buChar char="n"/>
              </a:pPr>
              <a:endParaRPr lang="en-US" sz="1400" b="1">
                <a:solidFill>
                  <a:schemeClr val="accent1"/>
                </a:solidFill>
              </a:endParaRPr>
            </a:p>
          </p:txBody>
        </p:sp>
        <p:grpSp>
          <p:nvGrpSpPr>
            <p:cNvPr id="89" name="Group 88">
              <a:extLst>
                <a:ext uri="{FF2B5EF4-FFF2-40B4-BE49-F238E27FC236}">
                  <a16:creationId xmlns:a16="http://schemas.microsoft.com/office/drawing/2014/main" id="{B6DAC19F-AADC-4305-A9C2-0D98B7DD6C92}"/>
                </a:ext>
              </a:extLst>
            </p:cNvPr>
            <p:cNvGrpSpPr/>
            <p:nvPr/>
          </p:nvGrpSpPr>
          <p:grpSpPr>
            <a:xfrm>
              <a:off x="997531" y="3646746"/>
              <a:ext cx="1017586" cy="1801532"/>
              <a:chOff x="997531" y="3646746"/>
              <a:chExt cx="1347514" cy="1801532"/>
            </a:xfrm>
          </p:grpSpPr>
          <p:sp>
            <p:nvSpPr>
              <p:cNvPr id="90" name="Text12_1">
                <a:extLst>
                  <a:ext uri="{FF2B5EF4-FFF2-40B4-BE49-F238E27FC236}">
                    <a16:creationId xmlns:a16="http://schemas.microsoft.com/office/drawing/2014/main" id="{7DADFFA0-D42D-408F-82A5-03ACD8CAAE96}"/>
                  </a:ext>
                </a:extLst>
              </p:cNvPr>
              <p:cNvSpPr>
                <a:spLocks noChangeArrowheads="1"/>
              </p:cNvSpPr>
              <p:nvPr/>
            </p:nvSpPr>
            <p:spPr bwMode="auto">
              <a:xfrm>
                <a:off x="997531" y="3646746"/>
                <a:ext cx="1301795" cy="1801532"/>
              </a:xfrm>
              <a:prstGeom prst="rect">
                <a:avLst/>
              </a:prstGeom>
              <a:noFill/>
              <a:ln w="6350">
                <a:noFill/>
                <a:miter lim="800000"/>
                <a:headEnd/>
                <a:tailEnd/>
              </a:ln>
              <a:effectLst/>
            </p:spPr>
            <p:txBody>
              <a:bodyPr vert="horz" wrap="square" lIns="45720" tIns="72000" rIns="45720" bIns="72000" numCol="1" anchor="t" anchorCtr="0" compatLnSpc="1">
                <a:prstTxWarp prst="textNoShape">
                  <a:avLst/>
                </a:prstTxWarp>
                <a:noAutofit/>
              </a:bodyPr>
              <a:lstStyle/>
              <a:p>
                <a:pPr>
                  <a:spcBef>
                    <a:spcPts val="400"/>
                  </a:spcBef>
                </a:pPr>
                <a:r>
                  <a:rPr lang="en-US" sz="1400" b="1" dirty="0">
                    <a:solidFill>
                      <a:schemeClr val="accent1"/>
                    </a:solidFill>
                  </a:rPr>
                  <a:t>Objective </a:t>
                </a:r>
              </a:p>
            </p:txBody>
          </p:sp>
          <p:cxnSp>
            <p:nvCxnSpPr>
              <p:cNvPr id="91" name="Straight Connector 90">
                <a:extLst>
                  <a:ext uri="{FF2B5EF4-FFF2-40B4-BE49-F238E27FC236}">
                    <a16:creationId xmlns:a16="http://schemas.microsoft.com/office/drawing/2014/main" id="{E7824882-7A7A-41DC-9711-BE0039F6B111}"/>
                  </a:ext>
                </a:extLst>
              </p:cNvPr>
              <p:cNvCxnSpPr/>
              <p:nvPr/>
            </p:nvCxnSpPr>
            <p:spPr bwMode="gray">
              <a:xfrm>
                <a:off x="997531" y="3646746"/>
                <a:ext cx="1347514" cy="0"/>
              </a:xfrm>
              <a:prstGeom prst="line">
                <a:avLst/>
              </a:prstGeom>
              <a:ln w="6350">
                <a:solidFill>
                  <a:schemeClr val="accent1"/>
                </a:solidFill>
                <a:tailEnd type="none"/>
              </a:ln>
            </p:spPr>
            <p:style>
              <a:lnRef idx="1">
                <a:schemeClr val="accent1"/>
              </a:lnRef>
              <a:fillRef idx="0">
                <a:schemeClr val="accent1"/>
              </a:fillRef>
              <a:effectRef idx="0">
                <a:schemeClr val="accent1"/>
              </a:effectRef>
              <a:fontRef idx="minor">
                <a:schemeClr val="tx1"/>
              </a:fontRef>
            </p:style>
          </p:cxnSp>
        </p:grpSp>
      </p:grpSp>
      <p:sp>
        <p:nvSpPr>
          <p:cNvPr id="92" name="Rectangle 91">
            <a:extLst>
              <a:ext uri="{FF2B5EF4-FFF2-40B4-BE49-F238E27FC236}">
                <a16:creationId xmlns:a16="http://schemas.microsoft.com/office/drawing/2014/main" id="{9BD91CC7-C332-423B-893D-6C316CC21563}"/>
              </a:ext>
            </a:extLst>
          </p:cNvPr>
          <p:cNvSpPr/>
          <p:nvPr/>
        </p:nvSpPr>
        <p:spPr>
          <a:xfrm>
            <a:off x="5374225" y="2451518"/>
            <a:ext cx="6406056" cy="1477328"/>
          </a:xfrm>
          <a:prstGeom prst="rect">
            <a:avLst/>
          </a:prstGeom>
        </p:spPr>
        <p:txBody>
          <a:bodyPr wrap="square">
            <a:spAutoFit/>
          </a:bodyPr>
          <a:lstStyle/>
          <a:p>
            <a:pPr marL="173038" indent="-173038">
              <a:spcBef>
                <a:spcPts val="400"/>
              </a:spcBef>
              <a:buBlip>
                <a:blip r:embed="rId2"/>
              </a:buBlip>
            </a:pPr>
            <a:r>
              <a:rPr lang="en-US" sz="1600" dirty="0">
                <a:solidFill>
                  <a:schemeClr val="accent1"/>
                </a:solidFill>
              </a:rPr>
              <a:t>To summarize the site experience in the past </a:t>
            </a:r>
          </a:p>
          <a:p>
            <a:pPr marL="173038" indent="-173038">
              <a:spcBef>
                <a:spcPts val="400"/>
              </a:spcBef>
              <a:buBlip>
                <a:blip r:embed="rId2"/>
              </a:buBlip>
            </a:pPr>
            <a:r>
              <a:rPr lang="en-US" sz="1600" dirty="0">
                <a:solidFill>
                  <a:schemeClr val="accent1"/>
                </a:solidFill>
              </a:rPr>
              <a:t>To offer one-stop information on site profile and contact</a:t>
            </a:r>
          </a:p>
          <a:p>
            <a:pPr marL="173038" indent="-173038">
              <a:spcBef>
                <a:spcPts val="400"/>
              </a:spcBef>
              <a:buBlip>
                <a:blip r:embed="rId2"/>
              </a:buBlip>
            </a:pPr>
            <a:r>
              <a:rPr lang="en-US" sz="1600" dirty="0">
                <a:solidFill>
                  <a:schemeClr val="accent1"/>
                </a:solidFill>
              </a:rPr>
              <a:t>To quickly handle the feedback of sites and generate key alert info for other members  </a:t>
            </a:r>
          </a:p>
          <a:p>
            <a:pPr marL="173038" indent="-173038">
              <a:spcBef>
                <a:spcPts val="400"/>
              </a:spcBef>
              <a:buBlip>
                <a:blip r:embed="rId2"/>
              </a:buBlip>
            </a:pPr>
            <a:endParaRPr lang="en-US" sz="1600" dirty="0">
              <a:solidFill>
                <a:schemeClr val="accent1"/>
              </a:solidFill>
            </a:endParaRPr>
          </a:p>
        </p:txBody>
      </p:sp>
      <p:grpSp>
        <p:nvGrpSpPr>
          <p:cNvPr id="93" name="Group 92">
            <a:extLst>
              <a:ext uri="{FF2B5EF4-FFF2-40B4-BE49-F238E27FC236}">
                <a16:creationId xmlns:a16="http://schemas.microsoft.com/office/drawing/2014/main" id="{25A1F323-E50A-41A6-A417-6C18B6445184}"/>
              </a:ext>
            </a:extLst>
          </p:cNvPr>
          <p:cNvGrpSpPr/>
          <p:nvPr/>
        </p:nvGrpSpPr>
        <p:grpSpPr>
          <a:xfrm>
            <a:off x="3580534" y="3740742"/>
            <a:ext cx="1692902" cy="1126824"/>
            <a:chOff x="997531" y="3646746"/>
            <a:chExt cx="1063305" cy="2350380"/>
          </a:xfrm>
        </p:grpSpPr>
        <p:sp>
          <p:nvSpPr>
            <p:cNvPr id="94" name="Text12_1">
              <a:extLst>
                <a:ext uri="{FF2B5EF4-FFF2-40B4-BE49-F238E27FC236}">
                  <a16:creationId xmlns:a16="http://schemas.microsoft.com/office/drawing/2014/main" id="{FF7FEE33-87ED-45BB-A42E-F03F1D9358F4}"/>
                </a:ext>
              </a:extLst>
            </p:cNvPr>
            <p:cNvSpPr>
              <a:spLocks noChangeArrowheads="1"/>
            </p:cNvSpPr>
            <p:nvPr/>
          </p:nvSpPr>
          <p:spPr bwMode="auto">
            <a:xfrm>
              <a:off x="2015117" y="3646746"/>
              <a:ext cx="45719" cy="2350380"/>
            </a:xfrm>
            <a:prstGeom prst="rect">
              <a:avLst/>
            </a:prstGeom>
            <a:solidFill>
              <a:schemeClr val="accent1"/>
            </a:solidFill>
            <a:ln w="6350">
              <a:noFill/>
              <a:miter lim="800000"/>
              <a:headEnd/>
              <a:tailEnd/>
            </a:ln>
            <a:effectLst/>
          </p:spPr>
          <p:txBody>
            <a:bodyPr vert="horz" wrap="square" lIns="72000" tIns="72000" rIns="72000" bIns="72000" numCol="1" anchor="t" anchorCtr="0" compatLnSpc="1">
              <a:prstTxWarp prst="textNoShape">
                <a:avLst/>
              </a:prstTxWarp>
              <a:noAutofit/>
            </a:bodyPr>
            <a:lstStyle/>
            <a:p>
              <a:pPr marL="177800" lvl="1" indent="-177800" defTabSz="913526">
                <a:spcBef>
                  <a:spcPts val="400"/>
                </a:spcBef>
                <a:buClr>
                  <a:schemeClr val="accent1"/>
                </a:buClr>
                <a:buSzPct val="85000"/>
                <a:buFont typeface="Wingdings" panose="05000000000000000000" pitchFamily="2" charset="2"/>
                <a:buChar char="n"/>
              </a:pPr>
              <a:endParaRPr lang="en-US" sz="1400" b="1">
                <a:solidFill>
                  <a:schemeClr val="accent1"/>
                </a:solidFill>
              </a:endParaRPr>
            </a:p>
          </p:txBody>
        </p:sp>
        <p:grpSp>
          <p:nvGrpSpPr>
            <p:cNvPr id="95" name="Group 94">
              <a:extLst>
                <a:ext uri="{FF2B5EF4-FFF2-40B4-BE49-F238E27FC236}">
                  <a16:creationId xmlns:a16="http://schemas.microsoft.com/office/drawing/2014/main" id="{AB9B1FEF-6561-40EB-9F57-B708F9294C54}"/>
                </a:ext>
              </a:extLst>
            </p:cNvPr>
            <p:cNvGrpSpPr/>
            <p:nvPr/>
          </p:nvGrpSpPr>
          <p:grpSpPr>
            <a:xfrm>
              <a:off x="997531" y="3646746"/>
              <a:ext cx="1017586" cy="1801532"/>
              <a:chOff x="997531" y="3646746"/>
              <a:chExt cx="1347514" cy="1801532"/>
            </a:xfrm>
          </p:grpSpPr>
          <p:sp>
            <p:nvSpPr>
              <p:cNvPr id="96" name="Text12_1">
                <a:extLst>
                  <a:ext uri="{FF2B5EF4-FFF2-40B4-BE49-F238E27FC236}">
                    <a16:creationId xmlns:a16="http://schemas.microsoft.com/office/drawing/2014/main" id="{05E1E2B6-B3A2-4402-B0C8-8665AAFE4B69}"/>
                  </a:ext>
                </a:extLst>
              </p:cNvPr>
              <p:cNvSpPr>
                <a:spLocks noChangeArrowheads="1"/>
              </p:cNvSpPr>
              <p:nvPr/>
            </p:nvSpPr>
            <p:spPr bwMode="auto">
              <a:xfrm>
                <a:off x="997531" y="3646746"/>
                <a:ext cx="1301795" cy="1801532"/>
              </a:xfrm>
              <a:prstGeom prst="rect">
                <a:avLst/>
              </a:prstGeom>
              <a:noFill/>
              <a:ln w="6350">
                <a:noFill/>
                <a:miter lim="800000"/>
                <a:headEnd/>
                <a:tailEnd/>
              </a:ln>
              <a:effectLst/>
            </p:spPr>
            <p:txBody>
              <a:bodyPr vert="horz" wrap="square" lIns="45720" tIns="72000" rIns="45720" bIns="72000" numCol="1" anchor="t" anchorCtr="0" compatLnSpc="1">
                <a:prstTxWarp prst="textNoShape">
                  <a:avLst/>
                </a:prstTxWarp>
                <a:noAutofit/>
              </a:bodyPr>
              <a:lstStyle/>
              <a:p>
                <a:pPr>
                  <a:spcBef>
                    <a:spcPts val="400"/>
                  </a:spcBef>
                </a:pPr>
                <a:r>
                  <a:rPr lang="en-US" sz="1400" b="1" dirty="0">
                    <a:solidFill>
                      <a:schemeClr val="accent1"/>
                    </a:solidFill>
                  </a:rPr>
                  <a:t>Data required </a:t>
                </a:r>
              </a:p>
            </p:txBody>
          </p:sp>
          <p:cxnSp>
            <p:nvCxnSpPr>
              <p:cNvPr id="97" name="Straight Connector 96">
                <a:extLst>
                  <a:ext uri="{FF2B5EF4-FFF2-40B4-BE49-F238E27FC236}">
                    <a16:creationId xmlns:a16="http://schemas.microsoft.com/office/drawing/2014/main" id="{5906238D-1363-4EEB-A2FC-80E697B8B775}"/>
                  </a:ext>
                </a:extLst>
              </p:cNvPr>
              <p:cNvCxnSpPr/>
              <p:nvPr/>
            </p:nvCxnSpPr>
            <p:spPr bwMode="gray">
              <a:xfrm>
                <a:off x="997531" y="3646746"/>
                <a:ext cx="1347514" cy="0"/>
              </a:xfrm>
              <a:prstGeom prst="line">
                <a:avLst/>
              </a:prstGeom>
              <a:ln w="6350">
                <a:solidFill>
                  <a:schemeClr val="accent1"/>
                </a:solidFill>
                <a:tailEnd type="none"/>
              </a:ln>
            </p:spPr>
            <p:style>
              <a:lnRef idx="1">
                <a:schemeClr val="accent1"/>
              </a:lnRef>
              <a:fillRef idx="0">
                <a:schemeClr val="accent1"/>
              </a:fillRef>
              <a:effectRef idx="0">
                <a:schemeClr val="accent1"/>
              </a:effectRef>
              <a:fontRef idx="minor">
                <a:schemeClr val="tx1"/>
              </a:fontRef>
            </p:style>
          </p:cxnSp>
        </p:grpSp>
      </p:grpSp>
      <p:sp>
        <p:nvSpPr>
          <p:cNvPr id="98" name="Rectangle 97">
            <a:extLst>
              <a:ext uri="{FF2B5EF4-FFF2-40B4-BE49-F238E27FC236}">
                <a16:creationId xmlns:a16="http://schemas.microsoft.com/office/drawing/2014/main" id="{9BCCF618-D942-47C4-9DA2-98A573E3BB3A}"/>
              </a:ext>
            </a:extLst>
          </p:cNvPr>
          <p:cNvSpPr/>
          <p:nvPr/>
        </p:nvSpPr>
        <p:spPr>
          <a:xfrm>
            <a:off x="5374229" y="3740743"/>
            <a:ext cx="6406056" cy="1477328"/>
          </a:xfrm>
          <a:prstGeom prst="rect">
            <a:avLst/>
          </a:prstGeom>
        </p:spPr>
        <p:txBody>
          <a:bodyPr wrap="square">
            <a:spAutoFit/>
          </a:bodyPr>
          <a:lstStyle/>
          <a:p>
            <a:pPr marL="173038" indent="-173038">
              <a:spcBef>
                <a:spcPts val="400"/>
              </a:spcBef>
              <a:buBlip>
                <a:blip r:embed="rId2"/>
              </a:buBlip>
            </a:pPr>
            <a:r>
              <a:rPr lang="en-US" sz="1600" dirty="0">
                <a:solidFill>
                  <a:schemeClr val="accent1"/>
                </a:solidFill>
              </a:rPr>
              <a:t>Data of </a:t>
            </a:r>
            <a:r>
              <a:rPr lang="zh-CN" altLang="en-US" sz="1600" dirty="0">
                <a:solidFill>
                  <a:schemeClr val="accent1"/>
                </a:solidFill>
              </a:rPr>
              <a:t>药研社 </a:t>
            </a:r>
            <a:r>
              <a:rPr lang="en-US" altLang="zh-CN" sz="1600" dirty="0">
                <a:solidFill>
                  <a:schemeClr val="accent1"/>
                </a:solidFill>
              </a:rPr>
              <a:t>on sites profile and corresponding contact info</a:t>
            </a:r>
          </a:p>
          <a:p>
            <a:pPr marL="173038" indent="-173038">
              <a:spcBef>
                <a:spcPts val="400"/>
              </a:spcBef>
              <a:buBlip>
                <a:blip r:embed="rId2"/>
              </a:buBlip>
            </a:pPr>
            <a:r>
              <a:rPr lang="en-US" altLang="zh-CN" sz="1600" dirty="0">
                <a:solidFill>
                  <a:schemeClr val="accent1"/>
                </a:solidFill>
              </a:rPr>
              <a:t>Internal operation data for features extraction</a:t>
            </a:r>
          </a:p>
          <a:p>
            <a:pPr marL="173038" indent="-173038">
              <a:spcBef>
                <a:spcPts val="400"/>
              </a:spcBef>
              <a:buBlip>
                <a:blip r:embed="rId2"/>
              </a:buBlip>
            </a:pPr>
            <a:r>
              <a:rPr lang="en-US" altLang="zh-CN" sz="1600" dirty="0">
                <a:solidFill>
                  <a:schemeClr val="accent1"/>
                </a:solidFill>
              </a:rPr>
              <a:t>Internal engagement data with sites in the past, including the comments, days to respond</a:t>
            </a:r>
          </a:p>
          <a:p>
            <a:pPr marL="173038" indent="-173038">
              <a:spcBef>
                <a:spcPts val="400"/>
              </a:spcBef>
              <a:buBlip>
                <a:blip r:embed="rId2"/>
              </a:buBlip>
            </a:pPr>
            <a:endParaRPr lang="en-US" sz="1600" dirty="0">
              <a:solidFill>
                <a:schemeClr val="accent1"/>
              </a:solidFill>
              <a:highlight>
                <a:srgbClr val="FFFF00"/>
              </a:highlight>
            </a:endParaRPr>
          </a:p>
        </p:txBody>
      </p:sp>
      <p:grpSp>
        <p:nvGrpSpPr>
          <p:cNvPr id="99" name="Group 98">
            <a:extLst>
              <a:ext uri="{FF2B5EF4-FFF2-40B4-BE49-F238E27FC236}">
                <a16:creationId xmlns:a16="http://schemas.microsoft.com/office/drawing/2014/main" id="{D4B6B4E0-4B6B-4D85-A456-851D8F723F44}"/>
              </a:ext>
            </a:extLst>
          </p:cNvPr>
          <p:cNvGrpSpPr/>
          <p:nvPr/>
        </p:nvGrpSpPr>
        <p:grpSpPr>
          <a:xfrm>
            <a:off x="3580532" y="5006937"/>
            <a:ext cx="1692902" cy="1126826"/>
            <a:chOff x="997531" y="3646746"/>
            <a:chExt cx="1063305" cy="1801532"/>
          </a:xfrm>
        </p:grpSpPr>
        <p:sp>
          <p:nvSpPr>
            <p:cNvPr id="100" name="Text12_1">
              <a:extLst>
                <a:ext uri="{FF2B5EF4-FFF2-40B4-BE49-F238E27FC236}">
                  <a16:creationId xmlns:a16="http://schemas.microsoft.com/office/drawing/2014/main" id="{6CAC69BC-D889-4EA2-ACBA-30FE5DC1D842}"/>
                </a:ext>
              </a:extLst>
            </p:cNvPr>
            <p:cNvSpPr>
              <a:spLocks noChangeArrowheads="1"/>
            </p:cNvSpPr>
            <p:nvPr/>
          </p:nvSpPr>
          <p:spPr bwMode="auto">
            <a:xfrm>
              <a:off x="2015117" y="3646746"/>
              <a:ext cx="45719" cy="1801531"/>
            </a:xfrm>
            <a:prstGeom prst="rect">
              <a:avLst/>
            </a:prstGeom>
            <a:solidFill>
              <a:schemeClr val="accent1"/>
            </a:solidFill>
            <a:ln w="6350">
              <a:noFill/>
              <a:miter lim="800000"/>
              <a:headEnd/>
              <a:tailEnd/>
            </a:ln>
            <a:effectLst/>
          </p:spPr>
          <p:txBody>
            <a:bodyPr vert="horz" wrap="square" lIns="72000" tIns="72000" rIns="72000" bIns="72000" numCol="1" anchor="t" anchorCtr="0" compatLnSpc="1">
              <a:prstTxWarp prst="textNoShape">
                <a:avLst/>
              </a:prstTxWarp>
              <a:noAutofit/>
            </a:bodyPr>
            <a:lstStyle/>
            <a:p>
              <a:pPr marL="177800" lvl="1" indent="-177800" defTabSz="913526">
                <a:spcBef>
                  <a:spcPts val="400"/>
                </a:spcBef>
                <a:buClr>
                  <a:schemeClr val="accent1"/>
                </a:buClr>
                <a:buSzPct val="85000"/>
                <a:buFont typeface="Wingdings" panose="05000000000000000000" pitchFamily="2" charset="2"/>
                <a:buChar char="n"/>
              </a:pPr>
              <a:endParaRPr lang="en-US" sz="1400" b="1">
                <a:solidFill>
                  <a:schemeClr val="accent1"/>
                </a:solidFill>
              </a:endParaRPr>
            </a:p>
          </p:txBody>
        </p:sp>
        <p:grpSp>
          <p:nvGrpSpPr>
            <p:cNvPr id="101" name="Group 100">
              <a:extLst>
                <a:ext uri="{FF2B5EF4-FFF2-40B4-BE49-F238E27FC236}">
                  <a16:creationId xmlns:a16="http://schemas.microsoft.com/office/drawing/2014/main" id="{2BEFEA70-F8D3-4FF6-8E00-00B5B5CFE303}"/>
                </a:ext>
              </a:extLst>
            </p:cNvPr>
            <p:cNvGrpSpPr/>
            <p:nvPr/>
          </p:nvGrpSpPr>
          <p:grpSpPr>
            <a:xfrm>
              <a:off x="997531" y="3646746"/>
              <a:ext cx="1017586" cy="1801532"/>
              <a:chOff x="997531" y="3646746"/>
              <a:chExt cx="1347514" cy="1801532"/>
            </a:xfrm>
          </p:grpSpPr>
          <p:sp>
            <p:nvSpPr>
              <p:cNvPr id="102" name="Text12_1">
                <a:extLst>
                  <a:ext uri="{FF2B5EF4-FFF2-40B4-BE49-F238E27FC236}">
                    <a16:creationId xmlns:a16="http://schemas.microsoft.com/office/drawing/2014/main" id="{CA05C4B4-CB50-42D4-8824-1D40551F3417}"/>
                  </a:ext>
                </a:extLst>
              </p:cNvPr>
              <p:cNvSpPr>
                <a:spLocks noChangeArrowheads="1"/>
              </p:cNvSpPr>
              <p:nvPr/>
            </p:nvSpPr>
            <p:spPr bwMode="auto">
              <a:xfrm>
                <a:off x="997531" y="3646746"/>
                <a:ext cx="1301795" cy="1801532"/>
              </a:xfrm>
              <a:prstGeom prst="rect">
                <a:avLst/>
              </a:prstGeom>
              <a:noFill/>
              <a:ln w="6350">
                <a:noFill/>
                <a:miter lim="800000"/>
                <a:headEnd/>
                <a:tailEnd/>
              </a:ln>
              <a:effectLst/>
            </p:spPr>
            <p:txBody>
              <a:bodyPr vert="horz" wrap="square" lIns="45720" tIns="72000" rIns="45720" bIns="72000" numCol="1" anchor="t" anchorCtr="0" compatLnSpc="1">
                <a:prstTxWarp prst="textNoShape">
                  <a:avLst/>
                </a:prstTxWarp>
                <a:noAutofit/>
              </a:bodyPr>
              <a:lstStyle/>
              <a:p>
                <a:pPr>
                  <a:spcBef>
                    <a:spcPts val="400"/>
                  </a:spcBef>
                </a:pPr>
                <a:r>
                  <a:rPr lang="en-US" sz="1400" b="1" dirty="0">
                    <a:solidFill>
                      <a:schemeClr val="accent1"/>
                    </a:solidFill>
                  </a:rPr>
                  <a:t>Analytics </a:t>
                </a:r>
              </a:p>
            </p:txBody>
          </p:sp>
          <p:cxnSp>
            <p:nvCxnSpPr>
              <p:cNvPr id="103" name="Straight Connector 102">
                <a:extLst>
                  <a:ext uri="{FF2B5EF4-FFF2-40B4-BE49-F238E27FC236}">
                    <a16:creationId xmlns:a16="http://schemas.microsoft.com/office/drawing/2014/main" id="{8E0BFC16-C643-47AB-A3D6-84ED639323D9}"/>
                  </a:ext>
                </a:extLst>
              </p:cNvPr>
              <p:cNvCxnSpPr/>
              <p:nvPr/>
            </p:nvCxnSpPr>
            <p:spPr bwMode="gray">
              <a:xfrm>
                <a:off x="997531" y="3646746"/>
                <a:ext cx="1347514" cy="0"/>
              </a:xfrm>
              <a:prstGeom prst="line">
                <a:avLst/>
              </a:prstGeom>
              <a:ln w="6350">
                <a:solidFill>
                  <a:schemeClr val="accent1"/>
                </a:solidFill>
                <a:tailEnd type="none"/>
              </a:ln>
            </p:spPr>
            <p:style>
              <a:lnRef idx="1">
                <a:schemeClr val="accent1"/>
              </a:lnRef>
              <a:fillRef idx="0">
                <a:schemeClr val="accent1"/>
              </a:fillRef>
              <a:effectRef idx="0">
                <a:schemeClr val="accent1"/>
              </a:effectRef>
              <a:fontRef idx="minor">
                <a:schemeClr val="tx1"/>
              </a:fontRef>
            </p:style>
          </p:cxnSp>
        </p:grpSp>
      </p:grpSp>
      <p:sp>
        <p:nvSpPr>
          <p:cNvPr id="104" name="Rectangle 103">
            <a:extLst>
              <a:ext uri="{FF2B5EF4-FFF2-40B4-BE49-F238E27FC236}">
                <a16:creationId xmlns:a16="http://schemas.microsoft.com/office/drawing/2014/main" id="{FB9E98A5-DF70-4D3E-A7F9-4BE866F77A96}"/>
              </a:ext>
            </a:extLst>
          </p:cNvPr>
          <p:cNvSpPr/>
          <p:nvPr/>
        </p:nvSpPr>
        <p:spPr>
          <a:xfrm>
            <a:off x="5374229" y="5006937"/>
            <a:ext cx="6406056" cy="882293"/>
          </a:xfrm>
          <a:prstGeom prst="rect">
            <a:avLst/>
          </a:prstGeom>
        </p:spPr>
        <p:txBody>
          <a:bodyPr wrap="square">
            <a:spAutoFit/>
          </a:bodyPr>
          <a:lstStyle/>
          <a:p>
            <a:pPr marL="173038" indent="-173038">
              <a:spcBef>
                <a:spcPts val="400"/>
              </a:spcBef>
              <a:buBlip>
                <a:blip r:embed="rId2"/>
              </a:buBlip>
            </a:pPr>
            <a:r>
              <a:rPr lang="en-US" sz="1600" dirty="0">
                <a:solidFill>
                  <a:schemeClr val="accent1"/>
                </a:solidFill>
              </a:rPr>
              <a:t>Topic modeling, automate category generation, and sentimental analysis for each comment </a:t>
            </a:r>
          </a:p>
          <a:p>
            <a:pPr marL="173038" indent="-173038">
              <a:spcBef>
                <a:spcPts val="400"/>
              </a:spcBef>
              <a:buBlip>
                <a:blip r:embed="rId2"/>
              </a:buBlip>
            </a:pPr>
            <a:r>
              <a:rPr lang="en-US" sz="1600" dirty="0">
                <a:solidFill>
                  <a:schemeClr val="accent1"/>
                </a:solidFill>
              </a:rPr>
              <a:t>Predict with features </a:t>
            </a:r>
          </a:p>
        </p:txBody>
      </p:sp>
      <p:pic>
        <p:nvPicPr>
          <p:cNvPr id="29" name="Grafik 20" descr="Welt">
            <a:extLst>
              <a:ext uri="{FF2B5EF4-FFF2-40B4-BE49-F238E27FC236}">
                <a16:creationId xmlns:a16="http://schemas.microsoft.com/office/drawing/2014/main" id="{D50E0F6D-BA10-4245-A3C1-ACD09F39F53F}"/>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269034" y="2088789"/>
            <a:ext cx="1371600" cy="1371600"/>
          </a:xfrm>
          <a:prstGeom prst="rect">
            <a:avLst/>
          </a:prstGeom>
        </p:spPr>
      </p:pic>
    </p:spTree>
    <p:extLst>
      <p:ext uri="{BB962C8B-B14F-4D97-AF65-F5344CB8AC3E}">
        <p14:creationId xmlns:p14="http://schemas.microsoft.com/office/powerpoint/2010/main" val="850347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1F839E6F-F54B-469B-AE44-0D470AB5BA57}"/>
              </a:ext>
            </a:extLst>
          </p:cNvPr>
          <p:cNvSpPr/>
          <p:nvPr/>
        </p:nvSpPr>
        <p:spPr bwMode="gray">
          <a:xfrm>
            <a:off x="6624750" y="5353826"/>
            <a:ext cx="5144726" cy="1012073"/>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fontAlgn="auto" hangingPunct="1">
              <a:lnSpc>
                <a:spcPct val="100000"/>
              </a:lnSpc>
              <a:spcBef>
                <a:spcPts val="0"/>
              </a:spcBef>
              <a:spcAft>
                <a:spcPts val="0"/>
              </a:spcAft>
            </a:pPr>
            <a:endParaRPr lang="en-US" sz="1800" b="0" i="0" u="none" baseline="0" dirty="0">
              <a:solidFill>
                <a:srgbClr val="FFFFFF"/>
              </a:solidFill>
              <a:latin typeface="Arial" panose="020B0604020202020204" pitchFamily="34" charset="0"/>
            </a:endParaRPr>
          </a:p>
        </p:txBody>
      </p:sp>
      <p:sp>
        <p:nvSpPr>
          <p:cNvPr id="14" name="Rectangle 13">
            <a:extLst>
              <a:ext uri="{FF2B5EF4-FFF2-40B4-BE49-F238E27FC236}">
                <a16:creationId xmlns:a16="http://schemas.microsoft.com/office/drawing/2014/main" id="{E619BB95-3B9C-431A-89D8-B8EA4063073C}"/>
              </a:ext>
            </a:extLst>
          </p:cNvPr>
          <p:cNvSpPr/>
          <p:nvPr/>
        </p:nvSpPr>
        <p:spPr bwMode="gray">
          <a:xfrm>
            <a:off x="6624750" y="4555727"/>
            <a:ext cx="5144726" cy="74012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fontAlgn="auto" hangingPunct="1">
              <a:lnSpc>
                <a:spcPct val="100000"/>
              </a:lnSpc>
              <a:spcBef>
                <a:spcPts val="0"/>
              </a:spcBef>
              <a:spcAft>
                <a:spcPts val="0"/>
              </a:spcAft>
            </a:pPr>
            <a:endParaRPr lang="en-US" sz="1800" b="0" i="0" u="none" baseline="0" dirty="0">
              <a:solidFill>
                <a:srgbClr val="FFFFFF"/>
              </a:solidFill>
              <a:latin typeface="Arial" panose="020B0604020202020204" pitchFamily="34" charset="0"/>
            </a:endParaRPr>
          </a:p>
        </p:txBody>
      </p:sp>
      <p:graphicFrame>
        <p:nvGraphicFramePr>
          <p:cNvPr id="6" name="Objekt 5" hidden="1"/>
          <p:cNvGraphicFramePr>
            <a:graphicFrameLocks noChangeAspect="1"/>
          </p:cNvGraphicFramePr>
          <p:nvPr>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8770" name="think-cell Folie" r:id="rId5" imgW="530" imgH="531" progId="TCLayout.ActiveDocument.1">
                  <p:embed/>
                </p:oleObj>
              </mc:Choice>
              <mc:Fallback>
                <p:oleObj name="think-cell Folie" r:id="rId5" imgW="530" imgH="531" progId="TCLayout.ActiveDocument.1">
                  <p:embed/>
                  <p:pic>
                    <p:nvPicPr>
                      <p:cNvPr id="6" name="Objekt 5"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3" name="Titel 2"/>
          <p:cNvSpPr>
            <a:spLocks noGrp="1"/>
          </p:cNvSpPr>
          <p:nvPr>
            <p:ph type="title"/>
          </p:nvPr>
        </p:nvSpPr>
        <p:spPr/>
        <p:txBody>
          <a:bodyPr/>
          <a:lstStyle/>
          <a:p>
            <a:r>
              <a:rPr lang="en-US" sz="2400" dirty="0"/>
              <a:t>Navigation radar will offer a 360 view to evaluate the sites and investigators in a quantified way with scientific ranking.</a:t>
            </a:r>
            <a:endParaRPr lang="de-DE" sz="2400" dirty="0"/>
          </a:p>
        </p:txBody>
      </p:sp>
      <p:sp>
        <p:nvSpPr>
          <p:cNvPr id="4" name="Fußzeilenplatzhalter 3"/>
          <p:cNvSpPr>
            <a:spLocks noGrp="1"/>
          </p:cNvSpPr>
          <p:nvPr>
            <p:ph type="ftr" sz="quarter" idx="11"/>
          </p:nvPr>
        </p:nvSpPr>
        <p:spPr/>
        <p:txBody>
          <a:bodyPr/>
          <a:lstStyle/>
          <a:p>
            <a:r>
              <a:rPr lang="en-US">
                <a:solidFill>
                  <a:srgbClr val="10384F"/>
                </a:solidFill>
              </a:rPr>
              <a:t>/// DT &amp; IT PH - Decision Science  /// February 2020</a:t>
            </a:r>
            <a:endParaRPr lang="en-US" dirty="0">
              <a:solidFill>
                <a:srgbClr val="10384F"/>
              </a:solidFill>
            </a:endParaRPr>
          </a:p>
        </p:txBody>
      </p:sp>
      <p:sp>
        <p:nvSpPr>
          <p:cNvPr id="5" name="Foliennummernplatzhalter 4"/>
          <p:cNvSpPr>
            <a:spLocks noGrp="1"/>
          </p:cNvSpPr>
          <p:nvPr>
            <p:ph type="sldNum" sz="quarter" idx="12"/>
          </p:nvPr>
        </p:nvSpPr>
        <p:spPr/>
        <p:txBody>
          <a:bodyPr/>
          <a:lstStyle/>
          <a:p>
            <a:fld id="{EEAD9179-7A6B-4268-BEB2-F3B8EB06115B}" type="slidenum">
              <a:rPr lang="en-US" smtClean="0">
                <a:solidFill>
                  <a:srgbClr val="00BCFF"/>
                </a:solidFill>
              </a:rPr>
              <a:pPr/>
              <a:t>37</a:t>
            </a:fld>
            <a:endParaRPr lang="en-US">
              <a:solidFill>
                <a:srgbClr val="00BCFF"/>
              </a:solidFill>
            </a:endParaRPr>
          </a:p>
        </p:txBody>
      </p:sp>
      <p:sp>
        <p:nvSpPr>
          <p:cNvPr id="13" name="Rectangle 12">
            <a:extLst>
              <a:ext uri="{FF2B5EF4-FFF2-40B4-BE49-F238E27FC236}">
                <a16:creationId xmlns:a16="http://schemas.microsoft.com/office/drawing/2014/main" id="{60F3F2D8-E937-4A27-8045-B1F4FFF47316}"/>
              </a:ext>
            </a:extLst>
          </p:cNvPr>
          <p:cNvSpPr/>
          <p:nvPr/>
        </p:nvSpPr>
        <p:spPr>
          <a:xfrm>
            <a:off x="7578721" y="4597169"/>
            <a:ext cx="3236784" cy="553998"/>
          </a:xfrm>
          <a:prstGeom prst="rect">
            <a:avLst/>
          </a:prstGeom>
        </p:spPr>
        <p:txBody>
          <a:bodyPr wrap="none">
            <a:spAutoFit/>
          </a:bodyPr>
          <a:lstStyle/>
          <a:p>
            <a:r>
              <a:rPr lang="en-US" sz="1200" b="1" dirty="0">
                <a:solidFill>
                  <a:schemeClr val="bg1"/>
                </a:solidFill>
              </a:rPr>
              <a:t>Weight assigned by </a:t>
            </a:r>
          </a:p>
          <a:p>
            <a:r>
              <a:rPr lang="en-US" b="1" dirty="0">
                <a:solidFill>
                  <a:schemeClr val="bg1"/>
                </a:solidFill>
              </a:rPr>
              <a:t>Analytic Hierarchy Process </a:t>
            </a:r>
          </a:p>
        </p:txBody>
      </p:sp>
      <p:graphicFrame>
        <p:nvGraphicFramePr>
          <p:cNvPr id="119" name="Chart 118">
            <a:extLst>
              <a:ext uri="{FF2B5EF4-FFF2-40B4-BE49-F238E27FC236}">
                <a16:creationId xmlns:a16="http://schemas.microsoft.com/office/drawing/2014/main" id="{B940DF24-E980-41B5-A81D-55535B5B3E7E}"/>
              </a:ext>
            </a:extLst>
          </p:cNvPr>
          <p:cNvGraphicFramePr/>
          <p:nvPr>
            <p:extLst>
              <p:ext uri="{D42A27DB-BD31-4B8C-83A1-F6EECF244321}">
                <p14:modId xmlns:p14="http://schemas.microsoft.com/office/powerpoint/2010/main" val="696497076"/>
              </p:ext>
            </p:extLst>
          </p:nvPr>
        </p:nvGraphicFramePr>
        <p:xfrm>
          <a:off x="-1241329" y="2270901"/>
          <a:ext cx="8604392" cy="3588961"/>
        </p:xfrm>
        <a:graphic>
          <a:graphicData uri="http://schemas.openxmlformats.org/drawingml/2006/chart">
            <c:chart xmlns:c="http://schemas.openxmlformats.org/drawingml/2006/chart" xmlns:r="http://schemas.openxmlformats.org/officeDocument/2006/relationships" r:id="rId7"/>
          </a:graphicData>
        </a:graphic>
      </p:graphicFrame>
      <p:sp>
        <p:nvSpPr>
          <p:cNvPr id="120" name="Rectangle 119">
            <a:extLst>
              <a:ext uri="{FF2B5EF4-FFF2-40B4-BE49-F238E27FC236}">
                <a16:creationId xmlns:a16="http://schemas.microsoft.com/office/drawing/2014/main" id="{1FC8C4A8-2876-40E8-9BCE-E215941E7A89}"/>
              </a:ext>
            </a:extLst>
          </p:cNvPr>
          <p:cNvSpPr/>
          <p:nvPr/>
        </p:nvSpPr>
        <p:spPr>
          <a:xfrm>
            <a:off x="8393938" y="5588020"/>
            <a:ext cx="1236236" cy="800219"/>
          </a:xfrm>
          <a:prstGeom prst="rect">
            <a:avLst/>
          </a:prstGeom>
        </p:spPr>
        <p:txBody>
          <a:bodyPr wrap="none">
            <a:spAutoFit/>
          </a:bodyPr>
          <a:lstStyle/>
          <a:p>
            <a:r>
              <a:rPr lang="en-US" b="1" dirty="0"/>
              <a:t>Site-PI 2: </a:t>
            </a:r>
          </a:p>
          <a:p>
            <a:r>
              <a:rPr lang="en-US" sz="2800" b="1" dirty="0">
                <a:solidFill>
                  <a:schemeClr val="accent2"/>
                </a:solidFill>
              </a:rPr>
              <a:t>65</a:t>
            </a:r>
          </a:p>
        </p:txBody>
      </p:sp>
      <p:sp>
        <p:nvSpPr>
          <p:cNvPr id="121" name="Rectangle 120">
            <a:extLst>
              <a:ext uri="{FF2B5EF4-FFF2-40B4-BE49-F238E27FC236}">
                <a16:creationId xmlns:a16="http://schemas.microsoft.com/office/drawing/2014/main" id="{2334F333-5DF2-4A08-9955-F586334C186E}"/>
              </a:ext>
            </a:extLst>
          </p:cNvPr>
          <p:cNvSpPr/>
          <p:nvPr/>
        </p:nvSpPr>
        <p:spPr>
          <a:xfrm>
            <a:off x="10026770" y="5588020"/>
            <a:ext cx="1172116" cy="800219"/>
          </a:xfrm>
          <a:prstGeom prst="rect">
            <a:avLst/>
          </a:prstGeom>
        </p:spPr>
        <p:txBody>
          <a:bodyPr wrap="none">
            <a:spAutoFit/>
          </a:bodyPr>
          <a:lstStyle/>
          <a:p>
            <a:r>
              <a:rPr lang="en-US" b="1" dirty="0"/>
              <a:t>Site-PI 3:</a:t>
            </a:r>
          </a:p>
          <a:p>
            <a:r>
              <a:rPr lang="en-US" sz="2800" b="1" dirty="0">
                <a:solidFill>
                  <a:schemeClr val="accent2"/>
                </a:solidFill>
              </a:rPr>
              <a:t>65</a:t>
            </a:r>
          </a:p>
        </p:txBody>
      </p:sp>
      <p:sp>
        <p:nvSpPr>
          <p:cNvPr id="122" name="Rectangle 121">
            <a:extLst>
              <a:ext uri="{FF2B5EF4-FFF2-40B4-BE49-F238E27FC236}">
                <a16:creationId xmlns:a16="http://schemas.microsoft.com/office/drawing/2014/main" id="{BFC2C2B1-BEFC-4930-9FB2-5F3A397D2DAF}"/>
              </a:ext>
            </a:extLst>
          </p:cNvPr>
          <p:cNvSpPr/>
          <p:nvPr/>
        </p:nvSpPr>
        <p:spPr>
          <a:xfrm>
            <a:off x="6761107" y="5588020"/>
            <a:ext cx="1236236" cy="800219"/>
          </a:xfrm>
          <a:prstGeom prst="rect">
            <a:avLst/>
          </a:prstGeom>
        </p:spPr>
        <p:txBody>
          <a:bodyPr wrap="none">
            <a:spAutoFit/>
          </a:bodyPr>
          <a:lstStyle/>
          <a:p>
            <a:r>
              <a:rPr lang="en-US" b="1" dirty="0"/>
              <a:t>Site-PI 1: </a:t>
            </a:r>
          </a:p>
          <a:p>
            <a:r>
              <a:rPr lang="en-US" sz="2800" b="1" dirty="0">
                <a:solidFill>
                  <a:schemeClr val="accent2"/>
                </a:solidFill>
              </a:rPr>
              <a:t>85</a:t>
            </a:r>
          </a:p>
        </p:txBody>
      </p:sp>
      <p:sp>
        <p:nvSpPr>
          <p:cNvPr id="7" name="Rectangle 6">
            <a:extLst>
              <a:ext uri="{FF2B5EF4-FFF2-40B4-BE49-F238E27FC236}">
                <a16:creationId xmlns:a16="http://schemas.microsoft.com/office/drawing/2014/main" id="{3EB105DC-A9FC-4050-8E7F-3DDAFA7DB473}"/>
              </a:ext>
            </a:extLst>
          </p:cNvPr>
          <p:cNvSpPr/>
          <p:nvPr/>
        </p:nvSpPr>
        <p:spPr bwMode="gray">
          <a:xfrm rot="1508867">
            <a:off x="3780051" y="1879511"/>
            <a:ext cx="1856936" cy="588194"/>
          </a:xfrm>
          <a:prstGeom prst="rect">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fontAlgn="auto" hangingPunct="1">
              <a:lnSpc>
                <a:spcPct val="100000"/>
              </a:lnSpc>
              <a:spcBef>
                <a:spcPts val="0"/>
              </a:spcBef>
              <a:spcAft>
                <a:spcPts val="0"/>
              </a:spcAft>
            </a:pPr>
            <a:r>
              <a:rPr lang="en-US" sz="1800" b="0" i="0" u="none" baseline="0" dirty="0">
                <a:solidFill>
                  <a:schemeClr val="accent6"/>
                </a:solidFill>
                <a:latin typeface="Arial" panose="020B0604020202020204" pitchFamily="34" charset="0"/>
              </a:rPr>
              <a:t>ILLUSTRATED</a:t>
            </a:r>
          </a:p>
        </p:txBody>
      </p:sp>
      <p:sp>
        <p:nvSpPr>
          <p:cNvPr id="9" name="Arrow: Right 8">
            <a:extLst>
              <a:ext uri="{FF2B5EF4-FFF2-40B4-BE49-F238E27FC236}">
                <a16:creationId xmlns:a16="http://schemas.microsoft.com/office/drawing/2014/main" id="{86353696-37BA-483B-B3E0-8E106D4885AE}"/>
              </a:ext>
            </a:extLst>
          </p:cNvPr>
          <p:cNvSpPr/>
          <p:nvPr/>
        </p:nvSpPr>
        <p:spPr bwMode="gray">
          <a:xfrm rot="5400000">
            <a:off x="6684766" y="4212724"/>
            <a:ext cx="541976" cy="679596"/>
          </a:xfrm>
          <a:prstGeom prst="right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fontAlgn="auto" hangingPunct="1">
              <a:lnSpc>
                <a:spcPct val="100000"/>
              </a:lnSpc>
              <a:spcBef>
                <a:spcPts val="0"/>
              </a:spcBef>
              <a:spcAft>
                <a:spcPts val="0"/>
              </a:spcAft>
            </a:pPr>
            <a:endParaRPr lang="en-US" sz="1800" b="0" i="0" u="none" baseline="0" dirty="0">
              <a:solidFill>
                <a:srgbClr val="FFFFFF"/>
              </a:solidFill>
              <a:latin typeface="Arial" panose="020B0604020202020204" pitchFamily="34" charset="0"/>
            </a:endParaRPr>
          </a:p>
        </p:txBody>
      </p:sp>
      <p:sp>
        <p:nvSpPr>
          <p:cNvPr id="66" name="Arrow: Right 65">
            <a:extLst>
              <a:ext uri="{FF2B5EF4-FFF2-40B4-BE49-F238E27FC236}">
                <a16:creationId xmlns:a16="http://schemas.microsoft.com/office/drawing/2014/main" id="{56B271DF-125A-4658-9FE2-D49E6EB67675}"/>
              </a:ext>
            </a:extLst>
          </p:cNvPr>
          <p:cNvSpPr/>
          <p:nvPr/>
        </p:nvSpPr>
        <p:spPr bwMode="gray">
          <a:xfrm rot="5400000">
            <a:off x="11158690" y="5017932"/>
            <a:ext cx="541976" cy="679596"/>
          </a:xfrm>
          <a:prstGeom prst="right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fontAlgn="auto" hangingPunct="1">
              <a:lnSpc>
                <a:spcPct val="100000"/>
              </a:lnSpc>
              <a:spcBef>
                <a:spcPts val="0"/>
              </a:spcBef>
              <a:spcAft>
                <a:spcPts val="0"/>
              </a:spcAft>
            </a:pPr>
            <a:endParaRPr lang="en-US" sz="1800" b="0" i="0" u="none" baseline="0" dirty="0">
              <a:solidFill>
                <a:srgbClr val="FFFFFF"/>
              </a:solidFill>
              <a:latin typeface="Arial" panose="020B0604020202020204" pitchFamily="34" charset="0"/>
            </a:endParaRPr>
          </a:p>
        </p:txBody>
      </p:sp>
      <p:sp>
        <p:nvSpPr>
          <p:cNvPr id="68" name="Rectangle 67">
            <a:extLst>
              <a:ext uri="{FF2B5EF4-FFF2-40B4-BE49-F238E27FC236}">
                <a16:creationId xmlns:a16="http://schemas.microsoft.com/office/drawing/2014/main" id="{9C30FD79-43BD-406F-9348-5519FB598F2A}"/>
              </a:ext>
            </a:extLst>
          </p:cNvPr>
          <p:cNvSpPr/>
          <p:nvPr/>
        </p:nvSpPr>
        <p:spPr>
          <a:xfrm>
            <a:off x="6587112" y="5331486"/>
            <a:ext cx="3095719" cy="369332"/>
          </a:xfrm>
          <a:prstGeom prst="rect">
            <a:avLst/>
          </a:prstGeom>
        </p:spPr>
        <p:txBody>
          <a:bodyPr wrap="none">
            <a:spAutoFit/>
          </a:bodyPr>
          <a:lstStyle/>
          <a:p>
            <a:r>
              <a:rPr lang="en-US" u="sng" dirty="0"/>
              <a:t>Final recommendation score</a:t>
            </a:r>
            <a:endParaRPr lang="en-US" sz="2800" u="sng" dirty="0">
              <a:solidFill>
                <a:schemeClr val="accent2"/>
              </a:solidFill>
            </a:endParaRPr>
          </a:p>
        </p:txBody>
      </p:sp>
      <p:graphicFrame>
        <p:nvGraphicFramePr>
          <p:cNvPr id="2" name="Table 7">
            <a:extLst>
              <a:ext uri="{FF2B5EF4-FFF2-40B4-BE49-F238E27FC236}">
                <a16:creationId xmlns:a16="http://schemas.microsoft.com/office/drawing/2014/main" id="{05CBBD9C-F4C6-44B7-934B-E5AA073AB0C7}"/>
              </a:ext>
            </a:extLst>
          </p:cNvPr>
          <p:cNvGraphicFramePr>
            <a:graphicFrameLocks noGrp="1"/>
          </p:cNvGraphicFramePr>
          <p:nvPr>
            <p:extLst>
              <p:ext uri="{D42A27DB-BD31-4B8C-83A1-F6EECF244321}">
                <p14:modId xmlns:p14="http://schemas.microsoft.com/office/powerpoint/2010/main" val="1008220164"/>
              </p:ext>
            </p:extLst>
          </p:nvPr>
        </p:nvGraphicFramePr>
        <p:xfrm>
          <a:off x="6095206" y="1280546"/>
          <a:ext cx="5530737" cy="2988324"/>
        </p:xfrm>
        <a:graphic>
          <a:graphicData uri="http://schemas.openxmlformats.org/drawingml/2006/table">
            <a:tbl>
              <a:tblPr firstRow="1" bandRow="1">
                <a:tableStyleId>{21E4AEA4-8DFA-4A89-87EB-49C32662AFE0}</a:tableStyleId>
              </a:tblPr>
              <a:tblGrid>
                <a:gridCol w="2242750">
                  <a:extLst>
                    <a:ext uri="{9D8B030D-6E8A-4147-A177-3AD203B41FA5}">
                      <a16:colId xmlns:a16="http://schemas.microsoft.com/office/drawing/2014/main" val="3316208514"/>
                    </a:ext>
                  </a:extLst>
                </a:gridCol>
                <a:gridCol w="2183057">
                  <a:extLst>
                    <a:ext uri="{9D8B030D-6E8A-4147-A177-3AD203B41FA5}">
                      <a16:colId xmlns:a16="http://schemas.microsoft.com/office/drawing/2014/main" val="481621991"/>
                    </a:ext>
                  </a:extLst>
                </a:gridCol>
                <a:gridCol w="1104930">
                  <a:extLst>
                    <a:ext uri="{9D8B030D-6E8A-4147-A177-3AD203B41FA5}">
                      <a16:colId xmlns:a16="http://schemas.microsoft.com/office/drawing/2014/main" val="3599276330"/>
                    </a:ext>
                  </a:extLst>
                </a:gridCol>
              </a:tblGrid>
              <a:tr h="235698">
                <a:tc>
                  <a:txBody>
                    <a:bodyPr/>
                    <a:lstStyle/>
                    <a:p>
                      <a:r>
                        <a:rPr lang="en-US" sz="1200" dirty="0"/>
                        <a:t>Dimension</a:t>
                      </a:r>
                    </a:p>
                  </a:txBody>
                  <a:tcPr/>
                </a:tc>
                <a:tc>
                  <a:txBody>
                    <a:bodyPr/>
                    <a:lstStyle/>
                    <a:p>
                      <a:r>
                        <a:rPr lang="en-US" sz="1200" dirty="0"/>
                        <a:t>Measurement </a:t>
                      </a:r>
                    </a:p>
                  </a:txBody>
                  <a:tcPr/>
                </a:tc>
                <a:tc>
                  <a:txBody>
                    <a:bodyPr/>
                    <a:lstStyle/>
                    <a:p>
                      <a:r>
                        <a:rPr lang="en-US" sz="1200" dirty="0"/>
                        <a:t>Rating </a:t>
                      </a:r>
                    </a:p>
                  </a:txBody>
                  <a:tcPr/>
                </a:tc>
                <a:extLst>
                  <a:ext uri="{0D108BD9-81ED-4DB2-BD59-A6C34878D82A}">
                    <a16:rowId xmlns:a16="http://schemas.microsoft.com/office/drawing/2014/main" val="3596293695"/>
                  </a:ext>
                </a:extLst>
              </a:tr>
              <a:tr h="260919">
                <a:tc>
                  <a:txBody>
                    <a:bodyPr/>
                    <a:lstStyle/>
                    <a:p>
                      <a:r>
                        <a:rPr lang="en-US" sz="1100" dirty="0"/>
                        <a:t>Protocol feasibility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dirty="0">
                        <a:solidFill>
                          <a:schemeClr val="accent1"/>
                        </a:solidFill>
                      </a:endParaRPr>
                    </a:p>
                  </a:txBody>
                  <a:tcPr/>
                </a:tc>
                <a:tc>
                  <a:txBody>
                    <a:bodyPr/>
                    <a:lstStyle/>
                    <a:p>
                      <a:r>
                        <a:rPr lang="en-US" sz="1100" dirty="0"/>
                        <a:t>100</a:t>
                      </a:r>
                    </a:p>
                  </a:txBody>
                  <a:tcPr/>
                </a:tc>
                <a:extLst>
                  <a:ext uri="{0D108BD9-81ED-4DB2-BD59-A6C34878D82A}">
                    <a16:rowId xmlns:a16="http://schemas.microsoft.com/office/drawing/2014/main" val="818667518"/>
                  </a:ext>
                </a:extLst>
              </a:tr>
              <a:tr h="260919">
                <a:tc>
                  <a:txBody>
                    <a:bodyPr/>
                    <a:lstStyle/>
                    <a:p>
                      <a:r>
                        <a:rPr lang="en-US" sz="1100" dirty="0"/>
                        <a:t>Patients feasibility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Patient size </a:t>
                      </a:r>
                      <a:endParaRPr lang="en-US" sz="1100" dirty="0">
                        <a:solidFill>
                          <a:schemeClr val="accent1"/>
                        </a:solidFill>
                      </a:endParaRPr>
                    </a:p>
                  </a:txBody>
                  <a:tcPr/>
                </a:tc>
                <a:tc>
                  <a:txBody>
                    <a:bodyPr/>
                    <a:lstStyle/>
                    <a:p>
                      <a:r>
                        <a:rPr lang="en-US" sz="1100" dirty="0"/>
                        <a:t>90</a:t>
                      </a:r>
                    </a:p>
                  </a:txBody>
                  <a:tcPr/>
                </a:tc>
                <a:extLst>
                  <a:ext uri="{0D108BD9-81ED-4DB2-BD59-A6C34878D82A}">
                    <a16:rowId xmlns:a16="http://schemas.microsoft.com/office/drawing/2014/main" val="1547161365"/>
                  </a:ext>
                </a:extLst>
              </a:tr>
              <a:tr h="365733">
                <a:tc>
                  <a:txBody>
                    <a:bodyPr/>
                    <a:lstStyle/>
                    <a:p>
                      <a:r>
                        <a:rPr lang="en-US" altLang="zh-CN" sz="1100" dirty="0"/>
                        <a:t>Investigator feasibility </a:t>
                      </a:r>
                      <a:endParaRPr lang="en-US" sz="11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Required Documents #</a:t>
                      </a:r>
                      <a:endParaRPr lang="en-US" sz="1100" dirty="0">
                        <a:solidFill>
                          <a:schemeClr val="accent1"/>
                        </a:solidFill>
                      </a:endParaRPr>
                    </a:p>
                  </a:txBody>
                  <a:tcPr/>
                </a:tc>
                <a:tc>
                  <a:txBody>
                    <a:bodyPr/>
                    <a:lstStyle/>
                    <a:p>
                      <a:r>
                        <a:rPr lang="en-US" sz="1100" dirty="0"/>
                        <a:t>60</a:t>
                      </a:r>
                    </a:p>
                  </a:txBody>
                  <a:tcPr/>
                </a:tc>
                <a:extLst>
                  <a:ext uri="{0D108BD9-81ED-4DB2-BD59-A6C34878D82A}">
                    <a16:rowId xmlns:a16="http://schemas.microsoft.com/office/drawing/2014/main" val="1018255485"/>
                  </a:ext>
                </a:extLst>
              </a:tr>
              <a:tr h="260919">
                <a:tc>
                  <a:txBody>
                    <a:bodyPr/>
                    <a:lstStyle/>
                    <a:p>
                      <a:r>
                        <a:rPr lang="en-US" altLang="zh-CN" sz="1100" dirty="0"/>
                        <a:t>Site feasibility - speed</a:t>
                      </a:r>
                      <a:endParaRPr lang="en-US" sz="11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Required Documents #</a:t>
                      </a:r>
                      <a:endParaRPr lang="en-US" sz="1100" dirty="0">
                        <a:solidFill>
                          <a:schemeClr val="accent1"/>
                        </a:solidFill>
                      </a:endParaRPr>
                    </a:p>
                  </a:txBody>
                  <a:tcPr/>
                </a:tc>
                <a:tc>
                  <a:txBody>
                    <a:bodyPr/>
                    <a:lstStyle/>
                    <a:p>
                      <a:r>
                        <a:rPr lang="en-US" sz="1100" dirty="0"/>
                        <a:t>50</a:t>
                      </a:r>
                    </a:p>
                  </a:txBody>
                  <a:tcPr/>
                </a:tc>
                <a:extLst>
                  <a:ext uri="{0D108BD9-81ED-4DB2-BD59-A6C34878D82A}">
                    <a16:rowId xmlns:a16="http://schemas.microsoft.com/office/drawing/2014/main" val="744123481"/>
                  </a:ext>
                </a:extLst>
              </a:tr>
              <a:tr h="260919">
                <a:tc>
                  <a:txBody>
                    <a:bodyPr/>
                    <a:lstStyle/>
                    <a:p>
                      <a:endParaRPr lang="en-US" sz="11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Involved depts #</a:t>
                      </a:r>
                      <a:endParaRPr lang="en-US" sz="1100" dirty="0">
                        <a:solidFill>
                          <a:schemeClr val="accent1"/>
                        </a:solidFill>
                      </a:endParaRPr>
                    </a:p>
                  </a:txBody>
                  <a:tcPr/>
                </a:tc>
                <a:tc>
                  <a:txBody>
                    <a:bodyPr/>
                    <a:lstStyle/>
                    <a:p>
                      <a:r>
                        <a:rPr lang="en-US" sz="1100" dirty="0"/>
                        <a:t>50</a:t>
                      </a:r>
                    </a:p>
                  </a:txBody>
                  <a:tcPr/>
                </a:tc>
                <a:extLst>
                  <a:ext uri="{0D108BD9-81ED-4DB2-BD59-A6C34878D82A}">
                    <a16:rowId xmlns:a16="http://schemas.microsoft.com/office/drawing/2014/main" val="2299391517"/>
                  </a:ext>
                </a:extLst>
              </a:tr>
              <a:tr h="260919">
                <a:tc>
                  <a:txBody>
                    <a:bodyPr/>
                    <a:lstStyle/>
                    <a:p>
                      <a:endParaRPr lang="en-US" sz="11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Contract duration </a:t>
                      </a:r>
                      <a:endParaRPr lang="en-US" sz="1100" dirty="0">
                        <a:solidFill>
                          <a:schemeClr val="accent1"/>
                        </a:solidFill>
                      </a:endParaRPr>
                    </a:p>
                  </a:txBody>
                  <a:tcPr/>
                </a:tc>
                <a:tc>
                  <a:txBody>
                    <a:bodyPr/>
                    <a:lstStyle/>
                    <a:p>
                      <a:r>
                        <a:rPr lang="en-US" sz="1100" dirty="0"/>
                        <a:t>40</a:t>
                      </a:r>
                    </a:p>
                  </a:txBody>
                  <a:tcPr/>
                </a:tc>
                <a:extLst>
                  <a:ext uri="{0D108BD9-81ED-4DB2-BD59-A6C34878D82A}">
                    <a16:rowId xmlns:a16="http://schemas.microsoft.com/office/drawing/2014/main" val="3854397852"/>
                  </a:ext>
                </a:extLst>
              </a:tr>
              <a:tr h="260919">
                <a:tc>
                  <a:txBody>
                    <a:bodyPr/>
                    <a:lstStyle/>
                    <a:p>
                      <a:endParaRPr lang="en-US" sz="11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Historical SSU days </a:t>
                      </a:r>
                    </a:p>
                  </a:txBody>
                  <a:tcPr/>
                </a:tc>
                <a:tc>
                  <a:txBody>
                    <a:bodyPr/>
                    <a:lstStyle/>
                    <a:p>
                      <a:r>
                        <a:rPr lang="en-US" sz="1100" dirty="0"/>
                        <a:t>40</a:t>
                      </a:r>
                    </a:p>
                  </a:txBody>
                  <a:tcPr/>
                </a:tc>
                <a:extLst>
                  <a:ext uri="{0D108BD9-81ED-4DB2-BD59-A6C34878D82A}">
                    <a16:rowId xmlns:a16="http://schemas.microsoft.com/office/drawing/2014/main" val="646995973"/>
                  </a:ext>
                </a:extLst>
              </a:tr>
              <a:tr h="260919">
                <a:tc>
                  <a:txBody>
                    <a:bodyPr/>
                    <a:lstStyle/>
                    <a:p>
                      <a:endParaRPr lang="en-US" sz="110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Queries response days </a:t>
                      </a:r>
                      <a:endParaRPr lang="en-US" sz="1100" dirty="0">
                        <a:solidFill>
                          <a:schemeClr val="accent1"/>
                        </a:solidFill>
                      </a:endParaRPr>
                    </a:p>
                  </a:txBody>
                  <a:tcPr/>
                </a:tc>
                <a:tc>
                  <a:txBody>
                    <a:bodyPr/>
                    <a:lstStyle/>
                    <a:p>
                      <a:r>
                        <a:rPr lang="en-US" sz="1100" dirty="0"/>
                        <a:t>40</a:t>
                      </a:r>
                    </a:p>
                  </a:txBody>
                  <a:tcPr/>
                </a:tc>
                <a:extLst>
                  <a:ext uri="{0D108BD9-81ED-4DB2-BD59-A6C34878D82A}">
                    <a16:rowId xmlns:a16="http://schemas.microsoft.com/office/drawing/2014/main" val="2281702791"/>
                  </a:ext>
                </a:extLst>
              </a:tr>
              <a:tr h="26091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100" dirty="0"/>
                        <a:t>Site feasibility – quality </a:t>
                      </a:r>
                      <a:endParaRPr lang="en-US" sz="1100" b="1" dirty="0"/>
                    </a:p>
                  </a:txBody>
                  <a:tcPr/>
                </a:tc>
                <a:tc>
                  <a:txBody>
                    <a:bodyPr/>
                    <a:lstStyle/>
                    <a:p>
                      <a:r>
                        <a:rPr lang="en-US" sz="1100" dirty="0"/>
                        <a:t>Data quality </a:t>
                      </a:r>
                    </a:p>
                  </a:txBody>
                  <a:tcPr/>
                </a:tc>
                <a:tc>
                  <a:txBody>
                    <a:bodyPr/>
                    <a:lstStyle/>
                    <a:p>
                      <a:r>
                        <a:rPr lang="en-US" sz="1100" dirty="0"/>
                        <a:t>50</a:t>
                      </a:r>
                    </a:p>
                  </a:txBody>
                  <a:tcPr/>
                </a:tc>
                <a:extLst>
                  <a:ext uri="{0D108BD9-81ED-4DB2-BD59-A6C34878D82A}">
                    <a16:rowId xmlns:a16="http://schemas.microsoft.com/office/drawing/2014/main" val="2917511689"/>
                  </a:ext>
                </a:extLst>
              </a:tr>
              <a:tr h="26091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100" dirty="0"/>
                        <a:t>Site feasibility – cost</a:t>
                      </a:r>
                      <a:endParaRPr lang="en-US" sz="1100" b="1" dirty="0"/>
                    </a:p>
                  </a:txBody>
                  <a:tcPr/>
                </a:tc>
                <a:tc>
                  <a:txBody>
                    <a:bodyPr/>
                    <a:lstStyle/>
                    <a:p>
                      <a:endParaRPr lang="en-US" sz="1100" dirty="0"/>
                    </a:p>
                  </a:txBody>
                  <a:tcPr/>
                </a:tc>
                <a:tc>
                  <a:txBody>
                    <a:bodyPr/>
                    <a:lstStyle/>
                    <a:p>
                      <a:r>
                        <a:rPr lang="en-US" sz="1100" dirty="0"/>
                        <a:t>50</a:t>
                      </a:r>
                    </a:p>
                  </a:txBody>
                  <a:tcPr/>
                </a:tc>
                <a:extLst>
                  <a:ext uri="{0D108BD9-81ED-4DB2-BD59-A6C34878D82A}">
                    <a16:rowId xmlns:a16="http://schemas.microsoft.com/office/drawing/2014/main" val="2426032044"/>
                  </a:ext>
                </a:extLst>
              </a:tr>
            </a:tbl>
          </a:graphicData>
        </a:graphic>
      </p:graphicFrame>
      <p:sp>
        <p:nvSpPr>
          <p:cNvPr id="18" name="Rectangle 17">
            <a:extLst>
              <a:ext uri="{FF2B5EF4-FFF2-40B4-BE49-F238E27FC236}">
                <a16:creationId xmlns:a16="http://schemas.microsoft.com/office/drawing/2014/main" id="{BFB50F20-222C-4C08-AD38-53811CB90DFE}"/>
              </a:ext>
            </a:extLst>
          </p:cNvPr>
          <p:cNvSpPr/>
          <p:nvPr/>
        </p:nvSpPr>
        <p:spPr bwMode="gray">
          <a:xfrm rot="1508867">
            <a:off x="10027364" y="1412618"/>
            <a:ext cx="1856936" cy="588194"/>
          </a:xfrm>
          <a:prstGeom prst="rect">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fontAlgn="auto" hangingPunct="1">
              <a:lnSpc>
                <a:spcPct val="100000"/>
              </a:lnSpc>
              <a:spcBef>
                <a:spcPts val="0"/>
              </a:spcBef>
              <a:spcAft>
                <a:spcPts val="0"/>
              </a:spcAft>
            </a:pPr>
            <a:r>
              <a:rPr lang="en-US" sz="1800" b="0" i="0" u="none" baseline="0" dirty="0">
                <a:solidFill>
                  <a:schemeClr val="accent6"/>
                </a:solidFill>
                <a:latin typeface="Arial" panose="020B0604020202020204" pitchFamily="34" charset="0"/>
              </a:rPr>
              <a:t>ILLUSTRATED</a:t>
            </a:r>
          </a:p>
        </p:txBody>
      </p:sp>
    </p:spTree>
    <p:extLst>
      <p:ext uri="{BB962C8B-B14F-4D97-AF65-F5344CB8AC3E}">
        <p14:creationId xmlns:p14="http://schemas.microsoft.com/office/powerpoint/2010/main" val="11476522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AA19C66A-6016-4F1C-BAAD-EAEEBB180BD1}"/>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6753" name="think-cell Folie" r:id="rId28" imgW="395" imgH="396" progId="TCLayout.ActiveDocument.1">
                  <p:embed/>
                </p:oleObj>
              </mc:Choice>
              <mc:Fallback>
                <p:oleObj name="think-cell Folie" r:id="rId28" imgW="395" imgH="396" progId="TCLayout.ActiveDocument.1">
                  <p:embed/>
                  <p:pic>
                    <p:nvPicPr>
                      <p:cNvPr id="7" name="Object 6" hidden="1">
                        <a:extLst>
                          <a:ext uri="{FF2B5EF4-FFF2-40B4-BE49-F238E27FC236}">
                            <a16:creationId xmlns:a16="http://schemas.microsoft.com/office/drawing/2014/main" id="{AA19C66A-6016-4F1C-BAAD-EAEEBB180BD1}"/>
                          </a:ext>
                        </a:extLst>
                      </p:cNvPr>
                      <p:cNvPicPr/>
                      <p:nvPr/>
                    </p:nvPicPr>
                    <p:blipFill>
                      <a:blip r:embed="rId29"/>
                      <a:stretch>
                        <a:fillRect/>
                      </a:stretch>
                    </p:blipFill>
                    <p:spPr>
                      <a:xfrm>
                        <a:off x="1588" y="1588"/>
                        <a:ext cx="1588" cy="1588"/>
                      </a:xfrm>
                      <a:prstGeom prst="rect">
                        <a:avLst/>
                      </a:prstGeom>
                    </p:spPr>
                  </p:pic>
                </p:oleObj>
              </mc:Fallback>
            </mc:AlternateContent>
          </a:graphicData>
        </a:graphic>
      </p:graphicFrame>
      <p:sp>
        <p:nvSpPr>
          <p:cNvPr id="6" name="Rectangle 5" hidden="1">
            <a:extLst>
              <a:ext uri="{FF2B5EF4-FFF2-40B4-BE49-F238E27FC236}">
                <a16:creationId xmlns:a16="http://schemas.microsoft.com/office/drawing/2014/main" id="{0FC5ED98-C9D7-4C8B-BC3E-B80BD45ED62E}"/>
              </a:ext>
            </a:extLst>
          </p:cNvPr>
          <p:cNvSpPr/>
          <p:nvPr>
            <p:custDataLst>
              <p:tags r:id="rId3"/>
            </p:custDataLst>
          </p:nvPr>
        </p:nvSpPr>
        <p:spPr bwMode="gray">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endParaRPr lang="en-GB" sz="2800" u="none">
              <a:solidFill>
                <a:srgbClr val="FFFFFF"/>
              </a:solidFill>
              <a:latin typeface="Arial" panose="020B0604020202020204" pitchFamily="34" charset="0"/>
              <a:ea typeface="Arial Unicode MS" panose="020B0604020202020204"/>
              <a:cs typeface="Arial" panose="020B0604020202020204" pitchFamily="34" charset="0"/>
              <a:sym typeface="Arial" panose="020B0604020202020204" pitchFamily="34" charset="0"/>
            </a:endParaRPr>
          </a:p>
        </p:txBody>
      </p:sp>
      <p:sp>
        <p:nvSpPr>
          <p:cNvPr id="3" name="Title 2">
            <a:extLst>
              <a:ext uri="{FF2B5EF4-FFF2-40B4-BE49-F238E27FC236}">
                <a16:creationId xmlns:a16="http://schemas.microsoft.com/office/drawing/2014/main" id="{9BE3BAFF-4407-499D-B8AC-3C1A8160E45F}"/>
              </a:ext>
            </a:extLst>
          </p:cNvPr>
          <p:cNvSpPr>
            <a:spLocks noGrp="1"/>
          </p:cNvSpPr>
          <p:nvPr>
            <p:ph type="title"/>
          </p:nvPr>
        </p:nvSpPr>
        <p:spPr/>
        <p:txBody>
          <a:bodyPr/>
          <a:lstStyle/>
          <a:p>
            <a:r>
              <a:rPr lang="en-GB" sz="2400" dirty="0"/>
              <a:t>Transform sites selection in a hybrid way driven by both data and experience.</a:t>
            </a:r>
          </a:p>
        </p:txBody>
      </p:sp>
      <p:sp>
        <p:nvSpPr>
          <p:cNvPr id="4" name="Slide Number Placeholder 3">
            <a:extLst>
              <a:ext uri="{FF2B5EF4-FFF2-40B4-BE49-F238E27FC236}">
                <a16:creationId xmlns:a16="http://schemas.microsoft.com/office/drawing/2014/main" id="{043240E3-09DB-4197-8FBF-0BAE1AC54903}"/>
              </a:ext>
            </a:extLst>
          </p:cNvPr>
          <p:cNvSpPr>
            <a:spLocks noGrp="1"/>
          </p:cNvSpPr>
          <p:nvPr>
            <p:ph type="sldNum" sz="quarter" idx="12"/>
          </p:nvPr>
        </p:nvSpPr>
        <p:spPr/>
        <p:txBody>
          <a:bodyPr/>
          <a:lstStyle/>
          <a:p>
            <a:fld id="{EEAD9179-7A6B-4268-BEB2-F3B8EB06115B}" type="slidenum">
              <a:rPr lang="en-US" smtClean="0"/>
              <a:t>38</a:t>
            </a:fld>
            <a:endParaRPr lang="en-US"/>
          </a:p>
        </p:txBody>
      </p:sp>
      <p:sp>
        <p:nvSpPr>
          <p:cNvPr id="8" name="TextBox 7">
            <a:extLst>
              <a:ext uri="{FF2B5EF4-FFF2-40B4-BE49-F238E27FC236}">
                <a16:creationId xmlns:a16="http://schemas.microsoft.com/office/drawing/2014/main" id="{33AD327A-A640-46A6-9A4D-15F6C1D7CBDF}"/>
              </a:ext>
            </a:extLst>
          </p:cNvPr>
          <p:cNvSpPr txBox="1">
            <a:spLocks/>
          </p:cNvSpPr>
          <p:nvPr/>
        </p:nvSpPr>
        <p:spPr bwMode="gray">
          <a:xfrm>
            <a:off x="697611" y="1701681"/>
            <a:ext cx="1371600" cy="1005840"/>
          </a:xfrm>
          <a:prstGeom prst="rect">
            <a:avLst/>
          </a:prstGeom>
          <a:solidFill>
            <a:schemeClr val="accent2"/>
          </a:solidFill>
          <a:ln w="9525">
            <a:noFill/>
          </a:ln>
        </p:spPr>
        <p:txBody>
          <a:bodyPr vert="horz" wrap="square" lIns="72009" tIns="72009" rIns="72009" bIns="72009" rtlCol="0" anchor="ctr" anchorCtr="0">
            <a:noAutofit/>
          </a:bodyPr>
          <a:lstStyle>
            <a:lvl1pPr lvl="0" indent="0" defTabSz="914309">
              <a:spcBef>
                <a:spcPts val="1200"/>
              </a:spcBef>
              <a:spcAft>
                <a:spcPts val="600"/>
              </a:spcAft>
              <a:buFont typeface="Arial" panose="020B0604020202020204" pitchFamily="34" charset="0"/>
              <a:buNone/>
              <a:defRPr>
                <a:solidFill>
                  <a:schemeClr val="accent1"/>
                </a:solidFill>
              </a:defRPr>
            </a:lvl1pPr>
            <a:lvl2pPr marL="269973" lvl="1" indent="-269973" defTabSz="914309">
              <a:spcBef>
                <a:spcPts val="300"/>
              </a:spcBef>
              <a:spcAft>
                <a:spcPts val="600"/>
              </a:spcAft>
              <a:buFontTx/>
              <a:buBlip>
                <a:blip r:embed="rId30"/>
              </a:buBlip>
              <a:defRPr>
                <a:solidFill>
                  <a:schemeClr val="accent1"/>
                </a:solidFill>
              </a:defRPr>
            </a:lvl2pPr>
            <a:lvl3pPr marL="539946" lvl="2" indent="-269973" defTabSz="914309">
              <a:spcBef>
                <a:spcPts val="300"/>
              </a:spcBef>
              <a:spcAft>
                <a:spcPts val="600"/>
              </a:spcAft>
              <a:buFontTx/>
              <a:buBlip>
                <a:blip r:embed="rId31"/>
              </a:buBlip>
              <a:defRPr>
                <a:solidFill>
                  <a:schemeClr val="accent1"/>
                </a:solidFill>
              </a:defRPr>
            </a:lvl3pPr>
            <a:lvl4pPr marL="809919" lvl="3" indent="-269973" defTabSz="914309">
              <a:spcBef>
                <a:spcPts val="300"/>
              </a:spcBef>
              <a:spcAft>
                <a:spcPts val="600"/>
              </a:spcAft>
              <a:buFontTx/>
              <a:buBlip>
                <a:blip r:embed="rId32"/>
              </a:buBlip>
              <a:defRPr>
                <a:solidFill>
                  <a:schemeClr val="accent1"/>
                </a:solidFill>
              </a:defRPr>
            </a:lvl4pPr>
            <a:lvl5pPr marL="1079892" lvl="4" indent="-269973" defTabSz="914309">
              <a:spcBef>
                <a:spcPts val="300"/>
              </a:spcBef>
              <a:spcAft>
                <a:spcPts val="600"/>
              </a:spcAft>
              <a:buFontTx/>
              <a:buBlip>
                <a:blip r:embed="rId33"/>
              </a:buBlip>
              <a:defRPr>
                <a:solidFill>
                  <a:schemeClr val="accent1"/>
                </a:solidFill>
              </a:defRPr>
            </a:lvl5pPr>
            <a:lvl6pPr marL="1079892" indent="-269973" defTabSz="914309">
              <a:spcBef>
                <a:spcPts val="300"/>
              </a:spcBef>
              <a:spcAft>
                <a:spcPts val="600"/>
              </a:spcAft>
              <a:buFontTx/>
              <a:buBlip>
                <a:blip r:embed="rId33"/>
              </a:buBlip>
            </a:lvl6pPr>
            <a:lvl7pPr marL="1079892" indent="-269973" defTabSz="914309">
              <a:spcBef>
                <a:spcPts val="300"/>
              </a:spcBef>
              <a:spcAft>
                <a:spcPts val="600"/>
              </a:spcAft>
              <a:buFontTx/>
              <a:buBlip>
                <a:blip r:embed="rId33"/>
              </a:buBlip>
            </a:lvl7pPr>
            <a:lvl8pPr marL="1079892" indent="-269973" defTabSz="914309">
              <a:spcBef>
                <a:spcPts val="300"/>
              </a:spcBef>
              <a:spcAft>
                <a:spcPts val="600"/>
              </a:spcAft>
              <a:buFontTx/>
              <a:buBlip>
                <a:blip r:embed="rId33"/>
              </a:buBlip>
            </a:lvl8pPr>
            <a:lvl9pPr marL="1079892" indent="-269973" defTabSz="914309">
              <a:spcBef>
                <a:spcPts val="300"/>
              </a:spcBef>
              <a:spcAft>
                <a:spcPts val="600"/>
              </a:spcAft>
              <a:buFontTx/>
              <a:buBlip>
                <a:blip r:embed="rId33"/>
              </a:buBlip>
            </a:lvl9pPr>
          </a:lstStyle>
          <a:p>
            <a:pPr marL="266700">
              <a:buClr>
                <a:schemeClr val="bg2"/>
              </a:buClr>
            </a:pPr>
            <a:r>
              <a:rPr lang="en-US" sz="1400" b="1" dirty="0">
                <a:solidFill>
                  <a:schemeClr val="lt1"/>
                </a:solidFill>
              </a:rPr>
              <a:t>Full site list </a:t>
            </a:r>
          </a:p>
        </p:txBody>
      </p:sp>
      <p:sp>
        <p:nvSpPr>
          <p:cNvPr id="9" name="TextBox 8">
            <a:extLst>
              <a:ext uri="{FF2B5EF4-FFF2-40B4-BE49-F238E27FC236}">
                <a16:creationId xmlns:a16="http://schemas.microsoft.com/office/drawing/2014/main" id="{60180D38-8F0A-4183-A079-231D7154D9C4}"/>
              </a:ext>
            </a:extLst>
          </p:cNvPr>
          <p:cNvSpPr txBox="1">
            <a:spLocks/>
          </p:cNvSpPr>
          <p:nvPr/>
        </p:nvSpPr>
        <p:spPr bwMode="gray">
          <a:xfrm>
            <a:off x="4904875" y="1701681"/>
            <a:ext cx="1761959" cy="1005840"/>
          </a:xfrm>
          <a:prstGeom prst="rect">
            <a:avLst/>
          </a:prstGeom>
          <a:solidFill>
            <a:schemeClr val="accent2"/>
          </a:solidFill>
          <a:ln w="9525">
            <a:noFill/>
          </a:ln>
        </p:spPr>
        <p:txBody>
          <a:bodyPr vert="horz" wrap="square" lIns="72009" tIns="72009" rIns="72009" bIns="72009" rtlCol="0" anchor="ctr" anchorCtr="0">
            <a:noAutofit/>
          </a:bodyPr>
          <a:lstStyle>
            <a:lvl1pPr lvl="0" indent="0" defTabSz="914309">
              <a:spcBef>
                <a:spcPts val="1200"/>
              </a:spcBef>
              <a:spcAft>
                <a:spcPts val="600"/>
              </a:spcAft>
              <a:buFont typeface="Arial" panose="020B0604020202020204" pitchFamily="34" charset="0"/>
              <a:buNone/>
              <a:defRPr>
                <a:solidFill>
                  <a:schemeClr val="accent1"/>
                </a:solidFill>
              </a:defRPr>
            </a:lvl1pPr>
            <a:lvl2pPr marL="269973" lvl="1" indent="-269973" defTabSz="914309">
              <a:spcBef>
                <a:spcPts val="300"/>
              </a:spcBef>
              <a:spcAft>
                <a:spcPts val="600"/>
              </a:spcAft>
              <a:buFontTx/>
              <a:buBlip>
                <a:blip r:embed="rId30"/>
              </a:buBlip>
              <a:defRPr>
                <a:solidFill>
                  <a:schemeClr val="accent1"/>
                </a:solidFill>
              </a:defRPr>
            </a:lvl2pPr>
            <a:lvl3pPr marL="539946" lvl="2" indent="-269973" defTabSz="914309">
              <a:spcBef>
                <a:spcPts val="300"/>
              </a:spcBef>
              <a:spcAft>
                <a:spcPts val="600"/>
              </a:spcAft>
              <a:buFontTx/>
              <a:buBlip>
                <a:blip r:embed="rId31"/>
              </a:buBlip>
              <a:defRPr>
                <a:solidFill>
                  <a:schemeClr val="accent1"/>
                </a:solidFill>
              </a:defRPr>
            </a:lvl3pPr>
            <a:lvl4pPr marL="809919" lvl="3" indent="-269973" defTabSz="914309">
              <a:spcBef>
                <a:spcPts val="300"/>
              </a:spcBef>
              <a:spcAft>
                <a:spcPts val="600"/>
              </a:spcAft>
              <a:buFontTx/>
              <a:buBlip>
                <a:blip r:embed="rId32"/>
              </a:buBlip>
              <a:defRPr>
                <a:solidFill>
                  <a:schemeClr val="accent1"/>
                </a:solidFill>
              </a:defRPr>
            </a:lvl4pPr>
            <a:lvl5pPr marL="1079892" lvl="4" indent="-269973" defTabSz="914309">
              <a:spcBef>
                <a:spcPts val="300"/>
              </a:spcBef>
              <a:spcAft>
                <a:spcPts val="600"/>
              </a:spcAft>
              <a:buFontTx/>
              <a:buBlip>
                <a:blip r:embed="rId33"/>
              </a:buBlip>
              <a:defRPr>
                <a:solidFill>
                  <a:schemeClr val="accent1"/>
                </a:solidFill>
              </a:defRPr>
            </a:lvl5pPr>
            <a:lvl6pPr marL="1079892" indent="-269973" defTabSz="914309">
              <a:spcBef>
                <a:spcPts val="300"/>
              </a:spcBef>
              <a:spcAft>
                <a:spcPts val="600"/>
              </a:spcAft>
              <a:buFontTx/>
              <a:buBlip>
                <a:blip r:embed="rId33"/>
              </a:buBlip>
            </a:lvl6pPr>
            <a:lvl7pPr marL="1079892" indent="-269973" defTabSz="914309">
              <a:spcBef>
                <a:spcPts val="300"/>
              </a:spcBef>
              <a:spcAft>
                <a:spcPts val="600"/>
              </a:spcAft>
              <a:buFontTx/>
              <a:buBlip>
                <a:blip r:embed="rId33"/>
              </a:buBlip>
            </a:lvl7pPr>
            <a:lvl8pPr marL="1079892" indent="-269973" defTabSz="914309">
              <a:spcBef>
                <a:spcPts val="300"/>
              </a:spcBef>
              <a:spcAft>
                <a:spcPts val="600"/>
              </a:spcAft>
              <a:buFontTx/>
              <a:buBlip>
                <a:blip r:embed="rId33"/>
              </a:buBlip>
            </a:lvl8pPr>
            <a:lvl9pPr marL="1079892" indent="-269973" defTabSz="914309">
              <a:spcBef>
                <a:spcPts val="300"/>
              </a:spcBef>
              <a:spcAft>
                <a:spcPts val="600"/>
              </a:spcAft>
              <a:buFontTx/>
              <a:buBlip>
                <a:blip r:embed="rId33"/>
              </a:buBlip>
            </a:lvl9pPr>
          </a:lstStyle>
          <a:p>
            <a:pPr marL="266700">
              <a:buClr>
                <a:schemeClr val="bg2"/>
              </a:buClr>
            </a:pPr>
            <a:r>
              <a:rPr lang="en-US" sz="1400" b="1" dirty="0">
                <a:solidFill>
                  <a:schemeClr val="lt1"/>
                </a:solidFill>
              </a:rPr>
              <a:t>Sites with representative  regional distribution </a:t>
            </a:r>
          </a:p>
        </p:txBody>
      </p:sp>
      <p:sp>
        <p:nvSpPr>
          <p:cNvPr id="10" name="TextBox 9">
            <a:extLst>
              <a:ext uri="{FF2B5EF4-FFF2-40B4-BE49-F238E27FC236}">
                <a16:creationId xmlns:a16="http://schemas.microsoft.com/office/drawing/2014/main" id="{86F376A7-E13C-4222-A526-657755954D48}"/>
              </a:ext>
            </a:extLst>
          </p:cNvPr>
          <p:cNvSpPr txBox="1">
            <a:spLocks/>
          </p:cNvSpPr>
          <p:nvPr/>
        </p:nvSpPr>
        <p:spPr bwMode="gray">
          <a:xfrm>
            <a:off x="7440648" y="1711779"/>
            <a:ext cx="1811809" cy="1005840"/>
          </a:xfrm>
          <a:prstGeom prst="rect">
            <a:avLst/>
          </a:prstGeom>
          <a:solidFill>
            <a:schemeClr val="accent4"/>
          </a:solidFill>
          <a:ln w="9525">
            <a:noFill/>
          </a:ln>
        </p:spPr>
        <p:txBody>
          <a:bodyPr vert="horz" wrap="square" lIns="72009" tIns="72009" rIns="72009" bIns="72009" rtlCol="0" anchor="ctr" anchorCtr="0">
            <a:noAutofit/>
          </a:bodyPr>
          <a:lstStyle>
            <a:lvl1pPr lvl="0" indent="0" defTabSz="914309">
              <a:spcBef>
                <a:spcPts val="1200"/>
              </a:spcBef>
              <a:spcAft>
                <a:spcPts val="600"/>
              </a:spcAft>
              <a:buFont typeface="Arial" panose="020B0604020202020204" pitchFamily="34" charset="0"/>
              <a:buNone/>
              <a:defRPr>
                <a:solidFill>
                  <a:schemeClr val="accent1"/>
                </a:solidFill>
              </a:defRPr>
            </a:lvl1pPr>
            <a:lvl2pPr marL="269973" lvl="1" indent="-269973" defTabSz="914309">
              <a:spcBef>
                <a:spcPts val="300"/>
              </a:spcBef>
              <a:spcAft>
                <a:spcPts val="600"/>
              </a:spcAft>
              <a:buFontTx/>
              <a:buBlip>
                <a:blip r:embed="rId30"/>
              </a:buBlip>
              <a:defRPr>
                <a:solidFill>
                  <a:schemeClr val="accent1"/>
                </a:solidFill>
              </a:defRPr>
            </a:lvl2pPr>
            <a:lvl3pPr marL="539946" lvl="2" indent="-269973" defTabSz="914309">
              <a:spcBef>
                <a:spcPts val="300"/>
              </a:spcBef>
              <a:spcAft>
                <a:spcPts val="600"/>
              </a:spcAft>
              <a:buFontTx/>
              <a:buBlip>
                <a:blip r:embed="rId31"/>
              </a:buBlip>
              <a:defRPr>
                <a:solidFill>
                  <a:schemeClr val="accent1"/>
                </a:solidFill>
              </a:defRPr>
            </a:lvl3pPr>
            <a:lvl4pPr marL="809919" lvl="3" indent="-269973" defTabSz="914309">
              <a:spcBef>
                <a:spcPts val="300"/>
              </a:spcBef>
              <a:spcAft>
                <a:spcPts val="600"/>
              </a:spcAft>
              <a:buFontTx/>
              <a:buBlip>
                <a:blip r:embed="rId32"/>
              </a:buBlip>
              <a:defRPr>
                <a:solidFill>
                  <a:schemeClr val="accent1"/>
                </a:solidFill>
              </a:defRPr>
            </a:lvl4pPr>
            <a:lvl5pPr marL="1079892" lvl="4" indent="-269973" defTabSz="914309">
              <a:spcBef>
                <a:spcPts val="300"/>
              </a:spcBef>
              <a:spcAft>
                <a:spcPts val="600"/>
              </a:spcAft>
              <a:buFontTx/>
              <a:buBlip>
                <a:blip r:embed="rId33"/>
              </a:buBlip>
              <a:defRPr>
                <a:solidFill>
                  <a:schemeClr val="accent1"/>
                </a:solidFill>
              </a:defRPr>
            </a:lvl5pPr>
            <a:lvl6pPr marL="1079892" indent="-269973" defTabSz="914309">
              <a:spcBef>
                <a:spcPts val="300"/>
              </a:spcBef>
              <a:spcAft>
                <a:spcPts val="600"/>
              </a:spcAft>
              <a:buFontTx/>
              <a:buBlip>
                <a:blip r:embed="rId33"/>
              </a:buBlip>
            </a:lvl6pPr>
            <a:lvl7pPr marL="1079892" indent="-269973" defTabSz="914309">
              <a:spcBef>
                <a:spcPts val="300"/>
              </a:spcBef>
              <a:spcAft>
                <a:spcPts val="600"/>
              </a:spcAft>
              <a:buFontTx/>
              <a:buBlip>
                <a:blip r:embed="rId33"/>
              </a:buBlip>
            </a:lvl7pPr>
            <a:lvl8pPr marL="1079892" indent="-269973" defTabSz="914309">
              <a:spcBef>
                <a:spcPts val="300"/>
              </a:spcBef>
              <a:spcAft>
                <a:spcPts val="600"/>
              </a:spcAft>
              <a:buFontTx/>
              <a:buBlip>
                <a:blip r:embed="rId33"/>
              </a:buBlip>
            </a:lvl8pPr>
            <a:lvl9pPr marL="1079892" indent="-269973" defTabSz="914309">
              <a:spcBef>
                <a:spcPts val="300"/>
              </a:spcBef>
              <a:spcAft>
                <a:spcPts val="600"/>
              </a:spcAft>
              <a:buFontTx/>
              <a:buBlip>
                <a:blip r:embed="rId33"/>
              </a:buBlip>
            </a:lvl9pPr>
          </a:lstStyle>
          <a:p>
            <a:pPr marL="266700">
              <a:buClr>
                <a:schemeClr val="bg2"/>
              </a:buClr>
            </a:pPr>
            <a:r>
              <a:rPr lang="en-US" sz="1400" b="1" dirty="0">
                <a:solidFill>
                  <a:schemeClr val="lt1"/>
                </a:solidFill>
              </a:rPr>
              <a:t>Site scoring and recommendation </a:t>
            </a:r>
          </a:p>
        </p:txBody>
      </p:sp>
      <p:sp>
        <p:nvSpPr>
          <p:cNvPr id="20" name="Oval 19">
            <a:extLst>
              <a:ext uri="{FF2B5EF4-FFF2-40B4-BE49-F238E27FC236}">
                <a16:creationId xmlns:a16="http://schemas.microsoft.com/office/drawing/2014/main" id="{0B7CE291-09CA-46EB-BCB1-19101CF7DF8E}"/>
              </a:ext>
            </a:extLst>
          </p:cNvPr>
          <p:cNvSpPr/>
          <p:nvPr/>
        </p:nvSpPr>
        <p:spPr bwMode="gray">
          <a:xfrm>
            <a:off x="4541472" y="1330554"/>
            <a:ext cx="622300" cy="6223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fontAlgn="auto" hangingPunct="1">
              <a:lnSpc>
                <a:spcPct val="100000"/>
              </a:lnSpc>
              <a:spcBef>
                <a:spcPts val="0"/>
              </a:spcBef>
              <a:spcAft>
                <a:spcPts val="0"/>
              </a:spcAft>
            </a:pPr>
            <a:r>
              <a:rPr lang="en-GB" sz="2800" b="1" i="0" u="none" baseline="0" dirty="0">
                <a:solidFill>
                  <a:schemeClr val="accent2"/>
                </a:solidFill>
                <a:latin typeface="Georgia" panose="02040502050405020303" pitchFamily="18" charset="0"/>
              </a:rPr>
              <a:t>3</a:t>
            </a:r>
          </a:p>
        </p:txBody>
      </p:sp>
      <p:sp>
        <p:nvSpPr>
          <p:cNvPr id="21" name="Oval 20">
            <a:extLst>
              <a:ext uri="{FF2B5EF4-FFF2-40B4-BE49-F238E27FC236}">
                <a16:creationId xmlns:a16="http://schemas.microsoft.com/office/drawing/2014/main" id="{9E35C6B4-9F3E-413B-BA2D-B64F2DBD6F01}"/>
              </a:ext>
            </a:extLst>
          </p:cNvPr>
          <p:cNvSpPr/>
          <p:nvPr>
            <p:custDataLst>
              <p:tags r:id="rId4"/>
            </p:custDataLst>
          </p:nvPr>
        </p:nvSpPr>
        <p:spPr bwMode="gray">
          <a:xfrm>
            <a:off x="7012804" y="1364224"/>
            <a:ext cx="622300" cy="6223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fontAlgn="auto" hangingPunct="1">
              <a:lnSpc>
                <a:spcPct val="100000"/>
              </a:lnSpc>
              <a:spcBef>
                <a:spcPts val="0"/>
              </a:spcBef>
              <a:spcAft>
                <a:spcPts val="0"/>
              </a:spcAft>
            </a:pPr>
            <a:r>
              <a:rPr lang="en-GB" sz="2800" b="1" i="0" u="none" baseline="0" dirty="0">
                <a:solidFill>
                  <a:schemeClr val="accent2"/>
                </a:solidFill>
                <a:latin typeface="Georgia" panose="02040502050405020303" pitchFamily="18" charset="0"/>
              </a:rPr>
              <a:t>4</a:t>
            </a:r>
          </a:p>
        </p:txBody>
      </p:sp>
      <p:sp>
        <p:nvSpPr>
          <p:cNvPr id="39" name="TextBox 38">
            <a:extLst>
              <a:ext uri="{FF2B5EF4-FFF2-40B4-BE49-F238E27FC236}">
                <a16:creationId xmlns:a16="http://schemas.microsoft.com/office/drawing/2014/main" id="{F392820C-1A64-4ECF-B67C-D79FED488B8B}"/>
              </a:ext>
            </a:extLst>
          </p:cNvPr>
          <p:cNvSpPr txBox="1">
            <a:spLocks/>
          </p:cNvSpPr>
          <p:nvPr/>
        </p:nvSpPr>
        <p:spPr bwMode="gray">
          <a:xfrm>
            <a:off x="9903185" y="1701681"/>
            <a:ext cx="1600843" cy="1005840"/>
          </a:xfrm>
          <a:prstGeom prst="rect">
            <a:avLst/>
          </a:prstGeom>
          <a:solidFill>
            <a:schemeClr val="accent2"/>
          </a:solidFill>
          <a:ln w="9525">
            <a:noFill/>
          </a:ln>
        </p:spPr>
        <p:txBody>
          <a:bodyPr vert="horz" wrap="square" lIns="72009" tIns="72009" rIns="72009" bIns="72009" rtlCol="0" anchor="ctr" anchorCtr="0">
            <a:noAutofit/>
          </a:bodyPr>
          <a:lstStyle>
            <a:lvl1pPr lvl="0" indent="0" defTabSz="914309">
              <a:spcBef>
                <a:spcPts val="1200"/>
              </a:spcBef>
              <a:spcAft>
                <a:spcPts val="600"/>
              </a:spcAft>
              <a:buFont typeface="Arial" panose="020B0604020202020204" pitchFamily="34" charset="0"/>
              <a:buNone/>
              <a:defRPr>
                <a:solidFill>
                  <a:schemeClr val="accent1"/>
                </a:solidFill>
              </a:defRPr>
            </a:lvl1pPr>
            <a:lvl2pPr marL="269973" lvl="1" indent="-269973" defTabSz="914309">
              <a:spcBef>
                <a:spcPts val="300"/>
              </a:spcBef>
              <a:spcAft>
                <a:spcPts val="600"/>
              </a:spcAft>
              <a:buFontTx/>
              <a:buBlip>
                <a:blip r:embed="rId30"/>
              </a:buBlip>
              <a:defRPr>
                <a:solidFill>
                  <a:schemeClr val="accent1"/>
                </a:solidFill>
              </a:defRPr>
            </a:lvl2pPr>
            <a:lvl3pPr marL="539946" lvl="2" indent="-269973" defTabSz="914309">
              <a:spcBef>
                <a:spcPts val="300"/>
              </a:spcBef>
              <a:spcAft>
                <a:spcPts val="600"/>
              </a:spcAft>
              <a:buFontTx/>
              <a:buBlip>
                <a:blip r:embed="rId31"/>
              </a:buBlip>
              <a:defRPr>
                <a:solidFill>
                  <a:schemeClr val="accent1"/>
                </a:solidFill>
              </a:defRPr>
            </a:lvl3pPr>
            <a:lvl4pPr marL="809919" lvl="3" indent="-269973" defTabSz="914309">
              <a:spcBef>
                <a:spcPts val="300"/>
              </a:spcBef>
              <a:spcAft>
                <a:spcPts val="600"/>
              </a:spcAft>
              <a:buFontTx/>
              <a:buBlip>
                <a:blip r:embed="rId32"/>
              </a:buBlip>
              <a:defRPr>
                <a:solidFill>
                  <a:schemeClr val="accent1"/>
                </a:solidFill>
              </a:defRPr>
            </a:lvl4pPr>
            <a:lvl5pPr marL="1079892" lvl="4" indent="-269973" defTabSz="914309">
              <a:spcBef>
                <a:spcPts val="300"/>
              </a:spcBef>
              <a:spcAft>
                <a:spcPts val="600"/>
              </a:spcAft>
              <a:buFontTx/>
              <a:buBlip>
                <a:blip r:embed="rId33"/>
              </a:buBlip>
              <a:defRPr>
                <a:solidFill>
                  <a:schemeClr val="accent1"/>
                </a:solidFill>
              </a:defRPr>
            </a:lvl5pPr>
            <a:lvl6pPr marL="1079892" indent="-269973" defTabSz="914309">
              <a:spcBef>
                <a:spcPts val="300"/>
              </a:spcBef>
              <a:spcAft>
                <a:spcPts val="600"/>
              </a:spcAft>
              <a:buFontTx/>
              <a:buBlip>
                <a:blip r:embed="rId33"/>
              </a:buBlip>
            </a:lvl6pPr>
            <a:lvl7pPr marL="1079892" indent="-269973" defTabSz="914309">
              <a:spcBef>
                <a:spcPts val="300"/>
              </a:spcBef>
              <a:spcAft>
                <a:spcPts val="600"/>
              </a:spcAft>
              <a:buFontTx/>
              <a:buBlip>
                <a:blip r:embed="rId33"/>
              </a:buBlip>
            </a:lvl7pPr>
            <a:lvl8pPr marL="1079892" indent="-269973" defTabSz="914309">
              <a:spcBef>
                <a:spcPts val="300"/>
              </a:spcBef>
              <a:spcAft>
                <a:spcPts val="600"/>
              </a:spcAft>
              <a:buFontTx/>
              <a:buBlip>
                <a:blip r:embed="rId33"/>
              </a:buBlip>
            </a:lvl8pPr>
            <a:lvl9pPr marL="1079892" indent="-269973" defTabSz="914309">
              <a:spcBef>
                <a:spcPts val="300"/>
              </a:spcBef>
              <a:spcAft>
                <a:spcPts val="600"/>
              </a:spcAft>
              <a:buFontTx/>
              <a:buBlip>
                <a:blip r:embed="rId33"/>
              </a:buBlip>
            </a:lvl9pPr>
          </a:lstStyle>
          <a:p>
            <a:pPr marL="266700">
              <a:buClr>
                <a:schemeClr val="bg2"/>
              </a:buClr>
            </a:pPr>
            <a:r>
              <a:rPr lang="en-US" sz="1400" b="1" dirty="0">
                <a:solidFill>
                  <a:schemeClr val="lt1"/>
                </a:solidFill>
              </a:rPr>
              <a:t>Review and decide </a:t>
            </a:r>
          </a:p>
        </p:txBody>
      </p:sp>
      <p:sp>
        <p:nvSpPr>
          <p:cNvPr id="45" name="Oval 44">
            <a:extLst>
              <a:ext uri="{FF2B5EF4-FFF2-40B4-BE49-F238E27FC236}">
                <a16:creationId xmlns:a16="http://schemas.microsoft.com/office/drawing/2014/main" id="{F3E1176D-4900-41E7-B12A-268B3CA09714}"/>
              </a:ext>
            </a:extLst>
          </p:cNvPr>
          <p:cNvSpPr/>
          <p:nvPr>
            <p:custDataLst>
              <p:tags r:id="rId5"/>
            </p:custDataLst>
          </p:nvPr>
        </p:nvSpPr>
        <p:spPr bwMode="gray">
          <a:xfrm>
            <a:off x="9507154" y="1330554"/>
            <a:ext cx="622300" cy="6223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fontAlgn="auto" hangingPunct="1">
              <a:lnSpc>
                <a:spcPct val="100000"/>
              </a:lnSpc>
              <a:spcBef>
                <a:spcPts val="0"/>
              </a:spcBef>
              <a:spcAft>
                <a:spcPts val="0"/>
              </a:spcAft>
            </a:pPr>
            <a:r>
              <a:rPr lang="en-GB" sz="2800" b="1" i="0" u="none" baseline="0" dirty="0">
                <a:solidFill>
                  <a:schemeClr val="accent2"/>
                </a:solidFill>
                <a:latin typeface="Georgia" panose="02040502050405020303" pitchFamily="18" charset="0"/>
              </a:rPr>
              <a:t>5</a:t>
            </a:r>
          </a:p>
        </p:txBody>
      </p:sp>
      <p:sp>
        <p:nvSpPr>
          <p:cNvPr id="48" name="SingleChevron 13">
            <a:extLst>
              <a:ext uri="{FF2B5EF4-FFF2-40B4-BE49-F238E27FC236}">
                <a16:creationId xmlns:a16="http://schemas.microsoft.com/office/drawing/2014/main" id="{19CEC201-D4C1-4241-B028-D1B1A78A9CC0}"/>
              </a:ext>
            </a:extLst>
          </p:cNvPr>
          <p:cNvSpPr>
            <a:spLocks noChangeAspect="1"/>
          </p:cNvSpPr>
          <p:nvPr>
            <p:custDataLst>
              <p:tags r:id="rId6"/>
            </p:custDataLst>
          </p:nvPr>
        </p:nvSpPr>
        <p:spPr bwMode="gray">
          <a:xfrm rot="5400000">
            <a:off x="1482436" y="2751478"/>
            <a:ext cx="284550" cy="650400"/>
          </a:xfrm>
          <a:custGeom>
            <a:avLst/>
            <a:gdLst/>
            <a:ahLst/>
            <a:cxnLst/>
            <a:rect l="0" t="0" r="0" b="0"/>
            <a:pathLst>
              <a:path w="2222501" h="5080001">
                <a:moveTo>
                  <a:pt x="0" y="0"/>
                </a:moveTo>
                <a:lnTo>
                  <a:pt x="762000" y="0"/>
                </a:lnTo>
                <a:lnTo>
                  <a:pt x="2222500" y="2540000"/>
                </a:lnTo>
                <a:lnTo>
                  <a:pt x="762000" y="5080000"/>
                </a:lnTo>
                <a:lnTo>
                  <a:pt x="0" y="5080000"/>
                </a:lnTo>
                <a:lnTo>
                  <a:pt x="1460500" y="25400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fontAlgn="auto" hangingPunct="1">
              <a:lnSpc>
                <a:spcPct val="100000"/>
              </a:lnSpc>
              <a:spcBef>
                <a:spcPts val="0"/>
              </a:spcBef>
              <a:spcAft>
                <a:spcPts val="0"/>
              </a:spcAft>
            </a:pPr>
            <a:endParaRPr lang="en-GB" sz="1200" b="0" i="0" u="none" baseline="0">
              <a:solidFill>
                <a:srgbClr val="FFFFFF"/>
              </a:solidFill>
              <a:latin typeface="Arial"/>
            </a:endParaRPr>
          </a:p>
        </p:txBody>
      </p:sp>
      <p:sp>
        <p:nvSpPr>
          <p:cNvPr id="49" name="SingleChevron 13">
            <a:extLst>
              <a:ext uri="{FF2B5EF4-FFF2-40B4-BE49-F238E27FC236}">
                <a16:creationId xmlns:a16="http://schemas.microsoft.com/office/drawing/2014/main" id="{DA61E846-0082-40ED-8A2B-F96065CD1AFE}"/>
              </a:ext>
            </a:extLst>
          </p:cNvPr>
          <p:cNvSpPr>
            <a:spLocks noChangeAspect="1"/>
          </p:cNvSpPr>
          <p:nvPr>
            <p:custDataLst>
              <p:tags r:id="rId7"/>
            </p:custDataLst>
          </p:nvPr>
        </p:nvSpPr>
        <p:spPr bwMode="gray">
          <a:xfrm rot="5400000">
            <a:off x="5689701" y="2751478"/>
            <a:ext cx="284550" cy="650400"/>
          </a:xfrm>
          <a:custGeom>
            <a:avLst/>
            <a:gdLst/>
            <a:ahLst/>
            <a:cxnLst/>
            <a:rect l="0" t="0" r="0" b="0"/>
            <a:pathLst>
              <a:path w="2222501" h="5080001">
                <a:moveTo>
                  <a:pt x="0" y="0"/>
                </a:moveTo>
                <a:lnTo>
                  <a:pt x="762000" y="0"/>
                </a:lnTo>
                <a:lnTo>
                  <a:pt x="2222500" y="2540000"/>
                </a:lnTo>
                <a:lnTo>
                  <a:pt x="762000" y="5080000"/>
                </a:lnTo>
                <a:lnTo>
                  <a:pt x="0" y="5080000"/>
                </a:lnTo>
                <a:lnTo>
                  <a:pt x="1460500" y="25400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fontAlgn="auto" hangingPunct="1">
              <a:lnSpc>
                <a:spcPct val="100000"/>
              </a:lnSpc>
              <a:spcBef>
                <a:spcPts val="0"/>
              </a:spcBef>
              <a:spcAft>
                <a:spcPts val="0"/>
              </a:spcAft>
            </a:pPr>
            <a:endParaRPr lang="en-GB" sz="1200" b="0" i="0" u="none" baseline="0">
              <a:solidFill>
                <a:srgbClr val="FFFFFF"/>
              </a:solidFill>
              <a:latin typeface="Arial"/>
            </a:endParaRPr>
          </a:p>
        </p:txBody>
      </p:sp>
      <p:sp>
        <p:nvSpPr>
          <p:cNvPr id="50" name="SingleChevron 13">
            <a:extLst>
              <a:ext uri="{FF2B5EF4-FFF2-40B4-BE49-F238E27FC236}">
                <a16:creationId xmlns:a16="http://schemas.microsoft.com/office/drawing/2014/main" id="{540690FC-1994-4ABA-8F0A-C01F471BCC5F}"/>
              </a:ext>
            </a:extLst>
          </p:cNvPr>
          <p:cNvSpPr>
            <a:spLocks noChangeAspect="1"/>
          </p:cNvSpPr>
          <p:nvPr>
            <p:custDataLst>
              <p:tags r:id="rId8"/>
            </p:custDataLst>
          </p:nvPr>
        </p:nvSpPr>
        <p:spPr bwMode="gray">
          <a:xfrm rot="5400000">
            <a:off x="7795152" y="2751478"/>
            <a:ext cx="284550" cy="650400"/>
          </a:xfrm>
          <a:custGeom>
            <a:avLst/>
            <a:gdLst/>
            <a:ahLst/>
            <a:cxnLst/>
            <a:rect l="0" t="0" r="0" b="0"/>
            <a:pathLst>
              <a:path w="2222501" h="5080001">
                <a:moveTo>
                  <a:pt x="0" y="0"/>
                </a:moveTo>
                <a:lnTo>
                  <a:pt x="762000" y="0"/>
                </a:lnTo>
                <a:lnTo>
                  <a:pt x="2222500" y="2540000"/>
                </a:lnTo>
                <a:lnTo>
                  <a:pt x="762000" y="5080000"/>
                </a:lnTo>
                <a:lnTo>
                  <a:pt x="0" y="5080000"/>
                </a:lnTo>
                <a:lnTo>
                  <a:pt x="1460500" y="25400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fontAlgn="auto" hangingPunct="1">
              <a:lnSpc>
                <a:spcPct val="100000"/>
              </a:lnSpc>
              <a:spcBef>
                <a:spcPts val="0"/>
              </a:spcBef>
              <a:spcAft>
                <a:spcPts val="0"/>
              </a:spcAft>
            </a:pPr>
            <a:endParaRPr lang="en-GB" sz="1200" i="0" u="none" baseline="0" dirty="0">
              <a:solidFill>
                <a:srgbClr val="FFFFFF"/>
              </a:solidFill>
              <a:latin typeface="Arial"/>
            </a:endParaRPr>
          </a:p>
        </p:txBody>
      </p:sp>
      <p:sp>
        <p:nvSpPr>
          <p:cNvPr id="51" name="SingleChevron 13">
            <a:extLst>
              <a:ext uri="{FF2B5EF4-FFF2-40B4-BE49-F238E27FC236}">
                <a16:creationId xmlns:a16="http://schemas.microsoft.com/office/drawing/2014/main" id="{B81B4C3B-3966-4258-A460-C34650D4D34B}"/>
              </a:ext>
            </a:extLst>
          </p:cNvPr>
          <p:cNvSpPr>
            <a:spLocks noChangeAspect="1"/>
          </p:cNvSpPr>
          <p:nvPr>
            <p:custDataLst>
              <p:tags r:id="rId9"/>
            </p:custDataLst>
          </p:nvPr>
        </p:nvSpPr>
        <p:spPr bwMode="gray">
          <a:xfrm rot="5400000">
            <a:off x="10688011" y="2751478"/>
            <a:ext cx="284550" cy="650400"/>
          </a:xfrm>
          <a:custGeom>
            <a:avLst/>
            <a:gdLst/>
            <a:ahLst/>
            <a:cxnLst/>
            <a:rect l="0" t="0" r="0" b="0"/>
            <a:pathLst>
              <a:path w="2222501" h="5080001">
                <a:moveTo>
                  <a:pt x="0" y="0"/>
                </a:moveTo>
                <a:lnTo>
                  <a:pt x="762000" y="0"/>
                </a:lnTo>
                <a:lnTo>
                  <a:pt x="2222500" y="2540000"/>
                </a:lnTo>
                <a:lnTo>
                  <a:pt x="762000" y="5080000"/>
                </a:lnTo>
                <a:lnTo>
                  <a:pt x="0" y="5080000"/>
                </a:lnTo>
                <a:lnTo>
                  <a:pt x="1460500" y="25400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fontAlgn="auto" hangingPunct="1">
              <a:lnSpc>
                <a:spcPct val="100000"/>
              </a:lnSpc>
              <a:spcBef>
                <a:spcPts val="0"/>
              </a:spcBef>
              <a:spcAft>
                <a:spcPts val="0"/>
              </a:spcAft>
            </a:pPr>
            <a:endParaRPr lang="en-GB" sz="1200" b="0" i="0" u="none" baseline="0">
              <a:solidFill>
                <a:srgbClr val="FFFFFF"/>
              </a:solidFill>
              <a:latin typeface="Arial"/>
            </a:endParaRPr>
          </a:p>
        </p:txBody>
      </p:sp>
      <p:sp>
        <p:nvSpPr>
          <p:cNvPr id="52" name="TextBox 51">
            <a:extLst>
              <a:ext uri="{FF2B5EF4-FFF2-40B4-BE49-F238E27FC236}">
                <a16:creationId xmlns:a16="http://schemas.microsoft.com/office/drawing/2014/main" id="{E9E15394-EFAB-4E7A-8C4B-F8C72A8FA7FF}"/>
              </a:ext>
            </a:extLst>
          </p:cNvPr>
          <p:cNvSpPr txBox="1"/>
          <p:nvPr>
            <p:custDataLst>
              <p:tags r:id="rId10"/>
            </p:custDataLst>
          </p:nvPr>
        </p:nvSpPr>
        <p:spPr bwMode="gray">
          <a:xfrm>
            <a:off x="608712" y="3355414"/>
            <a:ext cx="1580500" cy="738664"/>
          </a:xfrm>
          <a:prstGeom prst="rect">
            <a:avLst/>
          </a:prstGeom>
        </p:spPr>
        <p:txBody>
          <a:bodyPr vert="horz" wrap="square" lIns="0" tIns="0" rIns="0" bIns="0" rtlCol="0">
            <a:spAutoFit/>
          </a:bodyPr>
          <a:lstStyle>
            <a:lvl1pPr lvl="0" indent="0" defTabSz="914309">
              <a:spcBef>
                <a:spcPts val="1200"/>
              </a:spcBef>
              <a:spcAft>
                <a:spcPts val="600"/>
              </a:spcAft>
              <a:buFont typeface="Arial" panose="020B0604020202020204" pitchFamily="34" charset="0"/>
              <a:buNone/>
              <a:defRPr>
                <a:solidFill>
                  <a:schemeClr val="accent1"/>
                </a:solidFill>
              </a:defRPr>
            </a:lvl1pPr>
            <a:lvl2pPr marL="269973" lvl="1" indent="-269973" defTabSz="914309">
              <a:spcBef>
                <a:spcPts val="300"/>
              </a:spcBef>
              <a:spcAft>
                <a:spcPts val="600"/>
              </a:spcAft>
              <a:buFontTx/>
              <a:buBlip>
                <a:blip r:embed="rId30"/>
              </a:buBlip>
              <a:defRPr>
                <a:solidFill>
                  <a:schemeClr val="accent1"/>
                </a:solidFill>
              </a:defRPr>
            </a:lvl2pPr>
            <a:lvl3pPr marL="539946" lvl="2" indent="-269973" defTabSz="914309">
              <a:spcBef>
                <a:spcPts val="300"/>
              </a:spcBef>
              <a:spcAft>
                <a:spcPts val="600"/>
              </a:spcAft>
              <a:buFontTx/>
              <a:buBlip>
                <a:blip r:embed="rId31"/>
              </a:buBlip>
              <a:defRPr>
                <a:solidFill>
                  <a:schemeClr val="accent1"/>
                </a:solidFill>
              </a:defRPr>
            </a:lvl3pPr>
            <a:lvl4pPr marL="809919" lvl="3" indent="-269973" defTabSz="914309">
              <a:spcBef>
                <a:spcPts val="300"/>
              </a:spcBef>
              <a:spcAft>
                <a:spcPts val="600"/>
              </a:spcAft>
              <a:buFontTx/>
              <a:buBlip>
                <a:blip r:embed="rId32"/>
              </a:buBlip>
              <a:defRPr>
                <a:solidFill>
                  <a:schemeClr val="accent1"/>
                </a:solidFill>
              </a:defRPr>
            </a:lvl4pPr>
            <a:lvl5pPr marL="1079892" lvl="4" indent="-269973" defTabSz="914309">
              <a:spcBef>
                <a:spcPts val="300"/>
              </a:spcBef>
              <a:spcAft>
                <a:spcPts val="600"/>
              </a:spcAft>
              <a:buFontTx/>
              <a:buBlip>
                <a:blip r:embed="rId33"/>
              </a:buBlip>
              <a:defRPr>
                <a:solidFill>
                  <a:schemeClr val="accent1"/>
                </a:solidFill>
              </a:defRPr>
            </a:lvl5pPr>
            <a:lvl6pPr marL="1079892" indent="-269973" defTabSz="914309">
              <a:spcBef>
                <a:spcPts val="300"/>
              </a:spcBef>
              <a:spcAft>
                <a:spcPts val="600"/>
              </a:spcAft>
              <a:buFontTx/>
              <a:buBlip>
                <a:blip r:embed="rId33"/>
              </a:buBlip>
            </a:lvl6pPr>
            <a:lvl7pPr marL="1079892" indent="-269973" defTabSz="914309">
              <a:spcBef>
                <a:spcPts val="300"/>
              </a:spcBef>
              <a:spcAft>
                <a:spcPts val="600"/>
              </a:spcAft>
              <a:buFontTx/>
              <a:buBlip>
                <a:blip r:embed="rId33"/>
              </a:buBlip>
            </a:lvl7pPr>
            <a:lvl8pPr marL="1079892" indent="-269973" defTabSz="914309">
              <a:spcBef>
                <a:spcPts val="300"/>
              </a:spcBef>
              <a:spcAft>
                <a:spcPts val="600"/>
              </a:spcAft>
              <a:buFontTx/>
              <a:buBlip>
                <a:blip r:embed="rId33"/>
              </a:buBlip>
            </a:lvl8pPr>
            <a:lvl9pPr marL="1079892" indent="-269973" defTabSz="914309">
              <a:spcBef>
                <a:spcPts val="300"/>
              </a:spcBef>
              <a:spcAft>
                <a:spcPts val="600"/>
              </a:spcAft>
              <a:buFontTx/>
              <a:buBlip>
                <a:blip r:embed="rId33"/>
              </a:buBlip>
            </a:lvl9pPr>
          </a:lstStyle>
          <a:p>
            <a:pPr marL="285750" indent="-285750">
              <a:spcBef>
                <a:spcPct val="20000"/>
              </a:spcBef>
              <a:spcAft>
                <a:spcPts val="0"/>
              </a:spcAft>
              <a:buFont typeface="Arial" panose="020B0604020202020204" pitchFamily="34" charset="0"/>
              <a:buChar char="•"/>
            </a:pPr>
            <a:r>
              <a:rPr lang="en-GB" sz="1200" dirty="0">
                <a:solidFill>
                  <a:schemeClr val="tx1"/>
                </a:solidFill>
              </a:rPr>
              <a:t>Full site list with clinical trial qualification by CDE</a:t>
            </a:r>
          </a:p>
        </p:txBody>
      </p:sp>
      <p:sp>
        <p:nvSpPr>
          <p:cNvPr id="53" name="TextBox 52">
            <a:extLst>
              <a:ext uri="{FF2B5EF4-FFF2-40B4-BE49-F238E27FC236}">
                <a16:creationId xmlns:a16="http://schemas.microsoft.com/office/drawing/2014/main" id="{D7E2903A-DC20-48F0-9EE3-DC20DB7BB5BA}"/>
              </a:ext>
            </a:extLst>
          </p:cNvPr>
          <p:cNvSpPr txBox="1"/>
          <p:nvPr>
            <p:custDataLst>
              <p:tags r:id="rId11"/>
            </p:custDataLst>
          </p:nvPr>
        </p:nvSpPr>
        <p:spPr bwMode="gray">
          <a:xfrm>
            <a:off x="4952815" y="3355414"/>
            <a:ext cx="1773850" cy="775597"/>
          </a:xfrm>
          <a:prstGeom prst="rect">
            <a:avLst/>
          </a:prstGeom>
        </p:spPr>
        <p:txBody>
          <a:bodyPr vert="horz" wrap="square" lIns="0" tIns="0" rIns="0" bIns="0" rtlCol="0">
            <a:spAutoFit/>
          </a:bodyPr>
          <a:lstStyle>
            <a:lvl1pPr lvl="0" indent="0" defTabSz="914309">
              <a:spcBef>
                <a:spcPts val="1200"/>
              </a:spcBef>
              <a:spcAft>
                <a:spcPts val="600"/>
              </a:spcAft>
              <a:buFont typeface="Arial" panose="020B0604020202020204" pitchFamily="34" charset="0"/>
              <a:buNone/>
              <a:defRPr>
                <a:solidFill>
                  <a:schemeClr val="accent1"/>
                </a:solidFill>
              </a:defRPr>
            </a:lvl1pPr>
            <a:lvl2pPr marL="269973" lvl="1" indent="-269973" defTabSz="914309">
              <a:spcBef>
                <a:spcPts val="300"/>
              </a:spcBef>
              <a:spcAft>
                <a:spcPts val="600"/>
              </a:spcAft>
              <a:buFontTx/>
              <a:buBlip>
                <a:blip r:embed="rId30"/>
              </a:buBlip>
              <a:defRPr>
                <a:solidFill>
                  <a:schemeClr val="accent1"/>
                </a:solidFill>
              </a:defRPr>
            </a:lvl2pPr>
            <a:lvl3pPr marL="539946" lvl="2" indent="-269973" defTabSz="914309">
              <a:spcBef>
                <a:spcPts val="300"/>
              </a:spcBef>
              <a:spcAft>
                <a:spcPts val="600"/>
              </a:spcAft>
              <a:buFontTx/>
              <a:buBlip>
                <a:blip r:embed="rId31"/>
              </a:buBlip>
              <a:defRPr>
                <a:solidFill>
                  <a:schemeClr val="accent1"/>
                </a:solidFill>
              </a:defRPr>
            </a:lvl3pPr>
            <a:lvl4pPr marL="809919" lvl="3" indent="-269973" defTabSz="914309">
              <a:spcBef>
                <a:spcPts val="300"/>
              </a:spcBef>
              <a:spcAft>
                <a:spcPts val="600"/>
              </a:spcAft>
              <a:buFontTx/>
              <a:buBlip>
                <a:blip r:embed="rId32"/>
              </a:buBlip>
              <a:defRPr>
                <a:solidFill>
                  <a:schemeClr val="accent1"/>
                </a:solidFill>
              </a:defRPr>
            </a:lvl4pPr>
            <a:lvl5pPr marL="1079892" lvl="4" indent="-269973" defTabSz="914309">
              <a:spcBef>
                <a:spcPts val="300"/>
              </a:spcBef>
              <a:spcAft>
                <a:spcPts val="600"/>
              </a:spcAft>
              <a:buFontTx/>
              <a:buBlip>
                <a:blip r:embed="rId33"/>
              </a:buBlip>
              <a:defRPr>
                <a:solidFill>
                  <a:schemeClr val="accent1"/>
                </a:solidFill>
              </a:defRPr>
            </a:lvl5pPr>
            <a:lvl6pPr marL="1079892" indent="-269973" defTabSz="914309">
              <a:spcBef>
                <a:spcPts val="300"/>
              </a:spcBef>
              <a:spcAft>
                <a:spcPts val="600"/>
              </a:spcAft>
              <a:buFontTx/>
              <a:buBlip>
                <a:blip r:embed="rId33"/>
              </a:buBlip>
            </a:lvl6pPr>
            <a:lvl7pPr marL="1079892" indent="-269973" defTabSz="914309">
              <a:spcBef>
                <a:spcPts val="300"/>
              </a:spcBef>
              <a:spcAft>
                <a:spcPts val="600"/>
              </a:spcAft>
              <a:buFontTx/>
              <a:buBlip>
                <a:blip r:embed="rId33"/>
              </a:buBlip>
            </a:lvl7pPr>
            <a:lvl8pPr marL="1079892" indent="-269973" defTabSz="914309">
              <a:spcBef>
                <a:spcPts val="300"/>
              </a:spcBef>
              <a:spcAft>
                <a:spcPts val="600"/>
              </a:spcAft>
              <a:buFontTx/>
              <a:buBlip>
                <a:blip r:embed="rId33"/>
              </a:buBlip>
            </a:lvl8pPr>
            <a:lvl9pPr marL="1079892" indent="-269973" defTabSz="914309">
              <a:spcBef>
                <a:spcPts val="300"/>
              </a:spcBef>
              <a:spcAft>
                <a:spcPts val="600"/>
              </a:spcAft>
              <a:buFontTx/>
              <a:buBlip>
                <a:blip r:embed="rId33"/>
              </a:buBlip>
            </a:lvl9pPr>
          </a:lstStyle>
          <a:p>
            <a:pPr marL="285750" indent="-285750">
              <a:spcBef>
                <a:spcPct val="20000"/>
              </a:spcBef>
              <a:spcAft>
                <a:spcPts val="0"/>
              </a:spcAft>
              <a:buFont typeface="Arial" panose="020B0604020202020204" pitchFamily="34" charset="0"/>
              <a:buChar char="•"/>
            </a:pPr>
            <a:r>
              <a:rPr lang="en-GB" sz="1200" dirty="0">
                <a:solidFill>
                  <a:schemeClr val="tx1"/>
                </a:solidFill>
              </a:rPr>
              <a:t>Determine the regional sites by patients distribution </a:t>
            </a:r>
          </a:p>
          <a:p>
            <a:pPr marL="285750" indent="-285750">
              <a:spcBef>
                <a:spcPct val="20000"/>
              </a:spcBef>
              <a:spcAft>
                <a:spcPts val="0"/>
              </a:spcAft>
              <a:buFont typeface="Arial" panose="020B0604020202020204" pitchFamily="34" charset="0"/>
              <a:buChar char="•"/>
            </a:pPr>
            <a:endParaRPr lang="en-GB" sz="1200" dirty="0">
              <a:solidFill>
                <a:schemeClr val="tx1"/>
              </a:solidFill>
            </a:endParaRPr>
          </a:p>
        </p:txBody>
      </p:sp>
      <p:grpSp>
        <p:nvGrpSpPr>
          <p:cNvPr id="54" name="DoubleChevron3 16">
            <a:extLst>
              <a:ext uri="{FF2B5EF4-FFF2-40B4-BE49-F238E27FC236}">
                <a16:creationId xmlns:a16="http://schemas.microsoft.com/office/drawing/2014/main" id="{9D597BC3-D6A7-476D-9C9D-B4F9786A862F}"/>
              </a:ext>
            </a:extLst>
          </p:cNvPr>
          <p:cNvGrpSpPr/>
          <p:nvPr>
            <p:custDataLst>
              <p:tags r:id="rId12"/>
            </p:custDataLst>
          </p:nvPr>
        </p:nvGrpSpPr>
        <p:grpSpPr>
          <a:xfrm>
            <a:off x="4361201" y="2025238"/>
            <a:ext cx="450850" cy="508000"/>
            <a:chOff x="1270000" y="1270000"/>
            <a:chExt cx="450850" cy="508000"/>
          </a:xfrm>
        </p:grpSpPr>
        <p:sp>
          <p:nvSpPr>
            <p:cNvPr id="55" name="ChevronA1">
              <a:extLst>
                <a:ext uri="{FF2B5EF4-FFF2-40B4-BE49-F238E27FC236}">
                  <a16:creationId xmlns:a16="http://schemas.microsoft.com/office/drawing/2014/main" id="{52681FF7-F934-4892-BD2C-1517C1F528A4}"/>
                </a:ext>
              </a:extLst>
            </p:cNvPr>
            <p:cNvSpPr>
              <a:spLocks noChangeAspect="1"/>
            </p:cNvSpPr>
            <p:nvPr/>
          </p:nvSpPr>
          <p:spPr bwMode="gray">
            <a:xfrm>
              <a:off x="1270000" y="1320800"/>
              <a:ext cx="238760" cy="406400"/>
            </a:xfrm>
            <a:custGeom>
              <a:avLst/>
              <a:gdLst/>
              <a:ahLst/>
              <a:cxnLst/>
              <a:rect l="0" t="0" r="0" b="0"/>
              <a:pathLst>
                <a:path w="2984501" h="5080001">
                  <a:moveTo>
                    <a:pt x="0" y="0"/>
                  </a:moveTo>
                  <a:lnTo>
                    <a:pt x="1524000" y="0"/>
                  </a:lnTo>
                  <a:lnTo>
                    <a:pt x="2984500" y="2540000"/>
                  </a:lnTo>
                  <a:lnTo>
                    <a:pt x="1524000" y="5080000"/>
                  </a:lnTo>
                  <a:lnTo>
                    <a:pt x="0" y="5080000"/>
                  </a:lnTo>
                  <a:lnTo>
                    <a:pt x="1460500" y="2540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fontAlgn="auto" hangingPunct="1">
                <a:lnSpc>
                  <a:spcPct val="100000"/>
                </a:lnSpc>
                <a:spcBef>
                  <a:spcPts val="0"/>
                </a:spcBef>
                <a:spcAft>
                  <a:spcPts val="0"/>
                </a:spcAft>
              </a:pPr>
              <a:endParaRPr lang="en-GB" b="0" i="0" u="none" baseline="0">
                <a:solidFill>
                  <a:srgbClr val="FFFFFF"/>
                </a:solidFill>
                <a:latin typeface="Arial"/>
              </a:endParaRPr>
            </a:p>
          </p:txBody>
        </p:sp>
        <p:sp>
          <p:nvSpPr>
            <p:cNvPr id="56" name="ChevronB1">
              <a:extLst>
                <a:ext uri="{FF2B5EF4-FFF2-40B4-BE49-F238E27FC236}">
                  <a16:creationId xmlns:a16="http://schemas.microsoft.com/office/drawing/2014/main" id="{93301AF9-B01D-4694-B28E-2BCA4E7A2116}"/>
                </a:ext>
              </a:extLst>
            </p:cNvPr>
            <p:cNvSpPr>
              <a:spLocks noChangeAspect="1"/>
            </p:cNvSpPr>
            <p:nvPr/>
          </p:nvSpPr>
          <p:spPr bwMode="gray">
            <a:xfrm>
              <a:off x="1422400" y="1270000"/>
              <a:ext cx="298450" cy="508000"/>
            </a:xfrm>
            <a:custGeom>
              <a:avLst/>
              <a:gdLst/>
              <a:ahLst/>
              <a:cxnLst/>
              <a:rect l="0" t="0" r="0" b="0"/>
              <a:pathLst>
                <a:path w="2984501" h="5080001">
                  <a:moveTo>
                    <a:pt x="0" y="0"/>
                  </a:moveTo>
                  <a:lnTo>
                    <a:pt x="1524000" y="0"/>
                  </a:lnTo>
                  <a:lnTo>
                    <a:pt x="2984500" y="2540000"/>
                  </a:lnTo>
                  <a:lnTo>
                    <a:pt x="1524000" y="5080000"/>
                  </a:lnTo>
                  <a:lnTo>
                    <a:pt x="0" y="5080000"/>
                  </a:lnTo>
                  <a:lnTo>
                    <a:pt x="1460500" y="254000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fontAlgn="auto" hangingPunct="1">
                <a:lnSpc>
                  <a:spcPct val="100000"/>
                </a:lnSpc>
                <a:spcBef>
                  <a:spcPts val="0"/>
                </a:spcBef>
                <a:spcAft>
                  <a:spcPts val="0"/>
                </a:spcAft>
              </a:pPr>
              <a:endParaRPr lang="en-GB" b="0" i="0" u="none" baseline="0">
                <a:solidFill>
                  <a:srgbClr val="FFFFFF"/>
                </a:solidFill>
                <a:latin typeface="Arial"/>
              </a:endParaRPr>
            </a:p>
          </p:txBody>
        </p:sp>
      </p:grpSp>
      <p:grpSp>
        <p:nvGrpSpPr>
          <p:cNvPr id="57" name="DoubleChevron3 16">
            <a:extLst>
              <a:ext uri="{FF2B5EF4-FFF2-40B4-BE49-F238E27FC236}">
                <a16:creationId xmlns:a16="http://schemas.microsoft.com/office/drawing/2014/main" id="{B4D29A82-01F4-4892-B705-1C17A1BD1852}"/>
              </a:ext>
            </a:extLst>
          </p:cNvPr>
          <p:cNvGrpSpPr/>
          <p:nvPr>
            <p:custDataLst>
              <p:tags r:id="rId13"/>
            </p:custDataLst>
          </p:nvPr>
        </p:nvGrpSpPr>
        <p:grpSpPr>
          <a:xfrm>
            <a:off x="6773448" y="2025238"/>
            <a:ext cx="450850" cy="508000"/>
            <a:chOff x="1270000" y="1270000"/>
            <a:chExt cx="450850" cy="508000"/>
          </a:xfrm>
        </p:grpSpPr>
        <p:sp>
          <p:nvSpPr>
            <p:cNvPr id="58" name="ChevronA1">
              <a:extLst>
                <a:ext uri="{FF2B5EF4-FFF2-40B4-BE49-F238E27FC236}">
                  <a16:creationId xmlns:a16="http://schemas.microsoft.com/office/drawing/2014/main" id="{824EF39D-9DDE-42C9-9D67-CD83B0EF66CE}"/>
                </a:ext>
              </a:extLst>
            </p:cNvPr>
            <p:cNvSpPr>
              <a:spLocks noChangeAspect="1"/>
            </p:cNvSpPr>
            <p:nvPr/>
          </p:nvSpPr>
          <p:spPr bwMode="gray">
            <a:xfrm>
              <a:off x="1270000" y="1320800"/>
              <a:ext cx="238760" cy="406400"/>
            </a:xfrm>
            <a:custGeom>
              <a:avLst/>
              <a:gdLst/>
              <a:ahLst/>
              <a:cxnLst/>
              <a:rect l="0" t="0" r="0" b="0"/>
              <a:pathLst>
                <a:path w="2984501" h="5080001">
                  <a:moveTo>
                    <a:pt x="0" y="0"/>
                  </a:moveTo>
                  <a:lnTo>
                    <a:pt x="1524000" y="0"/>
                  </a:lnTo>
                  <a:lnTo>
                    <a:pt x="2984500" y="2540000"/>
                  </a:lnTo>
                  <a:lnTo>
                    <a:pt x="1524000" y="5080000"/>
                  </a:lnTo>
                  <a:lnTo>
                    <a:pt x="0" y="5080000"/>
                  </a:lnTo>
                  <a:lnTo>
                    <a:pt x="1460500" y="2540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fontAlgn="auto" hangingPunct="1">
                <a:lnSpc>
                  <a:spcPct val="100000"/>
                </a:lnSpc>
                <a:spcBef>
                  <a:spcPts val="0"/>
                </a:spcBef>
                <a:spcAft>
                  <a:spcPts val="0"/>
                </a:spcAft>
              </a:pPr>
              <a:endParaRPr lang="en-GB" b="0" i="0" u="none" baseline="0">
                <a:solidFill>
                  <a:srgbClr val="FFFFFF"/>
                </a:solidFill>
                <a:latin typeface="Arial"/>
              </a:endParaRPr>
            </a:p>
          </p:txBody>
        </p:sp>
        <p:sp>
          <p:nvSpPr>
            <p:cNvPr id="59" name="ChevronB1">
              <a:extLst>
                <a:ext uri="{FF2B5EF4-FFF2-40B4-BE49-F238E27FC236}">
                  <a16:creationId xmlns:a16="http://schemas.microsoft.com/office/drawing/2014/main" id="{76780FD4-FB46-48D4-84B2-153E9054BD39}"/>
                </a:ext>
              </a:extLst>
            </p:cNvPr>
            <p:cNvSpPr>
              <a:spLocks noChangeAspect="1"/>
            </p:cNvSpPr>
            <p:nvPr/>
          </p:nvSpPr>
          <p:spPr bwMode="gray">
            <a:xfrm>
              <a:off x="1422400" y="1270000"/>
              <a:ext cx="298450" cy="508000"/>
            </a:xfrm>
            <a:custGeom>
              <a:avLst/>
              <a:gdLst/>
              <a:ahLst/>
              <a:cxnLst/>
              <a:rect l="0" t="0" r="0" b="0"/>
              <a:pathLst>
                <a:path w="2984501" h="5080001">
                  <a:moveTo>
                    <a:pt x="0" y="0"/>
                  </a:moveTo>
                  <a:lnTo>
                    <a:pt x="1524000" y="0"/>
                  </a:lnTo>
                  <a:lnTo>
                    <a:pt x="2984500" y="2540000"/>
                  </a:lnTo>
                  <a:lnTo>
                    <a:pt x="1524000" y="5080000"/>
                  </a:lnTo>
                  <a:lnTo>
                    <a:pt x="0" y="5080000"/>
                  </a:lnTo>
                  <a:lnTo>
                    <a:pt x="1460500" y="254000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fontAlgn="auto" hangingPunct="1">
                <a:lnSpc>
                  <a:spcPct val="100000"/>
                </a:lnSpc>
                <a:spcBef>
                  <a:spcPts val="0"/>
                </a:spcBef>
                <a:spcAft>
                  <a:spcPts val="0"/>
                </a:spcAft>
              </a:pPr>
              <a:endParaRPr lang="en-GB" b="0" i="0" u="none" baseline="0">
                <a:solidFill>
                  <a:srgbClr val="FFFFFF"/>
                </a:solidFill>
                <a:latin typeface="Arial"/>
              </a:endParaRPr>
            </a:p>
          </p:txBody>
        </p:sp>
      </p:grpSp>
      <p:grpSp>
        <p:nvGrpSpPr>
          <p:cNvPr id="60" name="DoubleChevron3 16">
            <a:extLst>
              <a:ext uri="{FF2B5EF4-FFF2-40B4-BE49-F238E27FC236}">
                <a16:creationId xmlns:a16="http://schemas.microsoft.com/office/drawing/2014/main" id="{FFAE81DF-522E-4243-9D4B-3F4EE1AABD48}"/>
              </a:ext>
            </a:extLst>
          </p:cNvPr>
          <p:cNvGrpSpPr/>
          <p:nvPr>
            <p:custDataLst>
              <p:tags r:id="rId14"/>
            </p:custDataLst>
          </p:nvPr>
        </p:nvGrpSpPr>
        <p:grpSpPr>
          <a:xfrm>
            <a:off x="9370892" y="2025238"/>
            <a:ext cx="450850" cy="508000"/>
            <a:chOff x="1270000" y="1270000"/>
            <a:chExt cx="450850" cy="508000"/>
          </a:xfrm>
        </p:grpSpPr>
        <p:sp>
          <p:nvSpPr>
            <p:cNvPr id="61" name="ChevronA1">
              <a:extLst>
                <a:ext uri="{FF2B5EF4-FFF2-40B4-BE49-F238E27FC236}">
                  <a16:creationId xmlns:a16="http://schemas.microsoft.com/office/drawing/2014/main" id="{C4EEFBD4-5C67-435D-B660-D52C50A151B2}"/>
                </a:ext>
              </a:extLst>
            </p:cNvPr>
            <p:cNvSpPr>
              <a:spLocks noChangeAspect="1"/>
            </p:cNvSpPr>
            <p:nvPr/>
          </p:nvSpPr>
          <p:spPr bwMode="gray">
            <a:xfrm>
              <a:off x="1270000" y="1320800"/>
              <a:ext cx="238760" cy="406400"/>
            </a:xfrm>
            <a:custGeom>
              <a:avLst/>
              <a:gdLst/>
              <a:ahLst/>
              <a:cxnLst/>
              <a:rect l="0" t="0" r="0" b="0"/>
              <a:pathLst>
                <a:path w="2984501" h="5080001">
                  <a:moveTo>
                    <a:pt x="0" y="0"/>
                  </a:moveTo>
                  <a:lnTo>
                    <a:pt x="1524000" y="0"/>
                  </a:lnTo>
                  <a:lnTo>
                    <a:pt x="2984500" y="2540000"/>
                  </a:lnTo>
                  <a:lnTo>
                    <a:pt x="1524000" y="5080000"/>
                  </a:lnTo>
                  <a:lnTo>
                    <a:pt x="0" y="5080000"/>
                  </a:lnTo>
                  <a:lnTo>
                    <a:pt x="1460500" y="2540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fontAlgn="auto" hangingPunct="1">
                <a:lnSpc>
                  <a:spcPct val="100000"/>
                </a:lnSpc>
                <a:spcBef>
                  <a:spcPts val="0"/>
                </a:spcBef>
                <a:spcAft>
                  <a:spcPts val="0"/>
                </a:spcAft>
              </a:pPr>
              <a:endParaRPr lang="en-GB" b="0" i="0" u="none" baseline="0">
                <a:solidFill>
                  <a:srgbClr val="FFFFFF"/>
                </a:solidFill>
                <a:latin typeface="Arial"/>
              </a:endParaRPr>
            </a:p>
          </p:txBody>
        </p:sp>
        <p:sp>
          <p:nvSpPr>
            <p:cNvPr id="62" name="ChevronB1">
              <a:extLst>
                <a:ext uri="{FF2B5EF4-FFF2-40B4-BE49-F238E27FC236}">
                  <a16:creationId xmlns:a16="http://schemas.microsoft.com/office/drawing/2014/main" id="{746509BB-B99A-4D6A-9671-0F2FFFC76532}"/>
                </a:ext>
              </a:extLst>
            </p:cNvPr>
            <p:cNvSpPr>
              <a:spLocks noChangeAspect="1"/>
            </p:cNvSpPr>
            <p:nvPr/>
          </p:nvSpPr>
          <p:spPr bwMode="gray">
            <a:xfrm>
              <a:off x="1422400" y="1270000"/>
              <a:ext cx="298450" cy="508000"/>
            </a:xfrm>
            <a:custGeom>
              <a:avLst/>
              <a:gdLst/>
              <a:ahLst/>
              <a:cxnLst/>
              <a:rect l="0" t="0" r="0" b="0"/>
              <a:pathLst>
                <a:path w="2984501" h="5080001">
                  <a:moveTo>
                    <a:pt x="0" y="0"/>
                  </a:moveTo>
                  <a:lnTo>
                    <a:pt x="1524000" y="0"/>
                  </a:lnTo>
                  <a:lnTo>
                    <a:pt x="2984500" y="2540000"/>
                  </a:lnTo>
                  <a:lnTo>
                    <a:pt x="1524000" y="5080000"/>
                  </a:lnTo>
                  <a:lnTo>
                    <a:pt x="0" y="5080000"/>
                  </a:lnTo>
                  <a:lnTo>
                    <a:pt x="1460500" y="254000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fontAlgn="auto" hangingPunct="1">
                <a:lnSpc>
                  <a:spcPct val="100000"/>
                </a:lnSpc>
                <a:spcBef>
                  <a:spcPts val="0"/>
                </a:spcBef>
                <a:spcAft>
                  <a:spcPts val="0"/>
                </a:spcAft>
              </a:pPr>
              <a:endParaRPr lang="en-GB" b="0" i="0" u="none" baseline="0">
                <a:solidFill>
                  <a:srgbClr val="FFFFFF"/>
                </a:solidFill>
                <a:latin typeface="Arial"/>
              </a:endParaRPr>
            </a:p>
          </p:txBody>
        </p:sp>
      </p:grpSp>
      <p:sp>
        <p:nvSpPr>
          <p:cNvPr id="63" name="TextBox 62">
            <a:extLst>
              <a:ext uri="{FF2B5EF4-FFF2-40B4-BE49-F238E27FC236}">
                <a16:creationId xmlns:a16="http://schemas.microsoft.com/office/drawing/2014/main" id="{C8FC72BA-3C1A-4974-A25C-5F86F25AD8B9}"/>
              </a:ext>
            </a:extLst>
          </p:cNvPr>
          <p:cNvSpPr txBox="1"/>
          <p:nvPr>
            <p:custDataLst>
              <p:tags r:id="rId15"/>
            </p:custDataLst>
          </p:nvPr>
        </p:nvSpPr>
        <p:spPr bwMode="gray">
          <a:xfrm>
            <a:off x="7417080" y="3355414"/>
            <a:ext cx="2073187" cy="1440394"/>
          </a:xfrm>
          <a:prstGeom prst="rect">
            <a:avLst/>
          </a:prstGeom>
        </p:spPr>
        <p:txBody>
          <a:bodyPr vert="horz" wrap="square" lIns="0" tIns="0" rIns="0" bIns="0" rtlCol="0">
            <a:spAutoFit/>
          </a:bodyPr>
          <a:lstStyle>
            <a:lvl1pPr lvl="0" indent="0" defTabSz="914309">
              <a:spcBef>
                <a:spcPts val="1200"/>
              </a:spcBef>
              <a:spcAft>
                <a:spcPts val="600"/>
              </a:spcAft>
              <a:buFont typeface="Arial" panose="020B0604020202020204" pitchFamily="34" charset="0"/>
              <a:buNone/>
              <a:defRPr>
                <a:solidFill>
                  <a:schemeClr val="accent1"/>
                </a:solidFill>
              </a:defRPr>
            </a:lvl1pPr>
            <a:lvl2pPr marL="269973" lvl="1" indent="-269973" defTabSz="914309">
              <a:spcBef>
                <a:spcPts val="300"/>
              </a:spcBef>
              <a:spcAft>
                <a:spcPts val="600"/>
              </a:spcAft>
              <a:buFontTx/>
              <a:buBlip>
                <a:blip r:embed="rId30"/>
              </a:buBlip>
              <a:defRPr>
                <a:solidFill>
                  <a:schemeClr val="accent1"/>
                </a:solidFill>
              </a:defRPr>
            </a:lvl2pPr>
            <a:lvl3pPr marL="539946" lvl="2" indent="-269973" defTabSz="914309">
              <a:spcBef>
                <a:spcPts val="300"/>
              </a:spcBef>
              <a:spcAft>
                <a:spcPts val="600"/>
              </a:spcAft>
              <a:buFontTx/>
              <a:buBlip>
                <a:blip r:embed="rId31"/>
              </a:buBlip>
              <a:defRPr>
                <a:solidFill>
                  <a:schemeClr val="accent1"/>
                </a:solidFill>
              </a:defRPr>
            </a:lvl3pPr>
            <a:lvl4pPr marL="809919" lvl="3" indent="-269973" defTabSz="914309">
              <a:spcBef>
                <a:spcPts val="300"/>
              </a:spcBef>
              <a:spcAft>
                <a:spcPts val="600"/>
              </a:spcAft>
              <a:buFontTx/>
              <a:buBlip>
                <a:blip r:embed="rId32"/>
              </a:buBlip>
              <a:defRPr>
                <a:solidFill>
                  <a:schemeClr val="accent1"/>
                </a:solidFill>
              </a:defRPr>
            </a:lvl4pPr>
            <a:lvl5pPr marL="1079892" lvl="4" indent="-269973" defTabSz="914309">
              <a:spcBef>
                <a:spcPts val="300"/>
              </a:spcBef>
              <a:spcAft>
                <a:spcPts val="600"/>
              </a:spcAft>
              <a:buFontTx/>
              <a:buBlip>
                <a:blip r:embed="rId33"/>
              </a:buBlip>
              <a:defRPr>
                <a:solidFill>
                  <a:schemeClr val="accent1"/>
                </a:solidFill>
              </a:defRPr>
            </a:lvl5pPr>
            <a:lvl6pPr marL="1079892" indent="-269973" defTabSz="914309">
              <a:spcBef>
                <a:spcPts val="300"/>
              </a:spcBef>
              <a:spcAft>
                <a:spcPts val="600"/>
              </a:spcAft>
              <a:buFontTx/>
              <a:buBlip>
                <a:blip r:embed="rId33"/>
              </a:buBlip>
            </a:lvl6pPr>
            <a:lvl7pPr marL="1079892" indent="-269973" defTabSz="914309">
              <a:spcBef>
                <a:spcPts val="300"/>
              </a:spcBef>
              <a:spcAft>
                <a:spcPts val="600"/>
              </a:spcAft>
              <a:buFontTx/>
              <a:buBlip>
                <a:blip r:embed="rId33"/>
              </a:buBlip>
            </a:lvl7pPr>
            <a:lvl8pPr marL="1079892" indent="-269973" defTabSz="914309">
              <a:spcBef>
                <a:spcPts val="300"/>
              </a:spcBef>
              <a:spcAft>
                <a:spcPts val="600"/>
              </a:spcAft>
              <a:buFontTx/>
              <a:buBlip>
                <a:blip r:embed="rId33"/>
              </a:buBlip>
            </a:lvl8pPr>
            <a:lvl9pPr marL="1079892" indent="-269973" defTabSz="914309">
              <a:spcBef>
                <a:spcPts val="300"/>
              </a:spcBef>
              <a:spcAft>
                <a:spcPts val="600"/>
              </a:spcAft>
              <a:buFontTx/>
              <a:buBlip>
                <a:blip r:embed="rId33"/>
              </a:buBlip>
            </a:lvl9pPr>
          </a:lstStyle>
          <a:p>
            <a:pPr marL="285750" indent="-285750">
              <a:spcBef>
                <a:spcPct val="20000"/>
              </a:spcBef>
              <a:spcAft>
                <a:spcPts val="0"/>
              </a:spcAft>
              <a:buFont typeface="Arial" panose="020B0604020202020204" pitchFamily="34" charset="0"/>
              <a:buChar char="•"/>
            </a:pPr>
            <a:r>
              <a:rPr lang="en-GB" sz="1200" dirty="0">
                <a:solidFill>
                  <a:schemeClr val="tx1"/>
                </a:solidFill>
              </a:rPr>
              <a:t>Scan the sites according to their scores defined by </a:t>
            </a:r>
          </a:p>
          <a:p>
            <a:pPr marL="555723" lvl="1" indent="-285750">
              <a:spcBef>
                <a:spcPct val="20000"/>
              </a:spcBef>
              <a:spcAft>
                <a:spcPts val="0"/>
              </a:spcAft>
              <a:buFont typeface="Arial" panose="020B0604020202020204" pitchFamily="34" charset="0"/>
              <a:buChar char="•"/>
            </a:pPr>
            <a:r>
              <a:rPr lang="en-GB" sz="1200" dirty="0">
                <a:solidFill>
                  <a:schemeClr val="tx1"/>
                </a:solidFill>
              </a:rPr>
              <a:t>high potential patients per region</a:t>
            </a:r>
          </a:p>
          <a:p>
            <a:pPr marL="555723" lvl="1" indent="-285750">
              <a:spcBef>
                <a:spcPct val="20000"/>
              </a:spcBef>
              <a:spcAft>
                <a:spcPts val="0"/>
              </a:spcAft>
              <a:buFont typeface="Arial" panose="020B0604020202020204" pitchFamily="34" charset="0"/>
              <a:buChar char="•"/>
            </a:pPr>
            <a:r>
              <a:rPr lang="en-GB" sz="1200" dirty="0">
                <a:solidFill>
                  <a:schemeClr val="tx1"/>
                </a:solidFill>
              </a:rPr>
              <a:t>potential sub-PI</a:t>
            </a:r>
          </a:p>
          <a:p>
            <a:pPr marL="555723" lvl="1" indent="-285750">
              <a:spcBef>
                <a:spcPct val="20000"/>
              </a:spcBef>
              <a:spcAft>
                <a:spcPts val="0"/>
              </a:spcAft>
              <a:buFont typeface="Arial" panose="020B0604020202020204" pitchFamily="34" charset="0"/>
              <a:buChar char="•"/>
            </a:pPr>
            <a:r>
              <a:rPr lang="en-GB" sz="1200" dirty="0">
                <a:solidFill>
                  <a:schemeClr val="tx1"/>
                </a:solidFill>
              </a:rPr>
              <a:t>Competitor studies</a:t>
            </a:r>
          </a:p>
          <a:p>
            <a:pPr marL="555723" lvl="1" indent="-285750">
              <a:spcBef>
                <a:spcPct val="20000"/>
              </a:spcBef>
              <a:spcAft>
                <a:spcPts val="0"/>
              </a:spcAft>
              <a:buFont typeface="Arial" panose="020B0604020202020204" pitchFamily="34" charset="0"/>
              <a:buChar char="•"/>
            </a:pPr>
            <a:r>
              <a:rPr lang="en-GB" sz="1200" dirty="0">
                <a:solidFill>
                  <a:schemeClr val="tx1"/>
                </a:solidFill>
              </a:rPr>
              <a:t>SSU info  </a:t>
            </a:r>
          </a:p>
        </p:txBody>
      </p:sp>
      <p:sp>
        <p:nvSpPr>
          <p:cNvPr id="64" name="TextBox 63">
            <a:extLst>
              <a:ext uri="{FF2B5EF4-FFF2-40B4-BE49-F238E27FC236}">
                <a16:creationId xmlns:a16="http://schemas.microsoft.com/office/drawing/2014/main" id="{2A414932-77D8-4DE5-903D-7C177D089441}"/>
              </a:ext>
            </a:extLst>
          </p:cNvPr>
          <p:cNvSpPr txBox="1"/>
          <p:nvPr>
            <p:custDataLst>
              <p:tags r:id="rId16"/>
            </p:custDataLst>
          </p:nvPr>
        </p:nvSpPr>
        <p:spPr bwMode="gray">
          <a:xfrm>
            <a:off x="9613022" y="3355414"/>
            <a:ext cx="2073187" cy="1181862"/>
          </a:xfrm>
          <a:prstGeom prst="rect">
            <a:avLst/>
          </a:prstGeom>
        </p:spPr>
        <p:txBody>
          <a:bodyPr vert="horz" wrap="square" lIns="0" tIns="0" rIns="0" bIns="0" rtlCol="0">
            <a:spAutoFit/>
          </a:bodyPr>
          <a:lstStyle>
            <a:lvl1pPr lvl="0" indent="0" defTabSz="914309">
              <a:spcBef>
                <a:spcPts val="1200"/>
              </a:spcBef>
              <a:spcAft>
                <a:spcPts val="600"/>
              </a:spcAft>
              <a:buFont typeface="Arial" panose="020B0604020202020204" pitchFamily="34" charset="0"/>
              <a:buNone/>
              <a:defRPr>
                <a:solidFill>
                  <a:schemeClr val="accent1"/>
                </a:solidFill>
              </a:defRPr>
            </a:lvl1pPr>
            <a:lvl2pPr marL="269973" lvl="1" indent="-269973" defTabSz="914309">
              <a:spcBef>
                <a:spcPts val="300"/>
              </a:spcBef>
              <a:spcAft>
                <a:spcPts val="600"/>
              </a:spcAft>
              <a:buFontTx/>
              <a:buBlip>
                <a:blip r:embed="rId30"/>
              </a:buBlip>
              <a:defRPr>
                <a:solidFill>
                  <a:schemeClr val="accent1"/>
                </a:solidFill>
              </a:defRPr>
            </a:lvl2pPr>
            <a:lvl3pPr marL="539946" lvl="2" indent="-269973" defTabSz="914309">
              <a:spcBef>
                <a:spcPts val="300"/>
              </a:spcBef>
              <a:spcAft>
                <a:spcPts val="600"/>
              </a:spcAft>
              <a:buFontTx/>
              <a:buBlip>
                <a:blip r:embed="rId31"/>
              </a:buBlip>
              <a:defRPr>
                <a:solidFill>
                  <a:schemeClr val="accent1"/>
                </a:solidFill>
              </a:defRPr>
            </a:lvl3pPr>
            <a:lvl4pPr marL="809919" lvl="3" indent="-269973" defTabSz="914309">
              <a:spcBef>
                <a:spcPts val="300"/>
              </a:spcBef>
              <a:spcAft>
                <a:spcPts val="600"/>
              </a:spcAft>
              <a:buFontTx/>
              <a:buBlip>
                <a:blip r:embed="rId32"/>
              </a:buBlip>
              <a:defRPr>
                <a:solidFill>
                  <a:schemeClr val="accent1"/>
                </a:solidFill>
              </a:defRPr>
            </a:lvl4pPr>
            <a:lvl5pPr marL="1079892" lvl="4" indent="-269973" defTabSz="914309">
              <a:spcBef>
                <a:spcPts val="300"/>
              </a:spcBef>
              <a:spcAft>
                <a:spcPts val="600"/>
              </a:spcAft>
              <a:buFontTx/>
              <a:buBlip>
                <a:blip r:embed="rId33"/>
              </a:buBlip>
              <a:defRPr>
                <a:solidFill>
                  <a:schemeClr val="accent1"/>
                </a:solidFill>
              </a:defRPr>
            </a:lvl5pPr>
            <a:lvl6pPr marL="1079892" indent="-269973" defTabSz="914309">
              <a:spcBef>
                <a:spcPts val="300"/>
              </a:spcBef>
              <a:spcAft>
                <a:spcPts val="600"/>
              </a:spcAft>
              <a:buFontTx/>
              <a:buBlip>
                <a:blip r:embed="rId33"/>
              </a:buBlip>
            </a:lvl6pPr>
            <a:lvl7pPr marL="1079892" indent="-269973" defTabSz="914309">
              <a:spcBef>
                <a:spcPts val="300"/>
              </a:spcBef>
              <a:spcAft>
                <a:spcPts val="600"/>
              </a:spcAft>
              <a:buFontTx/>
              <a:buBlip>
                <a:blip r:embed="rId33"/>
              </a:buBlip>
            </a:lvl7pPr>
            <a:lvl8pPr marL="1079892" indent="-269973" defTabSz="914309">
              <a:spcBef>
                <a:spcPts val="300"/>
              </a:spcBef>
              <a:spcAft>
                <a:spcPts val="600"/>
              </a:spcAft>
              <a:buFontTx/>
              <a:buBlip>
                <a:blip r:embed="rId33"/>
              </a:buBlip>
            </a:lvl8pPr>
            <a:lvl9pPr marL="1079892" indent="-269973" defTabSz="914309">
              <a:spcBef>
                <a:spcPts val="300"/>
              </a:spcBef>
              <a:spcAft>
                <a:spcPts val="600"/>
              </a:spcAft>
              <a:buFontTx/>
              <a:buBlip>
                <a:blip r:embed="rId33"/>
              </a:buBlip>
            </a:lvl9pPr>
          </a:lstStyle>
          <a:p>
            <a:pPr marL="285750" indent="-285750">
              <a:spcBef>
                <a:spcPct val="20000"/>
              </a:spcBef>
              <a:spcAft>
                <a:spcPts val="0"/>
              </a:spcAft>
              <a:buFont typeface="Arial" panose="020B0604020202020204" pitchFamily="34" charset="0"/>
              <a:buChar char="•"/>
            </a:pPr>
            <a:r>
              <a:rPr lang="en-GB" sz="1200" dirty="0">
                <a:solidFill>
                  <a:schemeClr val="tx1"/>
                </a:solidFill>
              </a:rPr>
              <a:t>Clinical experts review the scores </a:t>
            </a:r>
          </a:p>
          <a:p>
            <a:pPr marL="285750" indent="-285750">
              <a:spcBef>
                <a:spcPct val="20000"/>
              </a:spcBef>
              <a:spcAft>
                <a:spcPts val="0"/>
              </a:spcAft>
              <a:buFont typeface="Arial" panose="020B0604020202020204" pitchFamily="34" charset="0"/>
              <a:buChar char="•"/>
            </a:pPr>
            <a:r>
              <a:rPr lang="en-GB" sz="1200" dirty="0">
                <a:solidFill>
                  <a:schemeClr val="tx1"/>
                </a:solidFill>
              </a:rPr>
              <a:t>Make decision by combing the experiences and other events </a:t>
            </a:r>
          </a:p>
          <a:p>
            <a:pPr marL="285750" indent="-285750">
              <a:spcBef>
                <a:spcPct val="20000"/>
              </a:spcBef>
              <a:spcAft>
                <a:spcPts val="0"/>
              </a:spcAft>
              <a:buFont typeface="Arial" panose="020B0604020202020204" pitchFamily="34" charset="0"/>
              <a:buChar char="•"/>
            </a:pPr>
            <a:endParaRPr lang="en-GB" sz="1200" dirty="0">
              <a:solidFill>
                <a:schemeClr val="tx1"/>
              </a:solidFill>
            </a:endParaRPr>
          </a:p>
        </p:txBody>
      </p:sp>
      <p:sp>
        <p:nvSpPr>
          <p:cNvPr id="86" name="TextBox 85">
            <a:extLst>
              <a:ext uri="{FF2B5EF4-FFF2-40B4-BE49-F238E27FC236}">
                <a16:creationId xmlns:a16="http://schemas.microsoft.com/office/drawing/2014/main" id="{3FED86E8-A51C-4DFA-B1EF-4C18EFFE3E1A}"/>
              </a:ext>
            </a:extLst>
          </p:cNvPr>
          <p:cNvSpPr txBox="1">
            <a:spLocks/>
          </p:cNvSpPr>
          <p:nvPr/>
        </p:nvSpPr>
        <p:spPr bwMode="gray">
          <a:xfrm>
            <a:off x="2847658" y="1701681"/>
            <a:ext cx="1371600" cy="1005840"/>
          </a:xfrm>
          <a:prstGeom prst="rect">
            <a:avLst/>
          </a:prstGeom>
          <a:solidFill>
            <a:schemeClr val="accent2"/>
          </a:solidFill>
          <a:ln w="9525">
            <a:noFill/>
          </a:ln>
        </p:spPr>
        <p:txBody>
          <a:bodyPr vert="horz" wrap="square" lIns="72009" tIns="72009" rIns="72009" bIns="72009" rtlCol="0" anchor="ctr" anchorCtr="0">
            <a:noAutofit/>
          </a:bodyPr>
          <a:lstStyle>
            <a:lvl1pPr lvl="0" indent="0" defTabSz="914309">
              <a:spcBef>
                <a:spcPts val="1200"/>
              </a:spcBef>
              <a:spcAft>
                <a:spcPts val="600"/>
              </a:spcAft>
              <a:buFont typeface="Arial" panose="020B0604020202020204" pitchFamily="34" charset="0"/>
              <a:buNone/>
              <a:defRPr>
                <a:solidFill>
                  <a:schemeClr val="accent1"/>
                </a:solidFill>
              </a:defRPr>
            </a:lvl1pPr>
            <a:lvl2pPr marL="269973" lvl="1" indent="-269973" defTabSz="914309">
              <a:spcBef>
                <a:spcPts val="300"/>
              </a:spcBef>
              <a:spcAft>
                <a:spcPts val="600"/>
              </a:spcAft>
              <a:buFontTx/>
              <a:buBlip>
                <a:blip r:embed="rId30"/>
              </a:buBlip>
              <a:defRPr>
                <a:solidFill>
                  <a:schemeClr val="accent1"/>
                </a:solidFill>
              </a:defRPr>
            </a:lvl2pPr>
            <a:lvl3pPr marL="539946" lvl="2" indent="-269973" defTabSz="914309">
              <a:spcBef>
                <a:spcPts val="300"/>
              </a:spcBef>
              <a:spcAft>
                <a:spcPts val="600"/>
              </a:spcAft>
              <a:buFontTx/>
              <a:buBlip>
                <a:blip r:embed="rId31"/>
              </a:buBlip>
              <a:defRPr>
                <a:solidFill>
                  <a:schemeClr val="accent1"/>
                </a:solidFill>
              </a:defRPr>
            </a:lvl3pPr>
            <a:lvl4pPr marL="809919" lvl="3" indent="-269973" defTabSz="914309">
              <a:spcBef>
                <a:spcPts val="300"/>
              </a:spcBef>
              <a:spcAft>
                <a:spcPts val="600"/>
              </a:spcAft>
              <a:buFontTx/>
              <a:buBlip>
                <a:blip r:embed="rId32"/>
              </a:buBlip>
              <a:defRPr>
                <a:solidFill>
                  <a:schemeClr val="accent1"/>
                </a:solidFill>
              </a:defRPr>
            </a:lvl4pPr>
            <a:lvl5pPr marL="1079892" lvl="4" indent="-269973" defTabSz="914309">
              <a:spcBef>
                <a:spcPts val="300"/>
              </a:spcBef>
              <a:spcAft>
                <a:spcPts val="600"/>
              </a:spcAft>
              <a:buFontTx/>
              <a:buBlip>
                <a:blip r:embed="rId33"/>
              </a:buBlip>
              <a:defRPr>
                <a:solidFill>
                  <a:schemeClr val="accent1"/>
                </a:solidFill>
              </a:defRPr>
            </a:lvl5pPr>
            <a:lvl6pPr marL="1079892" indent="-269973" defTabSz="914309">
              <a:spcBef>
                <a:spcPts val="300"/>
              </a:spcBef>
              <a:spcAft>
                <a:spcPts val="600"/>
              </a:spcAft>
              <a:buFontTx/>
              <a:buBlip>
                <a:blip r:embed="rId33"/>
              </a:buBlip>
            </a:lvl6pPr>
            <a:lvl7pPr marL="1079892" indent="-269973" defTabSz="914309">
              <a:spcBef>
                <a:spcPts val="300"/>
              </a:spcBef>
              <a:spcAft>
                <a:spcPts val="600"/>
              </a:spcAft>
              <a:buFontTx/>
              <a:buBlip>
                <a:blip r:embed="rId33"/>
              </a:buBlip>
            </a:lvl7pPr>
            <a:lvl8pPr marL="1079892" indent="-269973" defTabSz="914309">
              <a:spcBef>
                <a:spcPts val="300"/>
              </a:spcBef>
              <a:spcAft>
                <a:spcPts val="600"/>
              </a:spcAft>
              <a:buFontTx/>
              <a:buBlip>
                <a:blip r:embed="rId33"/>
              </a:buBlip>
            </a:lvl8pPr>
            <a:lvl9pPr marL="1079892" indent="-269973" defTabSz="914309">
              <a:spcBef>
                <a:spcPts val="300"/>
              </a:spcBef>
              <a:spcAft>
                <a:spcPts val="600"/>
              </a:spcAft>
              <a:buFontTx/>
              <a:buBlip>
                <a:blip r:embed="rId33"/>
              </a:buBlip>
            </a:lvl9pPr>
          </a:lstStyle>
          <a:p>
            <a:pPr marL="266700">
              <a:buClr>
                <a:schemeClr val="bg2"/>
              </a:buClr>
            </a:pPr>
            <a:r>
              <a:rPr lang="en-US" sz="1400" b="1" dirty="0">
                <a:solidFill>
                  <a:schemeClr val="lt1"/>
                </a:solidFill>
              </a:rPr>
              <a:t>Determine leading PI and site</a:t>
            </a:r>
          </a:p>
        </p:txBody>
      </p:sp>
      <p:sp>
        <p:nvSpPr>
          <p:cNvPr id="87" name="Oval 86">
            <a:extLst>
              <a:ext uri="{FF2B5EF4-FFF2-40B4-BE49-F238E27FC236}">
                <a16:creationId xmlns:a16="http://schemas.microsoft.com/office/drawing/2014/main" id="{3B2D1C37-5CCF-45F1-B8B2-9C384F96E4F2}"/>
              </a:ext>
            </a:extLst>
          </p:cNvPr>
          <p:cNvSpPr/>
          <p:nvPr/>
        </p:nvSpPr>
        <p:spPr bwMode="gray">
          <a:xfrm>
            <a:off x="411581" y="1330554"/>
            <a:ext cx="622300" cy="6223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fontAlgn="auto" hangingPunct="1">
              <a:lnSpc>
                <a:spcPct val="100000"/>
              </a:lnSpc>
              <a:spcBef>
                <a:spcPts val="0"/>
              </a:spcBef>
              <a:spcAft>
                <a:spcPts val="0"/>
              </a:spcAft>
            </a:pPr>
            <a:r>
              <a:rPr lang="en-GB" sz="2800" b="1" i="0" u="none" baseline="0" dirty="0">
                <a:solidFill>
                  <a:schemeClr val="accent2"/>
                </a:solidFill>
                <a:latin typeface="Georgia" panose="02040502050405020303" pitchFamily="18" charset="0"/>
              </a:rPr>
              <a:t>1</a:t>
            </a:r>
          </a:p>
        </p:txBody>
      </p:sp>
      <p:sp>
        <p:nvSpPr>
          <p:cNvPr id="88" name="SingleChevron 13">
            <a:extLst>
              <a:ext uri="{FF2B5EF4-FFF2-40B4-BE49-F238E27FC236}">
                <a16:creationId xmlns:a16="http://schemas.microsoft.com/office/drawing/2014/main" id="{19E1E186-F5CE-49BD-8AE2-81E4B2D799D4}"/>
              </a:ext>
            </a:extLst>
          </p:cNvPr>
          <p:cNvSpPr>
            <a:spLocks noChangeAspect="1"/>
          </p:cNvSpPr>
          <p:nvPr>
            <p:custDataLst>
              <p:tags r:id="rId17"/>
            </p:custDataLst>
          </p:nvPr>
        </p:nvSpPr>
        <p:spPr bwMode="gray">
          <a:xfrm rot="5400000">
            <a:off x="3632483" y="2751478"/>
            <a:ext cx="284550" cy="650400"/>
          </a:xfrm>
          <a:custGeom>
            <a:avLst/>
            <a:gdLst/>
            <a:ahLst/>
            <a:cxnLst/>
            <a:rect l="0" t="0" r="0" b="0"/>
            <a:pathLst>
              <a:path w="2222501" h="5080001">
                <a:moveTo>
                  <a:pt x="0" y="0"/>
                </a:moveTo>
                <a:lnTo>
                  <a:pt x="762000" y="0"/>
                </a:lnTo>
                <a:lnTo>
                  <a:pt x="2222500" y="2540000"/>
                </a:lnTo>
                <a:lnTo>
                  <a:pt x="762000" y="5080000"/>
                </a:lnTo>
                <a:lnTo>
                  <a:pt x="0" y="5080000"/>
                </a:lnTo>
                <a:lnTo>
                  <a:pt x="1460500" y="25400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fontAlgn="auto" hangingPunct="1">
              <a:lnSpc>
                <a:spcPct val="100000"/>
              </a:lnSpc>
              <a:spcBef>
                <a:spcPts val="0"/>
              </a:spcBef>
              <a:spcAft>
                <a:spcPts val="0"/>
              </a:spcAft>
            </a:pPr>
            <a:endParaRPr lang="en-GB" sz="1200" b="0" i="0" u="none" baseline="0">
              <a:solidFill>
                <a:srgbClr val="FFFFFF"/>
              </a:solidFill>
              <a:latin typeface="Arial"/>
            </a:endParaRPr>
          </a:p>
        </p:txBody>
      </p:sp>
      <p:sp>
        <p:nvSpPr>
          <p:cNvPr id="89" name="TextBox 88">
            <a:extLst>
              <a:ext uri="{FF2B5EF4-FFF2-40B4-BE49-F238E27FC236}">
                <a16:creationId xmlns:a16="http://schemas.microsoft.com/office/drawing/2014/main" id="{8462DA42-0BCB-4C92-914B-6943DFDFC119}"/>
              </a:ext>
            </a:extLst>
          </p:cNvPr>
          <p:cNvSpPr txBox="1"/>
          <p:nvPr>
            <p:custDataLst>
              <p:tags r:id="rId18"/>
            </p:custDataLst>
          </p:nvPr>
        </p:nvSpPr>
        <p:spPr bwMode="gray">
          <a:xfrm>
            <a:off x="2880245" y="3355414"/>
            <a:ext cx="1371600" cy="738664"/>
          </a:xfrm>
          <a:prstGeom prst="rect">
            <a:avLst/>
          </a:prstGeom>
        </p:spPr>
        <p:txBody>
          <a:bodyPr vert="horz" wrap="square" lIns="0" tIns="0" rIns="0" bIns="0" rtlCol="0">
            <a:spAutoFit/>
          </a:bodyPr>
          <a:lstStyle>
            <a:lvl1pPr lvl="0" indent="0" defTabSz="914309">
              <a:spcBef>
                <a:spcPts val="1200"/>
              </a:spcBef>
              <a:spcAft>
                <a:spcPts val="600"/>
              </a:spcAft>
              <a:buFont typeface="Arial" panose="020B0604020202020204" pitchFamily="34" charset="0"/>
              <a:buNone/>
              <a:defRPr>
                <a:solidFill>
                  <a:schemeClr val="accent1"/>
                </a:solidFill>
              </a:defRPr>
            </a:lvl1pPr>
            <a:lvl2pPr marL="269973" lvl="1" indent="-269973" defTabSz="914309">
              <a:spcBef>
                <a:spcPts val="300"/>
              </a:spcBef>
              <a:spcAft>
                <a:spcPts val="600"/>
              </a:spcAft>
              <a:buFontTx/>
              <a:buBlip>
                <a:blip r:embed="rId30"/>
              </a:buBlip>
              <a:defRPr>
                <a:solidFill>
                  <a:schemeClr val="accent1"/>
                </a:solidFill>
              </a:defRPr>
            </a:lvl2pPr>
            <a:lvl3pPr marL="539946" lvl="2" indent="-269973" defTabSz="914309">
              <a:spcBef>
                <a:spcPts val="300"/>
              </a:spcBef>
              <a:spcAft>
                <a:spcPts val="600"/>
              </a:spcAft>
              <a:buFontTx/>
              <a:buBlip>
                <a:blip r:embed="rId31"/>
              </a:buBlip>
              <a:defRPr>
                <a:solidFill>
                  <a:schemeClr val="accent1"/>
                </a:solidFill>
              </a:defRPr>
            </a:lvl3pPr>
            <a:lvl4pPr marL="809919" lvl="3" indent="-269973" defTabSz="914309">
              <a:spcBef>
                <a:spcPts val="300"/>
              </a:spcBef>
              <a:spcAft>
                <a:spcPts val="600"/>
              </a:spcAft>
              <a:buFontTx/>
              <a:buBlip>
                <a:blip r:embed="rId32"/>
              </a:buBlip>
              <a:defRPr>
                <a:solidFill>
                  <a:schemeClr val="accent1"/>
                </a:solidFill>
              </a:defRPr>
            </a:lvl4pPr>
            <a:lvl5pPr marL="1079892" lvl="4" indent="-269973" defTabSz="914309">
              <a:spcBef>
                <a:spcPts val="300"/>
              </a:spcBef>
              <a:spcAft>
                <a:spcPts val="600"/>
              </a:spcAft>
              <a:buFontTx/>
              <a:buBlip>
                <a:blip r:embed="rId33"/>
              </a:buBlip>
              <a:defRPr>
                <a:solidFill>
                  <a:schemeClr val="accent1"/>
                </a:solidFill>
              </a:defRPr>
            </a:lvl5pPr>
            <a:lvl6pPr marL="1079892" indent="-269973" defTabSz="914309">
              <a:spcBef>
                <a:spcPts val="300"/>
              </a:spcBef>
              <a:spcAft>
                <a:spcPts val="600"/>
              </a:spcAft>
              <a:buFontTx/>
              <a:buBlip>
                <a:blip r:embed="rId33"/>
              </a:buBlip>
            </a:lvl6pPr>
            <a:lvl7pPr marL="1079892" indent="-269973" defTabSz="914309">
              <a:spcBef>
                <a:spcPts val="300"/>
              </a:spcBef>
              <a:spcAft>
                <a:spcPts val="600"/>
              </a:spcAft>
              <a:buFontTx/>
              <a:buBlip>
                <a:blip r:embed="rId33"/>
              </a:buBlip>
            </a:lvl7pPr>
            <a:lvl8pPr marL="1079892" indent="-269973" defTabSz="914309">
              <a:spcBef>
                <a:spcPts val="300"/>
              </a:spcBef>
              <a:spcAft>
                <a:spcPts val="600"/>
              </a:spcAft>
              <a:buFontTx/>
              <a:buBlip>
                <a:blip r:embed="rId33"/>
              </a:buBlip>
            </a:lvl8pPr>
            <a:lvl9pPr marL="1079892" indent="-269973" defTabSz="914309">
              <a:spcBef>
                <a:spcPts val="300"/>
              </a:spcBef>
              <a:spcAft>
                <a:spcPts val="600"/>
              </a:spcAft>
              <a:buFontTx/>
              <a:buBlip>
                <a:blip r:embed="rId33"/>
              </a:buBlip>
            </a:lvl9pPr>
          </a:lstStyle>
          <a:p>
            <a:pPr marL="285750" indent="-285750">
              <a:spcBef>
                <a:spcPct val="20000"/>
              </a:spcBef>
              <a:spcAft>
                <a:spcPts val="0"/>
              </a:spcAft>
              <a:buFont typeface="Arial" panose="020B0604020202020204" pitchFamily="34" charset="0"/>
              <a:buChar char="•"/>
            </a:pPr>
            <a:r>
              <a:rPr lang="en-GB" sz="1200" dirty="0">
                <a:solidFill>
                  <a:schemeClr val="tx1"/>
                </a:solidFill>
              </a:rPr>
              <a:t>Determine leading PI by experience or investigator 360 </a:t>
            </a:r>
          </a:p>
        </p:txBody>
      </p:sp>
      <p:grpSp>
        <p:nvGrpSpPr>
          <p:cNvPr id="90" name="DoubleChevron3 16">
            <a:extLst>
              <a:ext uri="{FF2B5EF4-FFF2-40B4-BE49-F238E27FC236}">
                <a16:creationId xmlns:a16="http://schemas.microsoft.com/office/drawing/2014/main" id="{35953118-6423-4826-A4D0-BA5D8B07F2AA}"/>
              </a:ext>
            </a:extLst>
          </p:cNvPr>
          <p:cNvGrpSpPr/>
          <p:nvPr>
            <p:custDataLst>
              <p:tags r:id="rId19"/>
            </p:custDataLst>
          </p:nvPr>
        </p:nvGrpSpPr>
        <p:grpSpPr>
          <a:xfrm>
            <a:off x="2289862" y="2025238"/>
            <a:ext cx="450850" cy="508000"/>
            <a:chOff x="1270000" y="1270000"/>
            <a:chExt cx="450850" cy="508000"/>
          </a:xfrm>
        </p:grpSpPr>
        <p:sp>
          <p:nvSpPr>
            <p:cNvPr id="91" name="ChevronA1">
              <a:extLst>
                <a:ext uri="{FF2B5EF4-FFF2-40B4-BE49-F238E27FC236}">
                  <a16:creationId xmlns:a16="http://schemas.microsoft.com/office/drawing/2014/main" id="{4E272159-35BF-487D-8F99-22DE4B53FD94}"/>
                </a:ext>
              </a:extLst>
            </p:cNvPr>
            <p:cNvSpPr>
              <a:spLocks noChangeAspect="1"/>
            </p:cNvSpPr>
            <p:nvPr/>
          </p:nvSpPr>
          <p:spPr bwMode="gray">
            <a:xfrm>
              <a:off x="1270000" y="1320800"/>
              <a:ext cx="238760" cy="406400"/>
            </a:xfrm>
            <a:custGeom>
              <a:avLst/>
              <a:gdLst/>
              <a:ahLst/>
              <a:cxnLst/>
              <a:rect l="0" t="0" r="0" b="0"/>
              <a:pathLst>
                <a:path w="2984501" h="5080001">
                  <a:moveTo>
                    <a:pt x="0" y="0"/>
                  </a:moveTo>
                  <a:lnTo>
                    <a:pt x="1524000" y="0"/>
                  </a:lnTo>
                  <a:lnTo>
                    <a:pt x="2984500" y="2540000"/>
                  </a:lnTo>
                  <a:lnTo>
                    <a:pt x="1524000" y="5080000"/>
                  </a:lnTo>
                  <a:lnTo>
                    <a:pt x="0" y="5080000"/>
                  </a:lnTo>
                  <a:lnTo>
                    <a:pt x="1460500" y="2540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fontAlgn="auto" hangingPunct="1">
                <a:lnSpc>
                  <a:spcPct val="100000"/>
                </a:lnSpc>
                <a:spcBef>
                  <a:spcPts val="0"/>
                </a:spcBef>
                <a:spcAft>
                  <a:spcPts val="0"/>
                </a:spcAft>
              </a:pPr>
              <a:endParaRPr lang="en-GB" b="0" i="0" u="none" baseline="0">
                <a:solidFill>
                  <a:srgbClr val="FFFFFF"/>
                </a:solidFill>
                <a:latin typeface="Arial"/>
              </a:endParaRPr>
            </a:p>
          </p:txBody>
        </p:sp>
        <p:sp>
          <p:nvSpPr>
            <p:cNvPr id="92" name="ChevronB1">
              <a:extLst>
                <a:ext uri="{FF2B5EF4-FFF2-40B4-BE49-F238E27FC236}">
                  <a16:creationId xmlns:a16="http://schemas.microsoft.com/office/drawing/2014/main" id="{9FD14E2C-6200-45DA-A8E6-9EB70D17CA06}"/>
                </a:ext>
              </a:extLst>
            </p:cNvPr>
            <p:cNvSpPr>
              <a:spLocks noChangeAspect="1"/>
            </p:cNvSpPr>
            <p:nvPr/>
          </p:nvSpPr>
          <p:spPr bwMode="gray">
            <a:xfrm>
              <a:off x="1422400" y="1270000"/>
              <a:ext cx="298450" cy="508000"/>
            </a:xfrm>
            <a:custGeom>
              <a:avLst/>
              <a:gdLst/>
              <a:ahLst/>
              <a:cxnLst/>
              <a:rect l="0" t="0" r="0" b="0"/>
              <a:pathLst>
                <a:path w="2984501" h="5080001">
                  <a:moveTo>
                    <a:pt x="0" y="0"/>
                  </a:moveTo>
                  <a:lnTo>
                    <a:pt x="1524000" y="0"/>
                  </a:lnTo>
                  <a:lnTo>
                    <a:pt x="2984500" y="2540000"/>
                  </a:lnTo>
                  <a:lnTo>
                    <a:pt x="1524000" y="5080000"/>
                  </a:lnTo>
                  <a:lnTo>
                    <a:pt x="0" y="5080000"/>
                  </a:lnTo>
                  <a:lnTo>
                    <a:pt x="1460500" y="254000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fontAlgn="auto" hangingPunct="1">
                <a:lnSpc>
                  <a:spcPct val="100000"/>
                </a:lnSpc>
                <a:spcBef>
                  <a:spcPts val="0"/>
                </a:spcBef>
                <a:spcAft>
                  <a:spcPts val="0"/>
                </a:spcAft>
              </a:pPr>
              <a:endParaRPr lang="en-GB" b="0" i="0" u="none" baseline="0">
                <a:solidFill>
                  <a:srgbClr val="FFFFFF"/>
                </a:solidFill>
                <a:latin typeface="Arial"/>
              </a:endParaRPr>
            </a:p>
          </p:txBody>
        </p:sp>
      </p:grpSp>
      <p:sp>
        <p:nvSpPr>
          <p:cNvPr id="93" name="Oval 92">
            <a:extLst>
              <a:ext uri="{FF2B5EF4-FFF2-40B4-BE49-F238E27FC236}">
                <a16:creationId xmlns:a16="http://schemas.microsoft.com/office/drawing/2014/main" id="{702EAECF-FEC5-4AF2-8999-7FB36D2396D2}"/>
              </a:ext>
            </a:extLst>
          </p:cNvPr>
          <p:cNvSpPr/>
          <p:nvPr/>
        </p:nvSpPr>
        <p:spPr bwMode="gray">
          <a:xfrm>
            <a:off x="2462560" y="1330554"/>
            <a:ext cx="622300" cy="6223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fontAlgn="auto" hangingPunct="1">
              <a:lnSpc>
                <a:spcPct val="100000"/>
              </a:lnSpc>
              <a:spcBef>
                <a:spcPts val="0"/>
              </a:spcBef>
              <a:spcAft>
                <a:spcPts val="0"/>
              </a:spcAft>
            </a:pPr>
            <a:r>
              <a:rPr lang="en-GB" sz="2800" b="1" i="0" u="none" baseline="0" dirty="0">
                <a:solidFill>
                  <a:schemeClr val="accent2"/>
                </a:solidFill>
                <a:latin typeface="Georgia" panose="02040502050405020303" pitchFamily="18" charset="0"/>
              </a:rPr>
              <a:t>2</a:t>
            </a:r>
          </a:p>
        </p:txBody>
      </p:sp>
      <p:sp>
        <p:nvSpPr>
          <p:cNvPr id="94" name="TextBox 93">
            <a:extLst>
              <a:ext uri="{FF2B5EF4-FFF2-40B4-BE49-F238E27FC236}">
                <a16:creationId xmlns:a16="http://schemas.microsoft.com/office/drawing/2014/main" id="{6BA3C000-E3BA-4F72-830B-0623A87D1B24}"/>
              </a:ext>
            </a:extLst>
          </p:cNvPr>
          <p:cNvSpPr txBox="1"/>
          <p:nvPr>
            <p:custDataLst>
              <p:tags r:id="rId20"/>
            </p:custDataLst>
          </p:nvPr>
        </p:nvSpPr>
        <p:spPr bwMode="gray">
          <a:xfrm>
            <a:off x="612435" y="5168697"/>
            <a:ext cx="1580500" cy="184666"/>
          </a:xfrm>
          <a:prstGeom prst="rect">
            <a:avLst/>
          </a:prstGeom>
        </p:spPr>
        <p:txBody>
          <a:bodyPr vert="horz" wrap="square" lIns="0" tIns="0" rIns="0" bIns="0" rtlCol="0">
            <a:spAutoFit/>
          </a:bodyPr>
          <a:lstStyle>
            <a:lvl1pPr lvl="0" indent="0" defTabSz="914309">
              <a:spcBef>
                <a:spcPts val="1200"/>
              </a:spcBef>
              <a:spcAft>
                <a:spcPts val="600"/>
              </a:spcAft>
              <a:buFont typeface="Arial" panose="020B0604020202020204" pitchFamily="34" charset="0"/>
              <a:buNone/>
              <a:defRPr>
                <a:solidFill>
                  <a:schemeClr val="accent1"/>
                </a:solidFill>
              </a:defRPr>
            </a:lvl1pPr>
            <a:lvl2pPr marL="269973" lvl="1" indent="-269973" defTabSz="914309">
              <a:spcBef>
                <a:spcPts val="300"/>
              </a:spcBef>
              <a:spcAft>
                <a:spcPts val="600"/>
              </a:spcAft>
              <a:buFontTx/>
              <a:buBlip>
                <a:blip r:embed="rId30"/>
              </a:buBlip>
              <a:defRPr>
                <a:solidFill>
                  <a:schemeClr val="accent1"/>
                </a:solidFill>
              </a:defRPr>
            </a:lvl2pPr>
            <a:lvl3pPr marL="539946" lvl="2" indent="-269973" defTabSz="914309">
              <a:spcBef>
                <a:spcPts val="300"/>
              </a:spcBef>
              <a:spcAft>
                <a:spcPts val="600"/>
              </a:spcAft>
              <a:buFontTx/>
              <a:buBlip>
                <a:blip r:embed="rId31"/>
              </a:buBlip>
              <a:defRPr>
                <a:solidFill>
                  <a:schemeClr val="accent1"/>
                </a:solidFill>
              </a:defRPr>
            </a:lvl3pPr>
            <a:lvl4pPr marL="809919" lvl="3" indent="-269973" defTabSz="914309">
              <a:spcBef>
                <a:spcPts val="300"/>
              </a:spcBef>
              <a:spcAft>
                <a:spcPts val="600"/>
              </a:spcAft>
              <a:buFontTx/>
              <a:buBlip>
                <a:blip r:embed="rId32"/>
              </a:buBlip>
              <a:defRPr>
                <a:solidFill>
                  <a:schemeClr val="accent1"/>
                </a:solidFill>
              </a:defRPr>
            </a:lvl4pPr>
            <a:lvl5pPr marL="1079892" lvl="4" indent="-269973" defTabSz="914309">
              <a:spcBef>
                <a:spcPts val="300"/>
              </a:spcBef>
              <a:spcAft>
                <a:spcPts val="600"/>
              </a:spcAft>
              <a:buFontTx/>
              <a:buBlip>
                <a:blip r:embed="rId33"/>
              </a:buBlip>
              <a:defRPr>
                <a:solidFill>
                  <a:schemeClr val="accent1"/>
                </a:solidFill>
              </a:defRPr>
            </a:lvl5pPr>
            <a:lvl6pPr marL="1079892" indent="-269973" defTabSz="914309">
              <a:spcBef>
                <a:spcPts val="300"/>
              </a:spcBef>
              <a:spcAft>
                <a:spcPts val="600"/>
              </a:spcAft>
              <a:buFontTx/>
              <a:buBlip>
                <a:blip r:embed="rId33"/>
              </a:buBlip>
            </a:lvl6pPr>
            <a:lvl7pPr marL="1079892" indent="-269973" defTabSz="914309">
              <a:spcBef>
                <a:spcPts val="300"/>
              </a:spcBef>
              <a:spcAft>
                <a:spcPts val="600"/>
              </a:spcAft>
              <a:buFontTx/>
              <a:buBlip>
                <a:blip r:embed="rId33"/>
              </a:buBlip>
            </a:lvl7pPr>
            <a:lvl8pPr marL="1079892" indent="-269973" defTabSz="914309">
              <a:spcBef>
                <a:spcPts val="300"/>
              </a:spcBef>
              <a:spcAft>
                <a:spcPts val="600"/>
              </a:spcAft>
              <a:buFontTx/>
              <a:buBlip>
                <a:blip r:embed="rId33"/>
              </a:buBlip>
            </a:lvl8pPr>
            <a:lvl9pPr marL="1079892" indent="-269973" defTabSz="914309">
              <a:spcBef>
                <a:spcPts val="300"/>
              </a:spcBef>
              <a:spcAft>
                <a:spcPts val="600"/>
              </a:spcAft>
              <a:buFontTx/>
              <a:buBlip>
                <a:blip r:embed="rId33"/>
              </a:buBlip>
            </a:lvl9pPr>
          </a:lstStyle>
          <a:p>
            <a:pPr marL="285750" indent="-285750">
              <a:spcBef>
                <a:spcPct val="20000"/>
              </a:spcBef>
              <a:spcAft>
                <a:spcPts val="0"/>
              </a:spcAft>
              <a:buFont typeface="Arial" panose="020B0604020202020204" pitchFamily="34" charset="0"/>
              <a:buChar char="•"/>
            </a:pPr>
            <a:r>
              <a:rPr lang="en-GB" sz="1200" dirty="0">
                <a:solidFill>
                  <a:schemeClr val="tx1"/>
                </a:solidFill>
              </a:rPr>
              <a:t>CDE data </a:t>
            </a:r>
          </a:p>
        </p:txBody>
      </p:sp>
      <p:sp>
        <p:nvSpPr>
          <p:cNvPr id="95" name="TextBox 94">
            <a:extLst>
              <a:ext uri="{FF2B5EF4-FFF2-40B4-BE49-F238E27FC236}">
                <a16:creationId xmlns:a16="http://schemas.microsoft.com/office/drawing/2014/main" id="{0348F7F4-3F98-4688-BD44-5AFB126D9903}"/>
              </a:ext>
            </a:extLst>
          </p:cNvPr>
          <p:cNvSpPr txBox="1"/>
          <p:nvPr>
            <p:custDataLst>
              <p:tags r:id="rId21"/>
            </p:custDataLst>
          </p:nvPr>
        </p:nvSpPr>
        <p:spPr bwMode="gray">
          <a:xfrm>
            <a:off x="4956538" y="5168697"/>
            <a:ext cx="1773850" cy="406265"/>
          </a:xfrm>
          <a:prstGeom prst="rect">
            <a:avLst/>
          </a:prstGeom>
        </p:spPr>
        <p:txBody>
          <a:bodyPr vert="horz" wrap="square" lIns="0" tIns="0" rIns="0" bIns="0" rtlCol="0">
            <a:spAutoFit/>
          </a:bodyPr>
          <a:lstStyle>
            <a:lvl1pPr lvl="0" indent="0" defTabSz="914309">
              <a:spcBef>
                <a:spcPts val="1200"/>
              </a:spcBef>
              <a:spcAft>
                <a:spcPts val="600"/>
              </a:spcAft>
              <a:buFont typeface="Arial" panose="020B0604020202020204" pitchFamily="34" charset="0"/>
              <a:buNone/>
              <a:defRPr>
                <a:solidFill>
                  <a:schemeClr val="accent1"/>
                </a:solidFill>
              </a:defRPr>
            </a:lvl1pPr>
            <a:lvl2pPr marL="269973" lvl="1" indent="-269973" defTabSz="914309">
              <a:spcBef>
                <a:spcPts val="300"/>
              </a:spcBef>
              <a:spcAft>
                <a:spcPts val="600"/>
              </a:spcAft>
              <a:buFontTx/>
              <a:buBlip>
                <a:blip r:embed="rId30"/>
              </a:buBlip>
              <a:defRPr>
                <a:solidFill>
                  <a:schemeClr val="accent1"/>
                </a:solidFill>
              </a:defRPr>
            </a:lvl2pPr>
            <a:lvl3pPr marL="539946" lvl="2" indent="-269973" defTabSz="914309">
              <a:spcBef>
                <a:spcPts val="300"/>
              </a:spcBef>
              <a:spcAft>
                <a:spcPts val="600"/>
              </a:spcAft>
              <a:buFontTx/>
              <a:buBlip>
                <a:blip r:embed="rId31"/>
              </a:buBlip>
              <a:defRPr>
                <a:solidFill>
                  <a:schemeClr val="accent1"/>
                </a:solidFill>
              </a:defRPr>
            </a:lvl3pPr>
            <a:lvl4pPr marL="809919" lvl="3" indent="-269973" defTabSz="914309">
              <a:spcBef>
                <a:spcPts val="300"/>
              </a:spcBef>
              <a:spcAft>
                <a:spcPts val="600"/>
              </a:spcAft>
              <a:buFontTx/>
              <a:buBlip>
                <a:blip r:embed="rId32"/>
              </a:buBlip>
              <a:defRPr>
                <a:solidFill>
                  <a:schemeClr val="accent1"/>
                </a:solidFill>
              </a:defRPr>
            </a:lvl4pPr>
            <a:lvl5pPr marL="1079892" lvl="4" indent="-269973" defTabSz="914309">
              <a:spcBef>
                <a:spcPts val="300"/>
              </a:spcBef>
              <a:spcAft>
                <a:spcPts val="600"/>
              </a:spcAft>
              <a:buFontTx/>
              <a:buBlip>
                <a:blip r:embed="rId33"/>
              </a:buBlip>
              <a:defRPr>
                <a:solidFill>
                  <a:schemeClr val="accent1"/>
                </a:solidFill>
              </a:defRPr>
            </a:lvl5pPr>
            <a:lvl6pPr marL="1079892" indent="-269973" defTabSz="914309">
              <a:spcBef>
                <a:spcPts val="300"/>
              </a:spcBef>
              <a:spcAft>
                <a:spcPts val="600"/>
              </a:spcAft>
              <a:buFontTx/>
              <a:buBlip>
                <a:blip r:embed="rId33"/>
              </a:buBlip>
            </a:lvl6pPr>
            <a:lvl7pPr marL="1079892" indent="-269973" defTabSz="914309">
              <a:spcBef>
                <a:spcPts val="300"/>
              </a:spcBef>
              <a:spcAft>
                <a:spcPts val="600"/>
              </a:spcAft>
              <a:buFontTx/>
              <a:buBlip>
                <a:blip r:embed="rId33"/>
              </a:buBlip>
            </a:lvl7pPr>
            <a:lvl8pPr marL="1079892" indent="-269973" defTabSz="914309">
              <a:spcBef>
                <a:spcPts val="300"/>
              </a:spcBef>
              <a:spcAft>
                <a:spcPts val="600"/>
              </a:spcAft>
              <a:buFontTx/>
              <a:buBlip>
                <a:blip r:embed="rId33"/>
              </a:buBlip>
            </a:lvl8pPr>
            <a:lvl9pPr marL="1079892" indent="-269973" defTabSz="914309">
              <a:spcBef>
                <a:spcPts val="300"/>
              </a:spcBef>
              <a:spcAft>
                <a:spcPts val="600"/>
              </a:spcAft>
              <a:buFontTx/>
              <a:buBlip>
                <a:blip r:embed="rId33"/>
              </a:buBlip>
            </a:lvl9pPr>
          </a:lstStyle>
          <a:p>
            <a:pPr marL="285750" indent="-285750">
              <a:spcBef>
                <a:spcPct val="20000"/>
              </a:spcBef>
              <a:spcAft>
                <a:spcPts val="0"/>
              </a:spcAft>
              <a:buFont typeface="Arial" panose="020B0604020202020204" pitchFamily="34" charset="0"/>
              <a:buChar char="•"/>
            </a:pPr>
            <a:r>
              <a:rPr lang="en-GB" sz="1200" dirty="0">
                <a:solidFill>
                  <a:schemeClr val="tx1"/>
                </a:solidFill>
              </a:rPr>
              <a:t>3</a:t>
            </a:r>
            <a:r>
              <a:rPr lang="en-GB" sz="1200" baseline="30000" dirty="0">
                <a:solidFill>
                  <a:schemeClr val="tx1"/>
                </a:solidFill>
              </a:rPr>
              <a:t>rd</a:t>
            </a:r>
            <a:r>
              <a:rPr lang="en-GB" sz="1200" dirty="0">
                <a:solidFill>
                  <a:schemeClr val="tx1"/>
                </a:solidFill>
              </a:rPr>
              <a:t> party sales data </a:t>
            </a:r>
          </a:p>
          <a:p>
            <a:pPr marL="285750" indent="-285750">
              <a:spcBef>
                <a:spcPct val="20000"/>
              </a:spcBef>
              <a:spcAft>
                <a:spcPts val="0"/>
              </a:spcAft>
              <a:buFont typeface="Arial" panose="020B0604020202020204" pitchFamily="34" charset="0"/>
              <a:buChar char="•"/>
            </a:pPr>
            <a:endParaRPr lang="en-GB" sz="1200" dirty="0">
              <a:solidFill>
                <a:schemeClr val="tx1"/>
              </a:solidFill>
            </a:endParaRPr>
          </a:p>
        </p:txBody>
      </p:sp>
      <p:sp>
        <p:nvSpPr>
          <p:cNvPr id="96" name="TextBox 95">
            <a:extLst>
              <a:ext uri="{FF2B5EF4-FFF2-40B4-BE49-F238E27FC236}">
                <a16:creationId xmlns:a16="http://schemas.microsoft.com/office/drawing/2014/main" id="{8CB1CBE7-581B-41EE-B624-193C498289B0}"/>
              </a:ext>
            </a:extLst>
          </p:cNvPr>
          <p:cNvSpPr txBox="1"/>
          <p:nvPr>
            <p:custDataLst>
              <p:tags r:id="rId22"/>
            </p:custDataLst>
          </p:nvPr>
        </p:nvSpPr>
        <p:spPr bwMode="gray">
          <a:xfrm>
            <a:off x="7430666" y="5168697"/>
            <a:ext cx="2073187" cy="1661993"/>
          </a:xfrm>
          <a:prstGeom prst="rect">
            <a:avLst/>
          </a:prstGeom>
        </p:spPr>
        <p:txBody>
          <a:bodyPr vert="horz" wrap="square" lIns="0" tIns="0" rIns="0" bIns="0" rtlCol="0">
            <a:spAutoFit/>
          </a:bodyPr>
          <a:lstStyle>
            <a:lvl1pPr lvl="0" indent="0" defTabSz="914309">
              <a:spcBef>
                <a:spcPts val="1200"/>
              </a:spcBef>
              <a:spcAft>
                <a:spcPts val="600"/>
              </a:spcAft>
              <a:buFont typeface="Arial" panose="020B0604020202020204" pitchFamily="34" charset="0"/>
              <a:buNone/>
              <a:defRPr>
                <a:solidFill>
                  <a:schemeClr val="accent1"/>
                </a:solidFill>
              </a:defRPr>
            </a:lvl1pPr>
            <a:lvl2pPr marL="269973" lvl="1" indent="-269973" defTabSz="914309">
              <a:spcBef>
                <a:spcPts val="300"/>
              </a:spcBef>
              <a:spcAft>
                <a:spcPts val="600"/>
              </a:spcAft>
              <a:buFontTx/>
              <a:buBlip>
                <a:blip r:embed="rId30"/>
              </a:buBlip>
              <a:defRPr>
                <a:solidFill>
                  <a:schemeClr val="accent1"/>
                </a:solidFill>
              </a:defRPr>
            </a:lvl2pPr>
            <a:lvl3pPr marL="539946" lvl="2" indent="-269973" defTabSz="914309">
              <a:spcBef>
                <a:spcPts val="300"/>
              </a:spcBef>
              <a:spcAft>
                <a:spcPts val="600"/>
              </a:spcAft>
              <a:buFontTx/>
              <a:buBlip>
                <a:blip r:embed="rId31"/>
              </a:buBlip>
              <a:defRPr>
                <a:solidFill>
                  <a:schemeClr val="accent1"/>
                </a:solidFill>
              </a:defRPr>
            </a:lvl3pPr>
            <a:lvl4pPr marL="809919" lvl="3" indent="-269973" defTabSz="914309">
              <a:spcBef>
                <a:spcPts val="300"/>
              </a:spcBef>
              <a:spcAft>
                <a:spcPts val="600"/>
              </a:spcAft>
              <a:buFontTx/>
              <a:buBlip>
                <a:blip r:embed="rId32"/>
              </a:buBlip>
              <a:defRPr>
                <a:solidFill>
                  <a:schemeClr val="accent1"/>
                </a:solidFill>
              </a:defRPr>
            </a:lvl4pPr>
            <a:lvl5pPr marL="1079892" lvl="4" indent="-269973" defTabSz="914309">
              <a:spcBef>
                <a:spcPts val="300"/>
              </a:spcBef>
              <a:spcAft>
                <a:spcPts val="600"/>
              </a:spcAft>
              <a:buFontTx/>
              <a:buBlip>
                <a:blip r:embed="rId33"/>
              </a:buBlip>
              <a:defRPr>
                <a:solidFill>
                  <a:schemeClr val="accent1"/>
                </a:solidFill>
              </a:defRPr>
            </a:lvl5pPr>
            <a:lvl6pPr marL="1079892" indent="-269973" defTabSz="914309">
              <a:spcBef>
                <a:spcPts val="300"/>
              </a:spcBef>
              <a:spcAft>
                <a:spcPts val="600"/>
              </a:spcAft>
              <a:buFontTx/>
              <a:buBlip>
                <a:blip r:embed="rId33"/>
              </a:buBlip>
            </a:lvl6pPr>
            <a:lvl7pPr marL="1079892" indent="-269973" defTabSz="914309">
              <a:spcBef>
                <a:spcPts val="300"/>
              </a:spcBef>
              <a:spcAft>
                <a:spcPts val="600"/>
              </a:spcAft>
              <a:buFontTx/>
              <a:buBlip>
                <a:blip r:embed="rId33"/>
              </a:buBlip>
            </a:lvl7pPr>
            <a:lvl8pPr marL="1079892" indent="-269973" defTabSz="914309">
              <a:spcBef>
                <a:spcPts val="300"/>
              </a:spcBef>
              <a:spcAft>
                <a:spcPts val="600"/>
              </a:spcAft>
              <a:buFontTx/>
              <a:buBlip>
                <a:blip r:embed="rId33"/>
              </a:buBlip>
            </a:lvl8pPr>
            <a:lvl9pPr marL="1079892" indent="-269973" defTabSz="914309">
              <a:spcBef>
                <a:spcPts val="300"/>
              </a:spcBef>
              <a:spcAft>
                <a:spcPts val="600"/>
              </a:spcAft>
              <a:buFontTx/>
              <a:buBlip>
                <a:blip r:embed="rId33"/>
              </a:buBlip>
            </a:lvl9pPr>
          </a:lstStyle>
          <a:p>
            <a:pPr marL="285750" indent="-285750">
              <a:spcBef>
                <a:spcPct val="20000"/>
              </a:spcBef>
              <a:spcAft>
                <a:spcPts val="0"/>
              </a:spcAft>
              <a:buFont typeface="Arial" panose="020B0604020202020204" pitchFamily="34" charset="0"/>
              <a:buChar char="•"/>
            </a:pPr>
            <a:r>
              <a:rPr lang="en-GB" sz="1200" dirty="0">
                <a:solidFill>
                  <a:schemeClr val="tx1"/>
                </a:solidFill>
              </a:rPr>
              <a:t>3</a:t>
            </a:r>
            <a:r>
              <a:rPr lang="en-GB" sz="1200" baseline="30000" dirty="0">
                <a:solidFill>
                  <a:schemeClr val="tx1"/>
                </a:solidFill>
              </a:rPr>
              <a:t>rd</a:t>
            </a:r>
            <a:r>
              <a:rPr lang="en-GB" sz="1200" dirty="0">
                <a:solidFill>
                  <a:schemeClr val="tx1"/>
                </a:solidFill>
              </a:rPr>
              <a:t> party sales data </a:t>
            </a:r>
          </a:p>
          <a:p>
            <a:pPr marL="285750" indent="-285750">
              <a:spcBef>
                <a:spcPct val="20000"/>
              </a:spcBef>
              <a:spcAft>
                <a:spcPts val="0"/>
              </a:spcAft>
              <a:buFont typeface="Arial" panose="020B0604020202020204" pitchFamily="34" charset="0"/>
              <a:buChar char="•"/>
            </a:pPr>
            <a:r>
              <a:rPr lang="en-GB" sz="1200" dirty="0">
                <a:solidFill>
                  <a:schemeClr val="tx1"/>
                </a:solidFill>
              </a:rPr>
              <a:t>Clinical trial data in CDE</a:t>
            </a:r>
          </a:p>
          <a:p>
            <a:pPr marL="285750" indent="-285750">
              <a:spcBef>
                <a:spcPct val="20000"/>
              </a:spcBef>
              <a:spcAft>
                <a:spcPts val="0"/>
              </a:spcAft>
              <a:buFont typeface="Arial" panose="020B0604020202020204" pitchFamily="34" charset="0"/>
              <a:buChar char="•"/>
            </a:pPr>
            <a:r>
              <a:rPr lang="en-GB" sz="1200" dirty="0">
                <a:solidFill>
                  <a:schemeClr val="tx1"/>
                </a:solidFill>
              </a:rPr>
              <a:t>3</a:t>
            </a:r>
            <a:r>
              <a:rPr lang="en-GB" sz="1200" baseline="30000" dirty="0">
                <a:solidFill>
                  <a:schemeClr val="tx1"/>
                </a:solidFill>
              </a:rPr>
              <a:t>rd</a:t>
            </a:r>
            <a:r>
              <a:rPr lang="en-GB" sz="1200" dirty="0">
                <a:solidFill>
                  <a:schemeClr val="tx1"/>
                </a:solidFill>
              </a:rPr>
              <a:t> party sites profiling data </a:t>
            </a:r>
          </a:p>
          <a:p>
            <a:pPr marL="285750" indent="-285750">
              <a:spcBef>
                <a:spcPct val="20000"/>
              </a:spcBef>
              <a:spcAft>
                <a:spcPts val="0"/>
              </a:spcAft>
              <a:buFont typeface="Arial" panose="020B0604020202020204" pitchFamily="34" charset="0"/>
              <a:buChar char="•"/>
            </a:pPr>
            <a:r>
              <a:rPr lang="en-GB" sz="1200" dirty="0">
                <a:solidFill>
                  <a:schemeClr val="tx1"/>
                </a:solidFill>
              </a:rPr>
              <a:t>Bayer internal operation data </a:t>
            </a:r>
          </a:p>
          <a:p>
            <a:pPr marL="285750" indent="-285750">
              <a:spcBef>
                <a:spcPct val="20000"/>
              </a:spcBef>
              <a:spcAft>
                <a:spcPts val="0"/>
              </a:spcAft>
              <a:buFont typeface="Arial" panose="020B0604020202020204" pitchFamily="34" charset="0"/>
              <a:buChar char="•"/>
            </a:pPr>
            <a:r>
              <a:rPr lang="en-GB" sz="1200" dirty="0">
                <a:solidFill>
                  <a:schemeClr val="tx1"/>
                </a:solidFill>
              </a:rPr>
              <a:t>RWE data</a:t>
            </a:r>
          </a:p>
          <a:p>
            <a:pPr>
              <a:spcBef>
                <a:spcPct val="20000"/>
              </a:spcBef>
              <a:spcAft>
                <a:spcPts val="0"/>
              </a:spcAft>
            </a:pPr>
            <a:endParaRPr lang="en-GB" sz="1200" dirty="0">
              <a:solidFill>
                <a:schemeClr val="tx1"/>
              </a:solidFill>
            </a:endParaRPr>
          </a:p>
        </p:txBody>
      </p:sp>
      <p:sp>
        <p:nvSpPr>
          <p:cNvPr id="97" name="TextBox 96">
            <a:extLst>
              <a:ext uri="{FF2B5EF4-FFF2-40B4-BE49-F238E27FC236}">
                <a16:creationId xmlns:a16="http://schemas.microsoft.com/office/drawing/2014/main" id="{35C6BE3D-E352-4903-B6E9-1440BA1C6A82}"/>
              </a:ext>
            </a:extLst>
          </p:cNvPr>
          <p:cNvSpPr txBox="1"/>
          <p:nvPr>
            <p:custDataLst>
              <p:tags r:id="rId23"/>
            </p:custDataLst>
          </p:nvPr>
        </p:nvSpPr>
        <p:spPr bwMode="gray">
          <a:xfrm>
            <a:off x="9616745" y="5168697"/>
            <a:ext cx="2073187" cy="184666"/>
          </a:xfrm>
          <a:prstGeom prst="rect">
            <a:avLst/>
          </a:prstGeom>
        </p:spPr>
        <p:txBody>
          <a:bodyPr vert="horz" wrap="square" lIns="0" tIns="0" rIns="0" bIns="0" rtlCol="0">
            <a:spAutoFit/>
          </a:bodyPr>
          <a:lstStyle>
            <a:lvl1pPr lvl="0" indent="0" defTabSz="914309">
              <a:spcBef>
                <a:spcPts val="1200"/>
              </a:spcBef>
              <a:spcAft>
                <a:spcPts val="600"/>
              </a:spcAft>
              <a:buFont typeface="Arial" panose="020B0604020202020204" pitchFamily="34" charset="0"/>
              <a:buNone/>
              <a:defRPr>
                <a:solidFill>
                  <a:schemeClr val="accent1"/>
                </a:solidFill>
              </a:defRPr>
            </a:lvl1pPr>
            <a:lvl2pPr marL="269973" lvl="1" indent="-269973" defTabSz="914309">
              <a:spcBef>
                <a:spcPts val="300"/>
              </a:spcBef>
              <a:spcAft>
                <a:spcPts val="600"/>
              </a:spcAft>
              <a:buFontTx/>
              <a:buBlip>
                <a:blip r:embed="rId30"/>
              </a:buBlip>
              <a:defRPr>
                <a:solidFill>
                  <a:schemeClr val="accent1"/>
                </a:solidFill>
              </a:defRPr>
            </a:lvl2pPr>
            <a:lvl3pPr marL="539946" lvl="2" indent="-269973" defTabSz="914309">
              <a:spcBef>
                <a:spcPts val="300"/>
              </a:spcBef>
              <a:spcAft>
                <a:spcPts val="600"/>
              </a:spcAft>
              <a:buFontTx/>
              <a:buBlip>
                <a:blip r:embed="rId31"/>
              </a:buBlip>
              <a:defRPr>
                <a:solidFill>
                  <a:schemeClr val="accent1"/>
                </a:solidFill>
              </a:defRPr>
            </a:lvl3pPr>
            <a:lvl4pPr marL="809919" lvl="3" indent="-269973" defTabSz="914309">
              <a:spcBef>
                <a:spcPts val="300"/>
              </a:spcBef>
              <a:spcAft>
                <a:spcPts val="600"/>
              </a:spcAft>
              <a:buFontTx/>
              <a:buBlip>
                <a:blip r:embed="rId32"/>
              </a:buBlip>
              <a:defRPr>
                <a:solidFill>
                  <a:schemeClr val="accent1"/>
                </a:solidFill>
              </a:defRPr>
            </a:lvl4pPr>
            <a:lvl5pPr marL="1079892" lvl="4" indent="-269973" defTabSz="914309">
              <a:spcBef>
                <a:spcPts val="300"/>
              </a:spcBef>
              <a:spcAft>
                <a:spcPts val="600"/>
              </a:spcAft>
              <a:buFontTx/>
              <a:buBlip>
                <a:blip r:embed="rId33"/>
              </a:buBlip>
              <a:defRPr>
                <a:solidFill>
                  <a:schemeClr val="accent1"/>
                </a:solidFill>
              </a:defRPr>
            </a:lvl5pPr>
            <a:lvl6pPr marL="1079892" indent="-269973" defTabSz="914309">
              <a:spcBef>
                <a:spcPts val="300"/>
              </a:spcBef>
              <a:spcAft>
                <a:spcPts val="600"/>
              </a:spcAft>
              <a:buFontTx/>
              <a:buBlip>
                <a:blip r:embed="rId33"/>
              </a:buBlip>
            </a:lvl6pPr>
            <a:lvl7pPr marL="1079892" indent="-269973" defTabSz="914309">
              <a:spcBef>
                <a:spcPts val="300"/>
              </a:spcBef>
              <a:spcAft>
                <a:spcPts val="600"/>
              </a:spcAft>
              <a:buFontTx/>
              <a:buBlip>
                <a:blip r:embed="rId33"/>
              </a:buBlip>
            </a:lvl7pPr>
            <a:lvl8pPr marL="1079892" indent="-269973" defTabSz="914309">
              <a:spcBef>
                <a:spcPts val="300"/>
              </a:spcBef>
              <a:spcAft>
                <a:spcPts val="600"/>
              </a:spcAft>
              <a:buFontTx/>
              <a:buBlip>
                <a:blip r:embed="rId33"/>
              </a:buBlip>
            </a:lvl8pPr>
            <a:lvl9pPr marL="1079892" indent="-269973" defTabSz="914309">
              <a:spcBef>
                <a:spcPts val="300"/>
              </a:spcBef>
              <a:spcAft>
                <a:spcPts val="600"/>
              </a:spcAft>
              <a:buFontTx/>
              <a:buBlip>
                <a:blip r:embed="rId33"/>
              </a:buBlip>
            </a:lvl9pPr>
          </a:lstStyle>
          <a:p>
            <a:pPr marL="285750" indent="-285750">
              <a:spcBef>
                <a:spcPct val="20000"/>
              </a:spcBef>
              <a:spcAft>
                <a:spcPts val="0"/>
              </a:spcAft>
              <a:buFont typeface="Arial" panose="020B0604020202020204" pitchFamily="34" charset="0"/>
              <a:buChar char="•"/>
            </a:pPr>
            <a:endParaRPr lang="en-GB" sz="1200" dirty="0">
              <a:solidFill>
                <a:schemeClr val="tx1"/>
              </a:solidFill>
            </a:endParaRPr>
          </a:p>
        </p:txBody>
      </p:sp>
      <p:sp>
        <p:nvSpPr>
          <p:cNvPr id="98" name="TextBox 97">
            <a:extLst>
              <a:ext uri="{FF2B5EF4-FFF2-40B4-BE49-F238E27FC236}">
                <a16:creationId xmlns:a16="http://schemas.microsoft.com/office/drawing/2014/main" id="{73BDC3FD-B6D9-49CE-934A-0A70600177D6}"/>
              </a:ext>
            </a:extLst>
          </p:cNvPr>
          <p:cNvSpPr txBox="1"/>
          <p:nvPr>
            <p:custDataLst>
              <p:tags r:id="rId24"/>
            </p:custDataLst>
          </p:nvPr>
        </p:nvSpPr>
        <p:spPr bwMode="gray">
          <a:xfrm>
            <a:off x="2883968" y="5168697"/>
            <a:ext cx="1371600" cy="184666"/>
          </a:xfrm>
          <a:prstGeom prst="rect">
            <a:avLst/>
          </a:prstGeom>
        </p:spPr>
        <p:txBody>
          <a:bodyPr vert="horz" wrap="square" lIns="0" tIns="0" rIns="0" bIns="0" rtlCol="0">
            <a:spAutoFit/>
          </a:bodyPr>
          <a:lstStyle>
            <a:lvl1pPr lvl="0" indent="0" defTabSz="914309">
              <a:spcBef>
                <a:spcPts val="1200"/>
              </a:spcBef>
              <a:spcAft>
                <a:spcPts val="600"/>
              </a:spcAft>
              <a:buFont typeface="Arial" panose="020B0604020202020204" pitchFamily="34" charset="0"/>
              <a:buNone/>
              <a:defRPr>
                <a:solidFill>
                  <a:schemeClr val="accent1"/>
                </a:solidFill>
              </a:defRPr>
            </a:lvl1pPr>
            <a:lvl2pPr marL="269973" lvl="1" indent="-269973" defTabSz="914309">
              <a:spcBef>
                <a:spcPts val="300"/>
              </a:spcBef>
              <a:spcAft>
                <a:spcPts val="600"/>
              </a:spcAft>
              <a:buFontTx/>
              <a:buBlip>
                <a:blip r:embed="rId30"/>
              </a:buBlip>
              <a:defRPr>
                <a:solidFill>
                  <a:schemeClr val="accent1"/>
                </a:solidFill>
              </a:defRPr>
            </a:lvl2pPr>
            <a:lvl3pPr marL="539946" lvl="2" indent="-269973" defTabSz="914309">
              <a:spcBef>
                <a:spcPts val="300"/>
              </a:spcBef>
              <a:spcAft>
                <a:spcPts val="600"/>
              </a:spcAft>
              <a:buFontTx/>
              <a:buBlip>
                <a:blip r:embed="rId31"/>
              </a:buBlip>
              <a:defRPr>
                <a:solidFill>
                  <a:schemeClr val="accent1"/>
                </a:solidFill>
              </a:defRPr>
            </a:lvl3pPr>
            <a:lvl4pPr marL="809919" lvl="3" indent="-269973" defTabSz="914309">
              <a:spcBef>
                <a:spcPts val="300"/>
              </a:spcBef>
              <a:spcAft>
                <a:spcPts val="600"/>
              </a:spcAft>
              <a:buFontTx/>
              <a:buBlip>
                <a:blip r:embed="rId32"/>
              </a:buBlip>
              <a:defRPr>
                <a:solidFill>
                  <a:schemeClr val="accent1"/>
                </a:solidFill>
              </a:defRPr>
            </a:lvl4pPr>
            <a:lvl5pPr marL="1079892" lvl="4" indent="-269973" defTabSz="914309">
              <a:spcBef>
                <a:spcPts val="300"/>
              </a:spcBef>
              <a:spcAft>
                <a:spcPts val="600"/>
              </a:spcAft>
              <a:buFontTx/>
              <a:buBlip>
                <a:blip r:embed="rId33"/>
              </a:buBlip>
              <a:defRPr>
                <a:solidFill>
                  <a:schemeClr val="accent1"/>
                </a:solidFill>
              </a:defRPr>
            </a:lvl5pPr>
            <a:lvl6pPr marL="1079892" indent="-269973" defTabSz="914309">
              <a:spcBef>
                <a:spcPts val="300"/>
              </a:spcBef>
              <a:spcAft>
                <a:spcPts val="600"/>
              </a:spcAft>
              <a:buFontTx/>
              <a:buBlip>
                <a:blip r:embed="rId33"/>
              </a:buBlip>
            </a:lvl6pPr>
            <a:lvl7pPr marL="1079892" indent="-269973" defTabSz="914309">
              <a:spcBef>
                <a:spcPts val="300"/>
              </a:spcBef>
              <a:spcAft>
                <a:spcPts val="600"/>
              </a:spcAft>
              <a:buFontTx/>
              <a:buBlip>
                <a:blip r:embed="rId33"/>
              </a:buBlip>
            </a:lvl7pPr>
            <a:lvl8pPr marL="1079892" indent="-269973" defTabSz="914309">
              <a:spcBef>
                <a:spcPts val="300"/>
              </a:spcBef>
              <a:spcAft>
                <a:spcPts val="600"/>
              </a:spcAft>
              <a:buFontTx/>
              <a:buBlip>
                <a:blip r:embed="rId33"/>
              </a:buBlip>
            </a:lvl8pPr>
            <a:lvl9pPr marL="1079892" indent="-269973" defTabSz="914309">
              <a:spcBef>
                <a:spcPts val="300"/>
              </a:spcBef>
              <a:spcAft>
                <a:spcPts val="600"/>
              </a:spcAft>
              <a:buFontTx/>
              <a:buBlip>
                <a:blip r:embed="rId33"/>
              </a:buBlip>
            </a:lvl9pPr>
          </a:lstStyle>
          <a:p>
            <a:pPr marL="285750" indent="-285750">
              <a:spcBef>
                <a:spcPct val="20000"/>
              </a:spcBef>
              <a:spcAft>
                <a:spcPts val="0"/>
              </a:spcAft>
              <a:buFont typeface="Arial" panose="020B0604020202020204" pitchFamily="34" charset="0"/>
              <a:buChar char="•"/>
            </a:pPr>
            <a:r>
              <a:rPr lang="en-GB" sz="1200" dirty="0">
                <a:solidFill>
                  <a:schemeClr val="tx1"/>
                </a:solidFill>
              </a:rPr>
              <a:t>PI profile 360</a:t>
            </a:r>
          </a:p>
        </p:txBody>
      </p:sp>
      <p:cxnSp>
        <p:nvCxnSpPr>
          <p:cNvPr id="99" name="Straight Connector 98">
            <a:extLst>
              <a:ext uri="{FF2B5EF4-FFF2-40B4-BE49-F238E27FC236}">
                <a16:creationId xmlns:a16="http://schemas.microsoft.com/office/drawing/2014/main" id="{0F188150-530A-4EBD-959F-447FE5059F67}"/>
              </a:ext>
            </a:extLst>
          </p:cNvPr>
          <p:cNvCxnSpPr>
            <a:cxnSpLocks/>
          </p:cNvCxnSpPr>
          <p:nvPr/>
        </p:nvCxnSpPr>
        <p:spPr bwMode="gray">
          <a:xfrm>
            <a:off x="427640" y="4918524"/>
            <a:ext cx="11599009" cy="0"/>
          </a:xfrm>
          <a:prstGeom prst="line">
            <a:avLst/>
          </a:prstGeom>
          <a:ln w="63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4FCD5FE9-E89A-4320-8AB5-7971570E9C97}"/>
              </a:ext>
            </a:extLst>
          </p:cNvPr>
          <p:cNvCxnSpPr>
            <a:cxnSpLocks/>
          </p:cNvCxnSpPr>
          <p:nvPr/>
        </p:nvCxnSpPr>
        <p:spPr bwMode="gray">
          <a:xfrm>
            <a:off x="427640" y="3282603"/>
            <a:ext cx="11599009" cy="0"/>
          </a:xfrm>
          <a:prstGeom prst="line">
            <a:avLst/>
          </a:prstGeom>
          <a:ln w="63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635994F4-F098-4919-A3E9-972000ADA110}"/>
              </a:ext>
            </a:extLst>
          </p:cNvPr>
          <p:cNvSpPr/>
          <p:nvPr/>
        </p:nvSpPr>
        <p:spPr bwMode="gray">
          <a:xfrm>
            <a:off x="463835" y="4484955"/>
            <a:ext cx="1917597" cy="61355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fontAlgn="auto" hangingPunct="1">
              <a:lnSpc>
                <a:spcPct val="100000"/>
              </a:lnSpc>
              <a:spcBef>
                <a:spcPts val="0"/>
              </a:spcBef>
              <a:spcAft>
                <a:spcPts val="0"/>
              </a:spcAft>
            </a:pPr>
            <a:r>
              <a:rPr lang="en-US" sz="1600" dirty="0">
                <a:solidFill>
                  <a:schemeClr val="bg1">
                    <a:lumMod val="50000"/>
                  </a:schemeClr>
                </a:solidFill>
                <a:latin typeface="Arial" panose="020B0604020202020204" pitchFamily="34" charset="0"/>
              </a:rPr>
              <a:t>Data Required </a:t>
            </a:r>
            <a:endParaRPr lang="en-US" sz="1600" b="0" i="0" u="none" baseline="0" dirty="0">
              <a:solidFill>
                <a:schemeClr val="bg1">
                  <a:lumMod val="50000"/>
                </a:schemeClr>
              </a:solidFill>
              <a:latin typeface="Arial" panose="020B0604020202020204" pitchFamily="34" charset="0"/>
            </a:endParaRPr>
          </a:p>
        </p:txBody>
      </p:sp>
      <p:sp>
        <p:nvSpPr>
          <p:cNvPr id="35" name="TextBox 34">
            <a:extLst>
              <a:ext uri="{FF2B5EF4-FFF2-40B4-BE49-F238E27FC236}">
                <a16:creationId xmlns:a16="http://schemas.microsoft.com/office/drawing/2014/main" id="{4EE4F16E-FA22-4059-B8E3-9F28917A0CB2}"/>
              </a:ext>
            </a:extLst>
          </p:cNvPr>
          <p:cNvSpPr txBox="1">
            <a:spLocks/>
          </p:cNvSpPr>
          <p:nvPr/>
        </p:nvSpPr>
        <p:spPr bwMode="gray">
          <a:xfrm>
            <a:off x="640423" y="1232999"/>
            <a:ext cx="4478453" cy="249299"/>
          </a:xfrm>
          <a:prstGeom prst="rect">
            <a:avLst/>
          </a:prstGeom>
        </p:spPr>
        <p:txBody>
          <a:bodyPr vert="horz" wrap="square" lIns="0" tIns="0" rIns="0" bIns="18288" rtlCol="0">
            <a:spAutoFit/>
          </a:bodyPr>
          <a:lstStyle>
            <a:lvl1pPr lvl="0" indent="0" defTabSz="914309">
              <a:spcBef>
                <a:spcPts val="1200"/>
              </a:spcBef>
              <a:spcAft>
                <a:spcPts val="600"/>
              </a:spcAft>
              <a:buFont typeface="Arial" panose="020B0604020202020204" pitchFamily="34" charset="0"/>
              <a:buNone/>
              <a:defRPr>
                <a:solidFill>
                  <a:schemeClr val="accent1"/>
                </a:solidFill>
              </a:defRPr>
            </a:lvl1pPr>
            <a:lvl2pPr marL="269973" lvl="1" indent="-269973" defTabSz="914309">
              <a:spcBef>
                <a:spcPts val="300"/>
              </a:spcBef>
              <a:spcAft>
                <a:spcPts val="600"/>
              </a:spcAft>
              <a:buFontTx/>
              <a:buBlip>
                <a:blip r:embed="rId30"/>
              </a:buBlip>
              <a:defRPr>
                <a:solidFill>
                  <a:schemeClr val="accent1"/>
                </a:solidFill>
              </a:defRPr>
            </a:lvl2pPr>
            <a:lvl3pPr marL="539946" lvl="2" indent="-269973" defTabSz="914309">
              <a:spcBef>
                <a:spcPts val="300"/>
              </a:spcBef>
              <a:spcAft>
                <a:spcPts val="600"/>
              </a:spcAft>
              <a:buFontTx/>
              <a:buBlip>
                <a:blip r:embed="rId31"/>
              </a:buBlip>
              <a:defRPr>
                <a:solidFill>
                  <a:schemeClr val="accent1"/>
                </a:solidFill>
              </a:defRPr>
            </a:lvl3pPr>
            <a:lvl4pPr marL="809919" lvl="3" indent="-269973" defTabSz="914309">
              <a:spcBef>
                <a:spcPts val="300"/>
              </a:spcBef>
              <a:spcAft>
                <a:spcPts val="600"/>
              </a:spcAft>
              <a:buFontTx/>
              <a:buBlip>
                <a:blip r:embed="rId32"/>
              </a:buBlip>
              <a:defRPr>
                <a:solidFill>
                  <a:schemeClr val="accent1"/>
                </a:solidFill>
              </a:defRPr>
            </a:lvl4pPr>
            <a:lvl5pPr marL="1079892" lvl="4" indent="-269973" defTabSz="914309">
              <a:spcBef>
                <a:spcPts val="300"/>
              </a:spcBef>
              <a:spcAft>
                <a:spcPts val="600"/>
              </a:spcAft>
              <a:buFontTx/>
              <a:buBlip>
                <a:blip r:embed="rId33"/>
              </a:buBlip>
              <a:defRPr>
                <a:solidFill>
                  <a:schemeClr val="accent1"/>
                </a:solidFill>
              </a:defRPr>
            </a:lvl5pPr>
            <a:lvl6pPr marL="1079892" indent="-269973" defTabSz="914309">
              <a:spcBef>
                <a:spcPts val="300"/>
              </a:spcBef>
              <a:spcAft>
                <a:spcPts val="600"/>
              </a:spcAft>
              <a:buFontTx/>
              <a:buBlip>
                <a:blip r:embed="rId33"/>
              </a:buBlip>
            </a:lvl6pPr>
            <a:lvl7pPr marL="1079892" indent="-269973" defTabSz="914309">
              <a:spcBef>
                <a:spcPts val="300"/>
              </a:spcBef>
              <a:spcAft>
                <a:spcPts val="600"/>
              </a:spcAft>
              <a:buFontTx/>
              <a:buBlip>
                <a:blip r:embed="rId33"/>
              </a:buBlip>
            </a:lvl7pPr>
            <a:lvl8pPr marL="1079892" indent="-269973" defTabSz="914309">
              <a:spcBef>
                <a:spcPts val="300"/>
              </a:spcBef>
              <a:spcAft>
                <a:spcPts val="600"/>
              </a:spcAft>
              <a:buFontTx/>
              <a:buBlip>
                <a:blip r:embed="rId33"/>
              </a:buBlip>
            </a:lvl8pPr>
            <a:lvl9pPr marL="1079892" indent="-269973" defTabSz="914309">
              <a:spcBef>
                <a:spcPts val="300"/>
              </a:spcBef>
              <a:spcAft>
                <a:spcPts val="600"/>
              </a:spcAft>
              <a:buFontTx/>
              <a:buBlip>
                <a:blip r:embed="rId33"/>
              </a:buBlip>
            </a:lvl9pPr>
          </a:lstStyle>
          <a:p>
            <a:r>
              <a:rPr lang="en-GB" sz="1500" b="1" i="1" dirty="0">
                <a:solidFill>
                  <a:schemeClr val="tx1"/>
                </a:solidFill>
              </a:rPr>
              <a:t>Sites list will be selected step by step -&gt;</a:t>
            </a:r>
          </a:p>
        </p:txBody>
      </p:sp>
      <p:sp>
        <p:nvSpPr>
          <p:cNvPr id="47" name="TextBox 46">
            <a:extLst>
              <a:ext uri="{FF2B5EF4-FFF2-40B4-BE49-F238E27FC236}">
                <a16:creationId xmlns:a16="http://schemas.microsoft.com/office/drawing/2014/main" id="{0BA1365C-23BD-4111-AB72-3D093350DB78}"/>
              </a:ext>
            </a:extLst>
          </p:cNvPr>
          <p:cNvSpPr txBox="1"/>
          <p:nvPr>
            <p:custDataLst>
              <p:tags r:id="rId25"/>
            </p:custDataLst>
          </p:nvPr>
        </p:nvSpPr>
        <p:spPr bwMode="gray">
          <a:xfrm>
            <a:off x="9643662" y="5196007"/>
            <a:ext cx="2073187" cy="406265"/>
          </a:xfrm>
          <a:prstGeom prst="rect">
            <a:avLst/>
          </a:prstGeom>
        </p:spPr>
        <p:txBody>
          <a:bodyPr vert="horz" wrap="square" lIns="0" tIns="0" rIns="0" bIns="0" rtlCol="0">
            <a:spAutoFit/>
          </a:bodyPr>
          <a:lstStyle>
            <a:lvl1pPr lvl="0" indent="0" defTabSz="914309">
              <a:spcBef>
                <a:spcPts val="1200"/>
              </a:spcBef>
              <a:spcAft>
                <a:spcPts val="600"/>
              </a:spcAft>
              <a:buFont typeface="Arial" panose="020B0604020202020204" pitchFamily="34" charset="0"/>
              <a:buNone/>
              <a:defRPr>
                <a:solidFill>
                  <a:schemeClr val="accent1"/>
                </a:solidFill>
              </a:defRPr>
            </a:lvl1pPr>
            <a:lvl2pPr marL="269973" lvl="1" indent="-269973" defTabSz="914309">
              <a:spcBef>
                <a:spcPts val="300"/>
              </a:spcBef>
              <a:spcAft>
                <a:spcPts val="600"/>
              </a:spcAft>
              <a:buFontTx/>
              <a:buBlip>
                <a:blip r:embed="rId30"/>
              </a:buBlip>
              <a:defRPr>
                <a:solidFill>
                  <a:schemeClr val="accent1"/>
                </a:solidFill>
              </a:defRPr>
            </a:lvl2pPr>
            <a:lvl3pPr marL="539946" lvl="2" indent="-269973" defTabSz="914309">
              <a:spcBef>
                <a:spcPts val="300"/>
              </a:spcBef>
              <a:spcAft>
                <a:spcPts val="600"/>
              </a:spcAft>
              <a:buFontTx/>
              <a:buBlip>
                <a:blip r:embed="rId31"/>
              </a:buBlip>
              <a:defRPr>
                <a:solidFill>
                  <a:schemeClr val="accent1"/>
                </a:solidFill>
              </a:defRPr>
            </a:lvl3pPr>
            <a:lvl4pPr marL="809919" lvl="3" indent="-269973" defTabSz="914309">
              <a:spcBef>
                <a:spcPts val="300"/>
              </a:spcBef>
              <a:spcAft>
                <a:spcPts val="600"/>
              </a:spcAft>
              <a:buFontTx/>
              <a:buBlip>
                <a:blip r:embed="rId32"/>
              </a:buBlip>
              <a:defRPr>
                <a:solidFill>
                  <a:schemeClr val="accent1"/>
                </a:solidFill>
              </a:defRPr>
            </a:lvl4pPr>
            <a:lvl5pPr marL="1079892" lvl="4" indent="-269973" defTabSz="914309">
              <a:spcBef>
                <a:spcPts val="300"/>
              </a:spcBef>
              <a:spcAft>
                <a:spcPts val="600"/>
              </a:spcAft>
              <a:buFontTx/>
              <a:buBlip>
                <a:blip r:embed="rId33"/>
              </a:buBlip>
              <a:defRPr>
                <a:solidFill>
                  <a:schemeClr val="accent1"/>
                </a:solidFill>
              </a:defRPr>
            </a:lvl5pPr>
            <a:lvl6pPr marL="1079892" indent="-269973" defTabSz="914309">
              <a:spcBef>
                <a:spcPts val="300"/>
              </a:spcBef>
              <a:spcAft>
                <a:spcPts val="600"/>
              </a:spcAft>
              <a:buFontTx/>
              <a:buBlip>
                <a:blip r:embed="rId33"/>
              </a:buBlip>
            </a:lvl6pPr>
            <a:lvl7pPr marL="1079892" indent="-269973" defTabSz="914309">
              <a:spcBef>
                <a:spcPts val="300"/>
              </a:spcBef>
              <a:spcAft>
                <a:spcPts val="600"/>
              </a:spcAft>
              <a:buFontTx/>
              <a:buBlip>
                <a:blip r:embed="rId33"/>
              </a:buBlip>
            </a:lvl7pPr>
            <a:lvl8pPr marL="1079892" indent="-269973" defTabSz="914309">
              <a:spcBef>
                <a:spcPts val="300"/>
              </a:spcBef>
              <a:spcAft>
                <a:spcPts val="600"/>
              </a:spcAft>
              <a:buFontTx/>
              <a:buBlip>
                <a:blip r:embed="rId33"/>
              </a:buBlip>
            </a:lvl8pPr>
            <a:lvl9pPr marL="1079892" indent="-269973" defTabSz="914309">
              <a:spcBef>
                <a:spcPts val="300"/>
              </a:spcBef>
              <a:spcAft>
                <a:spcPts val="600"/>
              </a:spcAft>
              <a:buFontTx/>
              <a:buBlip>
                <a:blip r:embed="rId33"/>
              </a:buBlip>
            </a:lvl9pPr>
          </a:lstStyle>
          <a:p>
            <a:pPr marL="285750" indent="-285750">
              <a:spcBef>
                <a:spcPct val="20000"/>
              </a:spcBef>
              <a:spcAft>
                <a:spcPts val="0"/>
              </a:spcAft>
              <a:buFont typeface="Arial" panose="020B0604020202020204" pitchFamily="34" charset="0"/>
              <a:buChar char="•"/>
            </a:pPr>
            <a:r>
              <a:rPr lang="en-GB" sz="1200" dirty="0">
                <a:solidFill>
                  <a:schemeClr val="tx1"/>
                </a:solidFill>
              </a:rPr>
              <a:t>Experience </a:t>
            </a:r>
          </a:p>
          <a:p>
            <a:pPr marL="285750" indent="-285750">
              <a:spcBef>
                <a:spcPct val="20000"/>
              </a:spcBef>
              <a:spcAft>
                <a:spcPts val="0"/>
              </a:spcAft>
              <a:buFont typeface="Arial" panose="020B0604020202020204" pitchFamily="34" charset="0"/>
              <a:buChar char="•"/>
            </a:pPr>
            <a:r>
              <a:rPr lang="en-GB" sz="1200" dirty="0">
                <a:solidFill>
                  <a:schemeClr val="tx1"/>
                </a:solidFill>
              </a:rPr>
              <a:t>Other data </a:t>
            </a:r>
          </a:p>
        </p:txBody>
      </p:sp>
    </p:spTree>
    <p:extLst>
      <p:ext uri="{BB962C8B-B14F-4D97-AF65-F5344CB8AC3E}">
        <p14:creationId xmlns:p14="http://schemas.microsoft.com/office/powerpoint/2010/main" val="2300606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F3029E-FC9F-4BAA-B34E-10280D45D07C}"/>
              </a:ext>
            </a:extLst>
          </p:cNvPr>
          <p:cNvSpPr>
            <a:spLocks noGrp="1"/>
          </p:cNvSpPr>
          <p:nvPr>
            <p:ph type="title"/>
          </p:nvPr>
        </p:nvSpPr>
        <p:spPr/>
        <p:txBody>
          <a:bodyPr/>
          <a:lstStyle/>
          <a:p>
            <a:r>
              <a:rPr lang="en-US" dirty="0"/>
              <a:t>Timeline</a:t>
            </a:r>
          </a:p>
        </p:txBody>
      </p:sp>
      <p:sp>
        <p:nvSpPr>
          <p:cNvPr id="3" name="Footer Placeholder 2">
            <a:extLst>
              <a:ext uri="{FF2B5EF4-FFF2-40B4-BE49-F238E27FC236}">
                <a16:creationId xmlns:a16="http://schemas.microsoft.com/office/drawing/2014/main" id="{3622C007-7785-4C56-A824-7B7F1CDBF7C5}"/>
              </a:ext>
            </a:extLst>
          </p:cNvPr>
          <p:cNvSpPr>
            <a:spLocks noGrp="1"/>
          </p:cNvSpPr>
          <p:nvPr>
            <p:ph type="ftr" sz="quarter" idx="11"/>
          </p:nvPr>
        </p:nvSpPr>
        <p:spPr/>
        <p:txBody>
          <a:bodyPr/>
          <a:lstStyle/>
          <a:p>
            <a:r>
              <a:rPr lang="en-US"/>
              <a:t>/// Bayer 16:9 Template /// September 2018</a:t>
            </a:r>
            <a:endParaRPr lang="en-US" dirty="0"/>
          </a:p>
        </p:txBody>
      </p:sp>
      <p:sp>
        <p:nvSpPr>
          <p:cNvPr id="4" name="Slide Number Placeholder 3">
            <a:extLst>
              <a:ext uri="{FF2B5EF4-FFF2-40B4-BE49-F238E27FC236}">
                <a16:creationId xmlns:a16="http://schemas.microsoft.com/office/drawing/2014/main" id="{D6484C67-0E00-4634-8310-FBD90122B479}"/>
              </a:ext>
            </a:extLst>
          </p:cNvPr>
          <p:cNvSpPr>
            <a:spLocks noGrp="1"/>
          </p:cNvSpPr>
          <p:nvPr>
            <p:ph type="sldNum" sz="quarter" idx="12"/>
          </p:nvPr>
        </p:nvSpPr>
        <p:spPr/>
        <p:txBody>
          <a:bodyPr/>
          <a:lstStyle/>
          <a:p>
            <a:fld id="{EEAD9179-7A6B-4268-BEB2-F3B8EB06115B}" type="slidenum">
              <a:rPr lang="en-US" smtClean="0"/>
              <a:pPr/>
              <a:t>39</a:t>
            </a:fld>
            <a:endParaRPr lang="en-US" dirty="0"/>
          </a:p>
        </p:txBody>
      </p:sp>
      <p:sp>
        <p:nvSpPr>
          <p:cNvPr id="5" name="Subtitle 4">
            <a:extLst>
              <a:ext uri="{FF2B5EF4-FFF2-40B4-BE49-F238E27FC236}">
                <a16:creationId xmlns:a16="http://schemas.microsoft.com/office/drawing/2014/main" id="{32AB8445-F477-411B-9AF2-3A43A29B2F81}"/>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6554114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6" name="Picture 8" descr="gray and white flagship">
            <a:extLst>
              <a:ext uri="{FF2B5EF4-FFF2-40B4-BE49-F238E27FC236}">
                <a16:creationId xmlns:a16="http://schemas.microsoft.com/office/drawing/2014/main" id="{8C39137F-65DA-456C-A454-4C17433B5305}"/>
              </a:ext>
            </a:extLst>
          </p:cNvPr>
          <p:cNvPicPr>
            <a:picLocks noChangeAspect="1" noChangeArrowheads="1"/>
          </p:cNvPicPr>
          <p:nvPr/>
        </p:nvPicPr>
        <p:blipFill rotWithShape="1">
          <a:blip r:embed="rId2" cstate="print">
            <a:extLst>
              <a:ext uri="{28A0092B-C50C-407E-A947-70E740481C1C}">
                <a14:useLocalDpi xmlns:a14="http://schemas.microsoft.com/office/drawing/2010/main"/>
              </a:ext>
            </a:extLst>
          </a:blip>
          <a:srcRect/>
          <a:stretch/>
        </p:blipFill>
        <p:spPr bwMode="auto">
          <a:xfrm>
            <a:off x="7596417" y="0"/>
            <a:ext cx="4593996"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itel 2">
            <a:extLst>
              <a:ext uri="{FF2B5EF4-FFF2-40B4-BE49-F238E27FC236}">
                <a16:creationId xmlns:a16="http://schemas.microsoft.com/office/drawing/2014/main" id="{97E95FB1-EDD4-469B-A595-FEF527422C85}"/>
              </a:ext>
            </a:extLst>
          </p:cNvPr>
          <p:cNvSpPr>
            <a:spLocks noGrp="1"/>
          </p:cNvSpPr>
          <p:nvPr>
            <p:ph type="title"/>
          </p:nvPr>
        </p:nvSpPr>
        <p:spPr/>
        <p:txBody>
          <a:bodyPr/>
          <a:lstStyle/>
          <a:p>
            <a:pPr marL="0" indent="0"/>
            <a:r>
              <a:rPr lang="en-US" dirty="0">
                <a:solidFill>
                  <a:schemeClr val="tx1"/>
                </a:solidFill>
              </a:rPr>
              <a:t>What we have done</a:t>
            </a:r>
            <a:endParaRPr lang="de-DE" dirty="0">
              <a:solidFill>
                <a:schemeClr val="tx1"/>
              </a:solidFill>
            </a:endParaRPr>
          </a:p>
        </p:txBody>
      </p:sp>
      <p:sp>
        <p:nvSpPr>
          <p:cNvPr id="4" name="Fußzeilenplatzhalter 3">
            <a:extLst>
              <a:ext uri="{FF2B5EF4-FFF2-40B4-BE49-F238E27FC236}">
                <a16:creationId xmlns:a16="http://schemas.microsoft.com/office/drawing/2014/main" id="{4307ECF0-4FF0-4401-AE63-AD43DED4F46C}"/>
              </a:ext>
            </a:extLst>
          </p:cNvPr>
          <p:cNvSpPr>
            <a:spLocks noGrp="1"/>
          </p:cNvSpPr>
          <p:nvPr>
            <p:ph type="ftr" sz="quarter" idx="11"/>
          </p:nvPr>
        </p:nvSpPr>
        <p:spPr/>
        <p:txBody>
          <a:bodyPr/>
          <a:lstStyle/>
          <a:p>
            <a:r>
              <a:rPr lang="en-US"/>
              <a:t>/// THE NAVIGATOR /// Orientation Webinar /// Alon Harris &amp; Timo Werneke /// June 2020</a:t>
            </a:r>
          </a:p>
        </p:txBody>
      </p:sp>
      <p:sp>
        <p:nvSpPr>
          <p:cNvPr id="5" name="Foliennummernplatzhalter 4">
            <a:extLst>
              <a:ext uri="{FF2B5EF4-FFF2-40B4-BE49-F238E27FC236}">
                <a16:creationId xmlns:a16="http://schemas.microsoft.com/office/drawing/2014/main" id="{97BCC346-85BA-4A00-8922-764A56340AB6}"/>
              </a:ext>
            </a:extLst>
          </p:cNvPr>
          <p:cNvSpPr>
            <a:spLocks noGrp="1"/>
          </p:cNvSpPr>
          <p:nvPr>
            <p:ph type="sldNum" sz="quarter" idx="12"/>
          </p:nvPr>
        </p:nvSpPr>
        <p:spPr/>
        <p:txBody>
          <a:bodyPr/>
          <a:lstStyle/>
          <a:p>
            <a:fld id="{EEAD9179-7A6B-4268-BEB2-F3B8EB06115B}" type="slidenum">
              <a:rPr lang="en-US" smtClean="0"/>
              <a:t>4</a:t>
            </a:fld>
            <a:endParaRPr lang="en-US"/>
          </a:p>
        </p:txBody>
      </p:sp>
      <p:sp>
        <p:nvSpPr>
          <p:cNvPr id="8" name="Gleichschenkliges Dreieck 7">
            <a:extLst>
              <a:ext uri="{FF2B5EF4-FFF2-40B4-BE49-F238E27FC236}">
                <a16:creationId xmlns:a16="http://schemas.microsoft.com/office/drawing/2014/main" id="{9D8239B3-140F-446A-930F-3C2A5DCE67D3}"/>
              </a:ext>
            </a:extLst>
          </p:cNvPr>
          <p:cNvSpPr/>
          <p:nvPr/>
        </p:nvSpPr>
        <p:spPr bwMode="gray">
          <a:xfrm rot="10800000">
            <a:off x="7596417" y="0"/>
            <a:ext cx="1800199" cy="6858000"/>
          </a:xfrm>
          <a:prstGeom prst="triangle">
            <a:avLst>
              <a:gd name="adj" fmla="val 10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 name="TextBox 1">
            <a:extLst>
              <a:ext uri="{FF2B5EF4-FFF2-40B4-BE49-F238E27FC236}">
                <a16:creationId xmlns:a16="http://schemas.microsoft.com/office/drawing/2014/main" id="{7B84C521-E8E8-4BEE-8876-BF01D90078AD}"/>
              </a:ext>
            </a:extLst>
          </p:cNvPr>
          <p:cNvSpPr txBox="1"/>
          <p:nvPr/>
        </p:nvSpPr>
        <p:spPr bwMode="gray">
          <a:xfrm>
            <a:off x="1430468" y="2885696"/>
            <a:ext cx="2179599" cy="554532"/>
          </a:xfrm>
          <a:prstGeom prst="rect">
            <a:avLst/>
          </a:prstGeom>
          <a:noFill/>
        </p:spPr>
        <p:txBody>
          <a:bodyPr vert="horz" wrap="square" lIns="0" tIns="0" rIns="0" bIns="0" rtlCol="0">
            <a:noAutofit/>
          </a:bodyPr>
          <a:lstStyle/>
          <a:p>
            <a:pPr algn="l" rtl="0" eaLnBrk="1" fontAlgn="auto" hangingPunct="1">
              <a:lnSpc>
                <a:spcPct val="100000"/>
              </a:lnSpc>
              <a:spcBef>
                <a:spcPts val="0"/>
              </a:spcBef>
              <a:spcAft>
                <a:spcPts val="0"/>
              </a:spcAft>
            </a:pPr>
            <a:r>
              <a:rPr lang="en-US" sz="1800" b="0" i="0" u="none" baseline="0" dirty="0">
                <a:solidFill>
                  <a:srgbClr val="000000"/>
                </a:solidFill>
                <a:latin typeface="Arial" panose="020B0604020202020204" pitchFamily="34" charset="0"/>
              </a:rPr>
              <a:t>Internal stakeholder interview </a:t>
            </a:r>
          </a:p>
        </p:txBody>
      </p:sp>
      <p:sp>
        <p:nvSpPr>
          <p:cNvPr id="20" name="TextBox 19">
            <a:extLst>
              <a:ext uri="{FF2B5EF4-FFF2-40B4-BE49-F238E27FC236}">
                <a16:creationId xmlns:a16="http://schemas.microsoft.com/office/drawing/2014/main" id="{FD509F4E-33CE-4BB3-B28E-E282F63C0B0C}"/>
              </a:ext>
            </a:extLst>
          </p:cNvPr>
          <p:cNvSpPr txBox="1"/>
          <p:nvPr/>
        </p:nvSpPr>
        <p:spPr bwMode="gray">
          <a:xfrm>
            <a:off x="3075007" y="4943499"/>
            <a:ext cx="2179599" cy="554532"/>
          </a:xfrm>
          <a:prstGeom prst="rect">
            <a:avLst/>
          </a:prstGeom>
          <a:noFill/>
        </p:spPr>
        <p:txBody>
          <a:bodyPr vert="horz" wrap="square" lIns="0" tIns="0" rIns="0" bIns="0" rtlCol="0">
            <a:noAutofit/>
          </a:bodyPr>
          <a:lstStyle/>
          <a:p>
            <a:pPr algn="l" rtl="0" eaLnBrk="1" fontAlgn="auto" hangingPunct="1">
              <a:lnSpc>
                <a:spcPct val="100000"/>
              </a:lnSpc>
              <a:spcBef>
                <a:spcPts val="0"/>
              </a:spcBef>
              <a:spcAft>
                <a:spcPts val="0"/>
              </a:spcAft>
            </a:pPr>
            <a:r>
              <a:rPr lang="en-US" dirty="0">
                <a:solidFill>
                  <a:srgbClr val="000000"/>
                </a:solidFill>
                <a:latin typeface="Arial" panose="020B0604020202020204" pitchFamily="34" charset="0"/>
              </a:rPr>
              <a:t>External vendors approach </a:t>
            </a:r>
            <a:endParaRPr lang="en-US" sz="1800" b="0" i="0" u="none" baseline="0" dirty="0">
              <a:solidFill>
                <a:srgbClr val="000000"/>
              </a:solidFill>
              <a:latin typeface="Arial" panose="020B0604020202020204" pitchFamily="34" charset="0"/>
            </a:endParaRPr>
          </a:p>
        </p:txBody>
      </p:sp>
      <p:grpSp>
        <p:nvGrpSpPr>
          <p:cNvPr id="21" name="myP_Map">
            <a:extLst>
              <a:ext uri="{FF2B5EF4-FFF2-40B4-BE49-F238E27FC236}">
                <a16:creationId xmlns:a16="http://schemas.microsoft.com/office/drawing/2014/main" id="{89C36FD3-EEA0-4B58-9A1F-D794E3A3FBDA}"/>
              </a:ext>
            </a:extLst>
          </p:cNvPr>
          <p:cNvGrpSpPr/>
          <p:nvPr/>
        </p:nvGrpSpPr>
        <p:grpSpPr>
          <a:xfrm>
            <a:off x="4710374" y="1558813"/>
            <a:ext cx="1541542" cy="864000"/>
            <a:chOff x="1893888" y="6821489"/>
            <a:chExt cx="1209675" cy="574675"/>
          </a:xfrm>
          <a:solidFill>
            <a:schemeClr val="accent1"/>
          </a:solidFill>
        </p:grpSpPr>
        <p:sp>
          <p:nvSpPr>
            <p:cNvPr id="22" name="Freeform 404">
              <a:extLst>
                <a:ext uri="{FF2B5EF4-FFF2-40B4-BE49-F238E27FC236}">
                  <a16:creationId xmlns:a16="http://schemas.microsoft.com/office/drawing/2014/main" id="{07194E9A-297A-4C46-ADE8-7BBE506207CD}"/>
                </a:ext>
              </a:extLst>
            </p:cNvPr>
            <p:cNvSpPr>
              <a:spLocks/>
            </p:cNvSpPr>
            <p:nvPr/>
          </p:nvSpPr>
          <p:spPr bwMode="auto">
            <a:xfrm>
              <a:off x="1893888" y="6850064"/>
              <a:ext cx="444500" cy="546100"/>
            </a:xfrm>
            <a:custGeom>
              <a:avLst/>
              <a:gdLst>
                <a:gd name="T0" fmla="*/ 126 w 140"/>
                <a:gd name="T1" fmla="*/ 99 h 172"/>
                <a:gd name="T2" fmla="*/ 104 w 140"/>
                <a:gd name="T3" fmla="*/ 82 h 172"/>
                <a:gd name="T4" fmla="*/ 80 w 140"/>
                <a:gd name="T5" fmla="*/ 84 h 172"/>
                <a:gd name="T6" fmla="*/ 75 w 140"/>
                <a:gd name="T7" fmla="*/ 69 h 172"/>
                <a:gd name="T8" fmla="*/ 69 w 140"/>
                <a:gd name="T9" fmla="*/ 58 h 172"/>
                <a:gd name="T10" fmla="*/ 85 w 140"/>
                <a:gd name="T11" fmla="*/ 64 h 172"/>
                <a:gd name="T12" fmla="*/ 88 w 140"/>
                <a:gd name="T13" fmla="*/ 73 h 172"/>
                <a:gd name="T14" fmla="*/ 91 w 140"/>
                <a:gd name="T15" fmla="*/ 70 h 172"/>
                <a:gd name="T16" fmla="*/ 92 w 140"/>
                <a:gd name="T17" fmla="*/ 49 h 172"/>
                <a:gd name="T18" fmla="*/ 113 w 140"/>
                <a:gd name="T19" fmla="*/ 39 h 172"/>
                <a:gd name="T20" fmla="*/ 111 w 140"/>
                <a:gd name="T21" fmla="*/ 31 h 172"/>
                <a:gd name="T22" fmla="*/ 120 w 140"/>
                <a:gd name="T23" fmla="*/ 35 h 172"/>
                <a:gd name="T24" fmla="*/ 121 w 140"/>
                <a:gd name="T25" fmla="*/ 22 h 172"/>
                <a:gd name="T26" fmla="*/ 111 w 140"/>
                <a:gd name="T27" fmla="*/ 16 h 172"/>
                <a:gd name="T28" fmla="*/ 99 w 140"/>
                <a:gd name="T29" fmla="*/ 28 h 172"/>
                <a:gd name="T30" fmla="*/ 91 w 140"/>
                <a:gd name="T31" fmla="*/ 19 h 172"/>
                <a:gd name="T32" fmla="*/ 106 w 140"/>
                <a:gd name="T33" fmla="*/ 13 h 172"/>
                <a:gd name="T34" fmla="*/ 114 w 140"/>
                <a:gd name="T35" fmla="*/ 10 h 172"/>
                <a:gd name="T36" fmla="*/ 111 w 140"/>
                <a:gd name="T37" fmla="*/ 14 h 172"/>
                <a:gd name="T38" fmla="*/ 128 w 140"/>
                <a:gd name="T39" fmla="*/ 12 h 172"/>
                <a:gd name="T40" fmla="*/ 111 w 140"/>
                <a:gd name="T41" fmla="*/ 5 h 172"/>
                <a:gd name="T42" fmla="*/ 104 w 140"/>
                <a:gd name="T43" fmla="*/ 6 h 172"/>
                <a:gd name="T44" fmla="*/ 119 w 140"/>
                <a:gd name="T45" fmla="*/ 2 h 172"/>
                <a:gd name="T46" fmla="*/ 100 w 140"/>
                <a:gd name="T47" fmla="*/ 4 h 172"/>
                <a:gd name="T48" fmla="*/ 91 w 140"/>
                <a:gd name="T49" fmla="*/ 9 h 172"/>
                <a:gd name="T50" fmla="*/ 81 w 140"/>
                <a:gd name="T51" fmla="*/ 2 h 172"/>
                <a:gd name="T52" fmla="*/ 81 w 140"/>
                <a:gd name="T53" fmla="*/ 10 h 172"/>
                <a:gd name="T54" fmla="*/ 43 w 140"/>
                <a:gd name="T55" fmla="*/ 6 h 172"/>
                <a:gd name="T56" fmla="*/ 20 w 140"/>
                <a:gd name="T57" fmla="*/ 11 h 172"/>
                <a:gd name="T58" fmla="*/ 4 w 140"/>
                <a:gd name="T59" fmla="*/ 22 h 172"/>
                <a:gd name="T60" fmla="*/ 23 w 140"/>
                <a:gd name="T61" fmla="*/ 19 h 172"/>
                <a:gd name="T62" fmla="*/ 43 w 140"/>
                <a:gd name="T63" fmla="*/ 21 h 172"/>
                <a:gd name="T64" fmla="*/ 41 w 140"/>
                <a:gd name="T65" fmla="*/ 29 h 172"/>
                <a:gd name="T66" fmla="*/ 43 w 140"/>
                <a:gd name="T67" fmla="*/ 31 h 172"/>
                <a:gd name="T68" fmla="*/ 38 w 140"/>
                <a:gd name="T69" fmla="*/ 48 h 172"/>
                <a:gd name="T70" fmla="*/ 42 w 140"/>
                <a:gd name="T71" fmla="*/ 61 h 172"/>
                <a:gd name="T72" fmla="*/ 45 w 140"/>
                <a:gd name="T73" fmla="*/ 61 h 172"/>
                <a:gd name="T74" fmla="*/ 53 w 140"/>
                <a:gd name="T75" fmla="*/ 73 h 172"/>
                <a:gd name="T76" fmla="*/ 73 w 140"/>
                <a:gd name="T77" fmla="*/ 83 h 172"/>
                <a:gd name="T78" fmla="*/ 82 w 140"/>
                <a:gd name="T79" fmla="*/ 95 h 172"/>
                <a:gd name="T80" fmla="*/ 85 w 140"/>
                <a:gd name="T81" fmla="*/ 113 h 172"/>
                <a:gd name="T82" fmla="*/ 96 w 140"/>
                <a:gd name="T83" fmla="*/ 144 h 172"/>
                <a:gd name="T84" fmla="*/ 99 w 140"/>
                <a:gd name="T85" fmla="*/ 158 h 172"/>
                <a:gd name="T86" fmla="*/ 111 w 140"/>
                <a:gd name="T87" fmla="*/ 172 h 172"/>
                <a:gd name="T88" fmla="*/ 110 w 140"/>
                <a:gd name="T89" fmla="*/ 160 h 172"/>
                <a:gd name="T90" fmla="*/ 110 w 140"/>
                <a:gd name="T91" fmla="*/ 151 h 172"/>
                <a:gd name="T92" fmla="*/ 115 w 140"/>
                <a:gd name="T93" fmla="*/ 142 h 172"/>
                <a:gd name="T94" fmla="*/ 125 w 140"/>
                <a:gd name="T95" fmla="*/ 129 h 172"/>
                <a:gd name="T96" fmla="*/ 139 w 140"/>
                <a:gd name="T97" fmla="*/ 108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40" h="172">
                  <a:moveTo>
                    <a:pt x="137" y="103"/>
                  </a:moveTo>
                  <a:cubicBezTo>
                    <a:pt x="135" y="102"/>
                    <a:pt x="134" y="103"/>
                    <a:pt x="134" y="101"/>
                  </a:cubicBezTo>
                  <a:cubicBezTo>
                    <a:pt x="134" y="100"/>
                    <a:pt x="132" y="100"/>
                    <a:pt x="130" y="100"/>
                  </a:cubicBezTo>
                  <a:cubicBezTo>
                    <a:pt x="128" y="100"/>
                    <a:pt x="128" y="100"/>
                    <a:pt x="126" y="99"/>
                  </a:cubicBezTo>
                  <a:cubicBezTo>
                    <a:pt x="125" y="98"/>
                    <a:pt x="122" y="97"/>
                    <a:pt x="121" y="97"/>
                  </a:cubicBezTo>
                  <a:cubicBezTo>
                    <a:pt x="120" y="97"/>
                    <a:pt x="120" y="94"/>
                    <a:pt x="118" y="92"/>
                  </a:cubicBezTo>
                  <a:cubicBezTo>
                    <a:pt x="116" y="90"/>
                    <a:pt x="112" y="89"/>
                    <a:pt x="110" y="88"/>
                  </a:cubicBezTo>
                  <a:cubicBezTo>
                    <a:pt x="107" y="87"/>
                    <a:pt x="108" y="82"/>
                    <a:pt x="104" y="82"/>
                  </a:cubicBezTo>
                  <a:cubicBezTo>
                    <a:pt x="101" y="83"/>
                    <a:pt x="100" y="84"/>
                    <a:pt x="97" y="82"/>
                  </a:cubicBezTo>
                  <a:cubicBezTo>
                    <a:pt x="94" y="81"/>
                    <a:pt x="91" y="80"/>
                    <a:pt x="90" y="81"/>
                  </a:cubicBezTo>
                  <a:cubicBezTo>
                    <a:pt x="88" y="82"/>
                    <a:pt x="86" y="84"/>
                    <a:pt x="85" y="85"/>
                  </a:cubicBezTo>
                  <a:cubicBezTo>
                    <a:pt x="83" y="85"/>
                    <a:pt x="82" y="84"/>
                    <a:pt x="80" y="84"/>
                  </a:cubicBezTo>
                  <a:cubicBezTo>
                    <a:pt x="79" y="85"/>
                    <a:pt x="78" y="83"/>
                    <a:pt x="77" y="82"/>
                  </a:cubicBezTo>
                  <a:cubicBezTo>
                    <a:pt x="76" y="81"/>
                    <a:pt x="79" y="76"/>
                    <a:pt x="77" y="76"/>
                  </a:cubicBezTo>
                  <a:cubicBezTo>
                    <a:pt x="75" y="76"/>
                    <a:pt x="72" y="75"/>
                    <a:pt x="72" y="75"/>
                  </a:cubicBezTo>
                  <a:cubicBezTo>
                    <a:pt x="72" y="74"/>
                    <a:pt x="76" y="70"/>
                    <a:pt x="75" y="69"/>
                  </a:cubicBezTo>
                  <a:cubicBezTo>
                    <a:pt x="74" y="68"/>
                    <a:pt x="71" y="69"/>
                    <a:pt x="69" y="71"/>
                  </a:cubicBezTo>
                  <a:cubicBezTo>
                    <a:pt x="67" y="74"/>
                    <a:pt x="64" y="74"/>
                    <a:pt x="63" y="73"/>
                  </a:cubicBezTo>
                  <a:cubicBezTo>
                    <a:pt x="62" y="72"/>
                    <a:pt x="60" y="66"/>
                    <a:pt x="62" y="63"/>
                  </a:cubicBezTo>
                  <a:cubicBezTo>
                    <a:pt x="64" y="59"/>
                    <a:pt x="67" y="57"/>
                    <a:pt x="69" y="58"/>
                  </a:cubicBezTo>
                  <a:cubicBezTo>
                    <a:pt x="72" y="58"/>
                    <a:pt x="73" y="57"/>
                    <a:pt x="75" y="57"/>
                  </a:cubicBezTo>
                  <a:cubicBezTo>
                    <a:pt x="78" y="57"/>
                    <a:pt x="80" y="58"/>
                    <a:pt x="81" y="59"/>
                  </a:cubicBezTo>
                  <a:cubicBezTo>
                    <a:pt x="82" y="60"/>
                    <a:pt x="80" y="61"/>
                    <a:pt x="82" y="63"/>
                  </a:cubicBezTo>
                  <a:cubicBezTo>
                    <a:pt x="83" y="64"/>
                    <a:pt x="84" y="64"/>
                    <a:pt x="85" y="64"/>
                  </a:cubicBezTo>
                  <a:cubicBezTo>
                    <a:pt x="85" y="65"/>
                    <a:pt x="83" y="66"/>
                    <a:pt x="83" y="66"/>
                  </a:cubicBezTo>
                  <a:cubicBezTo>
                    <a:pt x="82" y="66"/>
                    <a:pt x="77" y="67"/>
                    <a:pt x="79" y="68"/>
                  </a:cubicBezTo>
                  <a:cubicBezTo>
                    <a:pt x="81" y="69"/>
                    <a:pt x="85" y="68"/>
                    <a:pt x="85" y="69"/>
                  </a:cubicBezTo>
                  <a:cubicBezTo>
                    <a:pt x="86" y="71"/>
                    <a:pt x="83" y="73"/>
                    <a:pt x="88" y="73"/>
                  </a:cubicBezTo>
                  <a:cubicBezTo>
                    <a:pt x="92" y="73"/>
                    <a:pt x="96" y="74"/>
                    <a:pt x="98" y="74"/>
                  </a:cubicBezTo>
                  <a:cubicBezTo>
                    <a:pt x="101" y="74"/>
                    <a:pt x="103" y="74"/>
                    <a:pt x="103" y="75"/>
                  </a:cubicBezTo>
                  <a:cubicBezTo>
                    <a:pt x="104" y="75"/>
                    <a:pt x="106" y="73"/>
                    <a:pt x="101" y="73"/>
                  </a:cubicBezTo>
                  <a:cubicBezTo>
                    <a:pt x="97" y="73"/>
                    <a:pt x="93" y="70"/>
                    <a:pt x="91" y="70"/>
                  </a:cubicBezTo>
                  <a:cubicBezTo>
                    <a:pt x="88" y="70"/>
                    <a:pt x="87" y="68"/>
                    <a:pt x="87" y="66"/>
                  </a:cubicBezTo>
                  <a:cubicBezTo>
                    <a:pt x="86" y="65"/>
                    <a:pt x="87" y="63"/>
                    <a:pt x="86" y="62"/>
                  </a:cubicBezTo>
                  <a:cubicBezTo>
                    <a:pt x="85" y="60"/>
                    <a:pt x="82" y="57"/>
                    <a:pt x="85" y="56"/>
                  </a:cubicBezTo>
                  <a:cubicBezTo>
                    <a:pt x="87" y="54"/>
                    <a:pt x="91" y="51"/>
                    <a:pt x="92" y="49"/>
                  </a:cubicBezTo>
                  <a:cubicBezTo>
                    <a:pt x="94" y="48"/>
                    <a:pt x="94" y="47"/>
                    <a:pt x="96" y="46"/>
                  </a:cubicBezTo>
                  <a:cubicBezTo>
                    <a:pt x="99" y="44"/>
                    <a:pt x="102" y="42"/>
                    <a:pt x="103" y="41"/>
                  </a:cubicBezTo>
                  <a:cubicBezTo>
                    <a:pt x="105" y="40"/>
                    <a:pt x="107" y="38"/>
                    <a:pt x="107" y="39"/>
                  </a:cubicBezTo>
                  <a:cubicBezTo>
                    <a:pt x="108" y="40"/>
                    <a:pt x="110" y="40"/>
                    <a:pt x="113" y="39"/>
                  </a:cubicBezTo>
                  <a:cubicBezTo>
                    <a:pt x="116" y="38"/>
                    <a:pt x="119" y="36"/>
                    <a:pt x="116" y="36"/>
                  </a:cubicBezTo>
                  <a:cubicBezTo>
                    <a:pt x="113" y="36"/>
                    <a:pt x="111" y="35"/>
                    <a:pt x="112" y="34"/>
                  </a:cubicBezTo>
                  <a:cubicBezTo>
                    <a:pt x="113" y="33"/>
                    <a:pt x="110" y="33"/>
                    <a:pt x="110" y="33"/>
                  </a:cubicBezTo>
                  <a:cubicBezTo>
                    <a:pt x="109" y="33"/>
                    <a:pt x="109" y="32"/>
                    <a:pt x="111" y="31"/>
                  </a:cubicBezTo>
                  <a:cubicBezTo>
                    <a:pt x="114" y="31"/>
                    <a:pt x="112" y="33"/>
                    <a:pt x="114" y="33"/>
                  </a:cubicBezTo>
                  <a:cubicBezTo>
                    <a:pt x="116" y="33"/>
                    <a:pt x="118" y="31"/>
                    <a:pt x="119" y="31"/>
                  </a:cubicBezTo>
                  <a:cubicBezTo>
                    <a:pt x="121" y="30"/>
                    <a:pt x="122" y="32"/>
                    <a:pt x="120" y="33"/>
                  </a:cubicBezTo>
                  <a:cubicBezTo>
                    <a:pt x="118" y="34"/>
                    <a:pt x="117" y="34"/>
                    <a:pt x="120" y="35"/>
                  </a:cubicBezTo>
                  <a:cubicBezTo>
                    <a:pt x="122" y="35"/>
                    <a:pt x="123" y="36"/>
                    <a:pt x="125" y="35"/>
                  </a:cubicBezTo>
                  <a:cubicBezTo>
                    <a:pt x="126" y="34"/>
                    <a:pt x="124" y="33"/>
                    <a:pt x="124" y="32"/>
                  </a:cubicBezTo>
                  <a:cubicBezTo>
                    <a:pt x="124" y="30"/>
                    <a:pt x="125" y="26"/>
                    <a:pt x="124" y="25"/>
                  </a:cubicBezTo>
                  <a:cubicBezTo>
                    <a:pt x="122" y="24"/>
                    <a:pt x="121" y="23"/>
                    <a:pt x="121" y="22"/>
                  </a:cubicBezTo>
                  <a:cubicBezTo>
                    <a:pt x="121" y="21"/>
                    <a:pt x="121" y="18"/>
                    <a:pt x="120" y="19"/>
                  </a:cubicBezTo>
                  <a:cubicBezTo>
                    <a:pt x="118" y="21"/>
                    <a:pt x="116" y="21"/>
                    <a:pt x="116" y="21"/>
                  </a:cubicBezTo>
                  <a:cubicBezTo>
                    <a:pt x="115" y="20"/>
                    <a:pt x="116" y="19"/>
                    <a:pt x="115" y="18"/>
                  </a:cubicBezTo>
                  <a:cubicBezTo>
                    <a:pt x="113" y="17"/>
                    <a:pt x="113" y="16"/>
                    <a:pt x="111" y="16"/>
                  </a:cubicBezTo>
                  <a:cubicBezTo>
                    <a:pt x="110" y="16"/>
                    <a:pt x="108" y="15"/>
                    <a:pt x="107" y="17"/>
                  </a:cubicBezTo>
                  <a:cubicBezTo>
                    <a:pt x="106" y="19"/>
                    <a:pt x="105" y="20"/>
                    <a:pt x="105" y="21"/>
                  </a:cubicBezTo>
                  <a:cubicBezTo>
                    <a:pt x="104" y="21"/>
                    <a:pt x="106" y="23"/>
                    <a:pt x="104" y="24"/>
                  </a:cubicBezTo>
                  <a:cubicBezTo>
                    <a:pt x="103" y="25"/>
                    <a:pt x="100" y="27"/>
                    <a:pt x="99" y="28"/>
                  </a:cubicBezTo>
                  <a:cubicBezTo>
                    <a:pt x="99" y="29"/>
                    <a:pt x="97" y="31"/>
                    <a:pt x="96" y="30"/>
                  </a:cubicBezTo>
                  <a:cubicBezTo>
                    <a:pt x="96" y="28"/>
                    <a:pt x="98" y="25"/>
                    <a:pt x="95" y="25"/>
                  </a:cubicBezTo>
                  <a:cubicBezTo>
                    <a:pt x="92" y="24"/>
                    <a:pt x="90" y="25"/>
                    <a:pt x="89" y="23"/>
                  </a:cubicBezTo>
                  <a:cubicBezTo>
                    <a:pt x="89" y="21"/>
                    <a:pt x="88" y="20"/>
                    <a:pt x="91" y="19"/>
                  </a:cubicBezTo>
                  <a:cubicBezTo>
                    <a:pt x="93" y="17"/>
                    <a:pt x="96" y="15"/>
                    <a:pt x="99" y="15"/>
                  </a:cubicBezTo>
                  <a:cubicBezTo>
                    <a:pt x="102" y="14"/>
                    <a:pt x="100" y="16"/>
                    <a:pt x="102" y="16"/>
                  </a:cubicBezTo>
                  <a:cubicBezTo>
                    <a:pt x="104" y="16"/>
                    <a:pt x="102" y="15"/>
                    <a:pt x="104" y="15"/>
                  </a:cubicBezTo>
                  <a:cubicBezTo>
                    <a:pt x="107" y="14"/>
                    <a:pt x="107" y="14"/>
                    <a:pt x="106" y="13"/>
                  </a:cubicBezTo>
                  <a:cubicBezTo>
                    <a:pt x="105" y="13"/>
                    <a:pt x="106" y="12"/>
                    <a:pt x="108" y="12"/>
                  </a:cubicBezTo>
                  <a:cubicBezTo>
                    <a:pt x="110" y="11"/>
                    <a:pt x="108" y="10"/>
                    <a:pt x="110" y="9"/>
                  </a:cubicBezTo>
                  <a:cubicBezTo>
                    <a:pt x="112" y="9"/>
                    <a:pt x="113" y="8"/>
                    <a:pt x="114" y="8"/>
                  </a:cubicBezTo>
                  <a:cubicBezTo>
                    <a:pt x="115" y="8"/>
                    <a:pt x="115" y="8"/>
                    <a:pt x="114" y="10"/>
                  </a:cubicBezTo>
                  <a:cubicBezTo>
                    <a:pt x="114" y="11"/>
                    <a:pt x="113" y="12"/>
                    <a:pt x="115" y="11"/>
                  </a:cubicBezTo>
                  <a:cubicBezTo>
                    <a:pt x="117" y="10"/>
                    <a:pt x="118" y="10"/>
                    <a:pt x="116" y="11"/>
                  </a:cubicBezTo>
                  <a:cubicBezTo>
                    <a:pt x="115" y="12"/>
                    <a:pt x="114" y="12"/>
                    <a:pt x="112" y="12"/>
                  </a:cubicBezTo>
                  <a:cubicBezTo>
                    <a:pt x="110" y="13"/>
                    <a:pt x="111" y="13"/>
                    <a:pt x="111" y="14"/>
                  </a:cubicBezTo>
                  <a:cubicBezTo>
                    <a:pt x="112" y="15"/>
                    <a:pt x="115" y="15"/>
                    <a:pt x="116" y="16"/>
                  </a:cubicBezTo>
                  <a:cubicBezTo>
                    <a:pt x="116" y="16"/>
                    <a:pt x="117" y="18"/>
                    <a:pt x="119" y="17"/>
                  </a:cubicBezTo>
                  <a:cubicBezTo>
                    <a:pt x="121" y="16"/>
                    <a:pt x="120" y="16"/>
                    <a:pt x="122" y="15"/>
                  </a:cubicBezTo>
                  <a:cubicBezTo>
                    <a:pt x="125" y="14"/>
                    <a:pt x="129" y="14"/>
                    <a:pt x="128" y="12"/>
                  </a:cubicBezTo>
                  <a:cubicBezTo>
                    <a:pt x="128" y="11"/>
                    <a:pt x="125" y="10"/>
                    <a:pt x="125" y="9"/>
                  </a:cubicBezTo>
                  <a:cubicBezTo>
                    <a:pt x="125" y="7"/>
                    <a:pt x="129" y="6"/>
                    <a:pt x="124" y="5"/>
                  </a:cubicBezTo>
                  <a:cubicBezTo>
                    <a:pt x="119" y="5"/>
                    <a:pt x="122" y="4"/>
                    <a:pt x="119" y="4"/>
                  </a:cubicBezTo>
                  <a:cubicBezTo>
                    <a:pt x="117" y="4"/>
                    <a:pt x="112" y="4"/>
                    <a:pt x="111" y="5"/>
                  </a:cubicBezTo>
                  <a:cubicBezTo>
                    <a:pt x="109" y="6"/>
                    <a:pt x="108" y="4"/>
                    <a:pt x="107" y="6"/>
                  </a:cubicBezTo>
                  <a:cubicBezTo>
                    <a:pt x="107" y="7"/>
                    <a:pt x="107" y="8"/>
                    <a:pt x="107" y="8"/>
                  </a:cubicBezTo>
                  <a:cubicBezTo>
                    <a:pt x="106" y="8"/>
                    <a:pt x="104" y="10"/>
                    <a:pt x="104" y="8"/>
                  </a:cubicBezTo>
                  <a:cubicBezTo>
                    <a:pt x="103" y="7"/>
                    <a:pt x="102" y="6"/>
                    <a:pt x="104" y="6"/>
                  </a:cubicBezTo>
                  <a:cubicBezTo>
                    <a:pt x="106" y="5"/>
                    <a:pt x="106" y="5"/>
                    <a:pt x="106" y="4"/>
                  </a:cubicBezTo>
                  <a:cubicBezTo>
                    <a:pt x="107" y="3"/>
                    <a:pt x="103" y="3"/>
                    <a:pt x="105" y="3"/>
                  </a:cubicBezTo>
                  <a:cubicBezTo>
                    <a:pt x="107" y="2"/>
                    <a:pt x="108" y="3"/>
                    <a:pt x="110" y="3"/>
                  </a:cubicBezTo>
                  <a:cubicBezTo>
                    <a:pt x="113" y="3"/>
                    <a:pt x="118" y="4"/>
                    <a:pt x="119" y="2"/>
                  </a:cubicBezTo>
                  <a:cubicBezTo>
                    <a:pt x="120" y="1"/>
                    <a:pt x="118" y="1"/>
                    <a:pt x="115" y="1"/>
                  </a:cubicBezTo>
                  <a:cubicBezTo>
                    <a:pt x="113" y="1"/>
                    <a:pt x="109" y="0"/>
                    <a:pt x="107" y="1"/>
                  </a:cubicBezTo>
                  <a:cubicBezTo>
                    <a:pt x="105" y="2"/>
                    <a:pt x="103" y="3"/>
                    <a:pt x="102" y="4"/>
                  </a:cubicBezTo>
                  <a:cubicBezTo>
                    <a:pt x="101" y="5"/>
                    <a:pt x="101" y="4"/>
                    <a:pt x="100" y="4"/>
                  </a:cubicBezTo>
                  <a:cubicBezTo>
                    <a:pt x="98" y="4"/>
                    <a:pt x="95" y="6"/>
                    <a:pt x="97" y="7"/>
                  </a:cubicBezTo>
                  <a:cubicBezTo>
                    <a:pt x="98" y="7"/>
                    <a:pt x="98" y="8"/>
                    <a:pt x="97" y="8"/>
                  </a:cubicBezTo>
                  <a:cubicBezTo>
                    <a:pt x="95" y="8"/>
                    <a:pt x="95" y="10"/>
                    <a:pt x="93" y="10"/>
                  </a:cubicBezTo>
                  <a:cubicBezTo>
                    <a:pt x="92" y="10"/>
                    <a:pt x="89" y="10"/>
                    <a:pt x="91" y="9"/>
                  </a:cubicBezTo>
                  <a:cubicBezTo>
                    <a:pt x="92" y="8"/>
                    <a:pt x="94" y="8"/>
                    <a:pt x="94" y="7"/>
                  </a:cubicBezTo>
                  <a:cubicBezTo>
                    <a:pt x="93" y="5"/>
                    <a:pt x="95" y="4"/>
                    <a:pt x="95" y="4"/>
                  </a:cubicBezTo>
                  <a:cubicBezTo>
                    <a:pt x="95" y="3"/>
                    <a:pt x="91" y="5"/>
                    <a:pt x="88" y="4"/>
                  </a:cubicBezTo>
                  <a:cubicBezTo>
                    <a:pt x="85" y="3"/>
                    <a:pt x="84" y="2"/>
                    <a:pt x="81" y="2"/>
                  </a:cubicBezTo>
                  <a:cubicBezTo>
                    <a:pt x="78" y="2"/>
                    <a:pt x="74" y="6"/>
                    <a:pt x="76" y="6"/>
                  </a:cubicBezTo>
                  <a:cubicBezTo>
                    <a:pt x="78" y="6"/>
                    <a:pt x="79" y="6"/>
                    <a:pt x="79" y="7"/>
                  </a:cubicBezTo>
                  <a:cubicBezTo>
                    <a:pt x="80" y="8"/>
                    <a:pt x="79" y="8"/>
                    <a:pt x="80" y="9"/>
                  </a:cubicBezTo>
                  <a:cubicBezTo>
                    <a:pt x="81" y="9"/>
                    <a:pt x="83" y="10"/>
                    <a:pt x="81" y="10"/>
                  </a:cubicBezTo>
                  <a:cubicBezTo>
                    <a:pt x="78" y="9"/>
                    <a:pt x="79" y="8"/>
                    <a:pt x="75" y="8"/>
                  </a:cubicBezTo>
                  <a:cubicBezTo>
                    <a:pt x="71" y="8"/>
                    <a:pt x="68" y="7"/>
                    <a:pt x="64" y="8"/>
                  </a:cubicBezTo>
                  <a:cubicBezTo>
                    <a:pt x="60" y="9"/>
                    <a:pt x="60" y="10"/>
                    <a:pt x="58" y="9"/>
                  </a:cubicBezTo>
                  <a:cubicBezTo>
                    <a:pt x="55" y="8"/>
                    <a:pt x="48" y="5"/>
                    <a:pt x="43" y="6"/>
                  </a:cubicBezTo>
                  <a:cubicBezTo>
                    <a:pt x="38" y="6"/>
                    <a:pt x="33" y="9"/>
                    <a:pt x="32" y="10"/>
                  </a:cubicBezTo>
                  <a:cubicBezTo>
                    <a:pt x="30" y="11"/>
                    <a:pt x="29" y="9"/>
                    <a:pt x="27" y="9"/>
                  </a:cubicBezTo>
                  <a:cubicBezTo>
                    <a:pt x="24" y="9"/>
                    <a:pt x="18" y="8"/>
                    <a:pt x="19" y="10"/>
                  </a:cubicBezTo>
                  <a:cubicBezTo>
                    <a:pt x="21" y="11"/>
                    <a:pt x="22" y="11"/>
                    <a:pt x="20" y="11"/>
                  </a:cubicBezTo>
                  <a:cubicBezTo>
                    <a:pt x="18" y="12"/>
                    <a:pt x="16" y="12"/>
                    <a:pt x="15" y="13"/>
                  </a:cubicBezTo>
                  <a:cubicBezTo>
                    <a:pt x="14" y="14"/>
                    <a:pt x="10" y="15"/>
                    <a:pt x="13" y="16"/>
                  </a:cubicBezTo>
                  <a:cubicBezTo>
                    <a:pt x="15" y="16"/>
                    <a:pt x="19" y="18"/>
                    <a:pt x="17" y="18"/>
                  </a:cubicBezTo>
                  <a:cubicBezTo>
                    <a:pt x="15" y="18"/>
                    <a:pt x="7" y="21"/>
                    <a:pt x="4" y="22"/>
                  </a:cubicBezTo>
                  <a:cubicBezTo>
                    <a:pt x="0" y="22"/>
                    <a:pt x="0" y="30"/>
                    <a:pt x="3" y="29"/>
                  </a:cubicBezTo>
                  <a:cubicBezTo>
                    <a:pt x="7" y="28"/>
                    <a:pt x="15" y="20"/>
                    <a:pt x="17" y="20"/>
                  </a:cubicBezTo>
                  <a:cubicBezTo>
                    <a:pt x="18" y="19"/>
                    <a:pt x="19" y="20"/>
                    <a:pt x="19" y="21"/>
                  </a:cubicBezTo>
                  <a:cubicBezTo>
                    <a:pt x="19" y="22"/>
                    <a:pt x="21" y="20"/>
                    <a:pt x="23" y="19"/>
                  </a:cubicBezTo>
                  <a:cubicBezTo>
                    <a:pt x="25" y="18"/>
                    <a:pt x="26" y="15"/>
                    <a:pt x="27" y="15"/>
                  </a:cubicBezTo>
                  <a:cubicBezTo>
                    <a:pt x="29" y="16"/>
                    <a:pt x="29" y="16"/>
                    <a:pt x="31" y="16"/>
                  </a:cubicBezTo>
                  <a:cubicBezTo>
                    <a:pt x="32" y="15"/>
                    <a:pt x="38" y="17"/>
                    <a:pt x="39" y="18"/>
                  </a:cubicBezTo>
                  <a:cubicBezTo>
                    <a:pt x="40" y="18"/>
                    <a:pt x="42" y="20"/>
                    <a:pt x="43" y="21"/>
                  </a:cubicBezTo>
                  <a:cubicBezTo>
                    <a:pt x="44" y="21"/>
                    <a:pt x="44" y="23"/>
                    <a:pt x="43" y="23"/>
                  </a:cubicBezTo>
                  <a:cubicBezTo>
                    <a:pt x="42" y="23"/>
                    <a:pt x="42" y="24"/>
                    <a:pt x="42" y="25"/>
                  </a:cubicBezTo>
                  <a:cubicBezTo>
                    <a:pt x="43" y="26"/>
                    <a:pt x="43" y="27"/>
                    <a:pt x="42" y="27"/>
                  </a:cubicBezTo>
                  <a:cubicBezTo>
                    <a:pt x="40" y="27"/>
                    <a:pt x="40" y="29"/>
                    <a:pt x="41" y="29"/>
                  </a:cubicBezTo>
                  <a:cubicBezTo>
                    <a:pt x="42" y="29"/>
                    <a:pt x="43" y="28"/>
                    <a:pt x="43" y="28"/>
                  </a:cubicBezTo>
                  <a:cubicBezTo>
                    <a:pt x="43" y="27"/>
                    <a:pt x="45" y="25"/>
                    <a:pt x="45" y="26"/>
                  </a:cubicBezTo>
                  <a:cubicBezTo>
                    <a:pt x="45" y="27"/>
                    <a:pt x="44" y="29"/>
                    <a:pt x="44" y="29"/>
                  </a:cubicBezTo>
                  <a:cubicBezTo>
                    <a:pt x="44" y="30"/>
                    <a:pt x="43" y="30"/>
                    <a:pt x="43" y="31"/>
                  </a:cubicBezTo>
                  <a:cubicBezTo>
                    <a:pt x="42" y="32"/>
                    <a:pt x="43" y="32"/>
                    <a:pt x="43" y="33"/>
                  </a:cubicBezTo>
                  <a:cubicBezTo>
                    <a:pt x="44" y="33"/>
                    <a:pt x="44" y="34"/>
                    <a:pt x="44" y="35"/>
                  </a:cubicBezTo>
                  <a:cubicBezTo>
                    <a:pt x="43" y="37"/>
                    <a:pt x="39" y="41"/>
                    <a:pt x="38" y="43"/>
                  </a:cubicBezTo>
                  <a:cubicBezTo>
                    <a:pt x="37" y="44"/>
                    <a:pt x="38" y="46"/>
                    <a:pt x="38" y="48"/>
                  </a:cubicBezTo>
                  <a:cubicBezTo>
                    <a:pt x="38" y="49"/>
                    <a:pt x="37" y="51"/>
                    <a:pt x="39" y="52"/>
                  </a:cubicBezTo>
                  <a:cubicBezTo>
                    <a:pt x="41" y="53"/>
                    <a:pt x="41" y="53"/>
                    <a:pt x="41" y="54"/>
                  </a:cubicBezTo>
                  <a:cubicBezTo>
                    <a:pt x="41" y="56"/>
                    <a:pt x="41" y="58"/>
                    <a:pt x="42" y="59"/>
                  </a:cubicBezTo>
                  <a:cubicBezTo>
                    <a:pt x="43" y="60"/>
                    <a:pt x="42" y="59"/>
                    <a:pt x="42" y="61"/>
                  </a:cubicBezTo>
                  <a:cubicBezTo>
                    <a:pt x="42" y="63"/>
                    <a:pt x="43" y="62"/>
                    <a:pt x="43" y="63"/>
                  </a:cubicBezTo>
                  <a:cubicBezTo>
                    <a:pt x="44" y="64"/>
                    <a:pt x="43" y="65"/>
                    <a:pt x="44" y="66"/>
                  </a:cubicBezTo>
                  <a:cubicBezTo>
                    <a:pt x="46" y="67"/>
                    <a:pt x="48" y="68"/>
                    <a:pt x="47" y="66"/>
                  </a:cubicBezTo>
                  <a:cubicBezTo>
                    <a:pt x="46" y="64"/>
                    <a:pt x="46" y="63"/>
                    <a:pt x="45" y="61"/>
                  </a:cubicBezTo>
                  <a:cubicBezTo>
                    <a:pt x="44" y="59"/>
                    <a:pt x="43" y="54"/>
                    <a:pt x="44" y="56"/>
                  </a:cubicBezTo>
                  <a:cubicBezTo>
                    <a:pt x="45" y="57"/>
                    <a:pt x="47" y="61"/>
                    <a:pt x="48" y="64"/>
                  </a:cubicBezTo>
                  <a:cubicBezTo>
                    <a:pt x="50" y="66"/>
                    <a:pt x="51" y="66"/>
                    <a:pt x="51" y="68"/>
                  </a:cubicBezTo>
                  <a:cubicBezTo>
                    <a:pt x="51" y="70"/>
                    <a:pt x="50" y="72"/>
                    <a:pt x="53" y="73"/>
                  </a:cubicBezTo>
                  <a:cubicBezTo>
                    <a:pt x="57" y="75"/>
                    <a:pt x="59" y="77"/>
                    <a:pt x="61" y="77"/>
                  </a:cubicBezTo>
                  <a:cubicBezTo>
                    <a:pt x="63" y="77"/>
                    <a:pt x="65" y="76"/>
                    <a:pt x="65" y="77"/>
                  </a:cubicBezTo>
                  <a:cubicBezTo>
                    <a:pt x="66" y="78"/>
                    <a:pt x="68" y="80"/>
                    <a:pt x="70" y="80"/>
                  </a:cubicBezTo>
                  <a:cubicBezTo>
                    <a:pt x="72" y="80"/>
                    <a:pt x="72" y="81"/>
                    <a:pt x="73" y="83"/>
                  </a:cubicBezTo>
                  <a:cubicBezTo>
                    <a:pt x="73" y="85"/>
                    <a:pt x="74" y="85"/>
                    <a:pt x="76" y="85"/>
                  </a:cubicBezTo>
                  <a:cubicBezTo>
                    <a:pt x="78" y="86"/>
                    <a:pt x="79" y="88"/>
                    <a:pt x="80" y="88"/>
                  </a:cubicBezTo>
                  <a:cubicBezTo>
                    <a:pt x="82" y="88"/>
                    <a:pt x="83" y="87"/>
                    <a:pt x="83" y="88"/>
                  </a:cubicBezTo>
                  <a:cubicBezTo>
                    <a:pt x="83" y="90"/>
                    <a:pt x="84" y="93"/>
                    <a:pt x="82" y="95"/>
                  </a:cubicBezTo>
                  <a:cubicBezTo>
                    <a:pt x="79" y="97"/>
                    <a:pt x="78" y="98"/>
                    <a:pt x="79" y="100"/>
                  </a:cubicBezTo>
                  <a:cubicBezTo>
                    <a:pt x="81" y="101"/>
                    <a:pt x="80" y="102"/>
                    <a:pt x="79" y="103"/>
                  </a:cubicBezTo>
                  <a:cubicBezTo>
                    <a:pt x="78" y="104"/>
                    <a:pt x="79" y="105"/>
                    <a:pt x="81" y="107"/>
                  </a:cubicBezTo>
                  <a:cubicBezTo>
                    <a:pt x="82" y="108"/>
                    <a:pt x="84" y="110"/>
                    <a:pt x="85" y="113"/>
                  </a:cubicBezTo>
                  <a:cubicBezTo>
                    <a:pt x="86" y="117"/>
                    <a:pt x="88" y="118"/>
                    <a:pt x="90" y="119"/>
                  </a:cubicBezTo>
                  <a:cubicBezTo>
                    <a:pt x="93" y="120"/>
                    <a:pt x="95" y="121"/>
                    <a:pt x="95" y="124"/>
                  </a:cubicBezTo>
                  <a:cubicBezTo>
                    <a:pt x="95" y="126"/>
                    <a:pt x="95" y="135"/>
                    <a:pt x="95" y="137"/>
                  </a:cubicBezTo>
                  <a:cubicBezTo>
                    <a:pt x="95" y="140"/>
                    <a:pt x="96" y="142"/>
                    <a:pt x="96" y="144"/>
                  </a:cubicBezTo>
                  <a:cubicBezTo>
                    <a:pt x="95" y="146"/>
                    <a:pt x="96" y="147"/>
                    <a:pt x="97" y="148"/>
                  </a:cubicBezTo>
                  <a:cubicBezTo>
                    <a:pt x="97" y="149"/>
                    <a:pt x="97" y="151"/>
                    <a:pt x="97" y="152"/>
                  </a:cubicBezTo>
                  <a:cubicBezTo>
                    <a:pt x="97" y="154"/>
                    <a:pt x="99" y="153"/>
                    <a:pt x="99" y="154"/>
                  </a:cubicBezTo>
                  <a:cubicBezTo>
                    <a:pt x="99" y="155"/>
                    <a:pt x="99" y="158"/>
                    <a:pt x="99" y="158"/>
                  </a:cubicBezTo>
                  <a:cubicBezTo>
                    <a:pt x="100" y="159"/>
                    <a:pt x="98" y="162"/>
                    <a:pt x="103" y="164"/>
                  </a:cubicBezTo>
                  <a:cubicBezTo>
                    <a:pt x="107" y="167"/>
                    <a:pt x="107" y="167"/>
                    <a:pt x="108" y="167"/>
                  </a:cubicBezTo>
                  <a:cubicBezTo>
                    <a:pt x="108" y="168"/>
                    <a:pt x="109" y="166"/>
                    <a:pt x="109" y="167"/>
                  </a:cubicBezTo>
                  <a:cubicBezTo>
                    <a:pt x="109" y="168"/>
                    <a:pt x="107" y="172"/>
                    <a:pt x="111" y="172"/>
                  </a:cubicBezTo>
                  <a:cubicBezTo>
                    <a:pt x="116" y="172"/>
                    <a:pt x="119" y="170"/>
                    <a:pt x="116" y="169"/>
                  </a:cubicBezTo>
                  <a:cubicBezTo>
                    <a:pt x="113" y="167"/>
                    <a:pt x="112" y="168"/>
                    <a:pt x="111" y="166"/>
                  </a:cubicBezTo>
                  <a:cubicBezTo>
                    <a:pt x="111" y="164"/>
                    <a:pt x="110" y="164"/>
                    <a:pt x="110" y="163"/>
                  </a:cubicBezTo>
                  <a:cubicBezTo>
                    <a:pt x="109" y="162"/>
                    <a:pt x="111" y="161"/>
                    <a:pt x="110" y="160"/>
                  </a:cubicBezTo>
                  <a:cubicBezTo>
                    <a:pt x="110" y="158"/>
                    <a:pt x="108" y="158"/>
                    <a:pt x="108" y="157"/>
                  </a:cubicBezTo>
                  <a:cubicBezTo>
                    <a:pt x="108" y="156"/>
                    <a:pt x="109" y="154"/>
                    <a:pt x="110" y="154"/>
                  </a:cubicBezTo>
                  <a:cubicBezTo>
                    <a:pt x="110" y="153"/>
                    <a:pt x="110" y="153"/>
                    <a:pt x="109" y="152"/>
                  </a:cubicBezTo>
                  <a:cubicBezTo>
                    <a:pt x="108" y="152"/>
                    <a:pt x="109" y="151"/>
                    <a:pt x="110" y="151"/>
                  </a:cubicBezTo>
                  <a:cubicBezTo>
                    <a:pt x="111" y="151"/>
                    <a:pt x="111" y="151"/>
                    <a:pt x="111" y="150"/>
                  </a:cubicBezTo>
                  <a:cubicBezTo>
                    <a:pt x="112" y="148"/>
                    <a:pt x="113" y="149"/>
                    <a:pt x="114" y="148"/>
                  </a:cubicBezTo>
                  <a:cubicBezTo>
                    <a:pt x="115" y="148"/>
                    <a:pt x="117" y="147"/>
                    <a:pt x="116" y="145"/>
                  </a:cubicBezTo>
                  <a:cubicBezTo>
                    <a:pt x="115" y="143"/>
                    <a:pt x="113" y="142"/>
                    <a:pt x="115" y="142"/>
                  </a:cubicBezTo>
                  <a:cubicBezTo>
                    <a:pt x="117" y="142"/>
                    <a:pt x="119" y="142"/>
                    <a:pt x="120" y="140"/>
                  </a:cubicBezTo>
                  <a:cubicBezTo>
                    <a:pt x="121" y="138"/>
                    <a:pt x="121" y="138"/>
                    <a:pt x="122" y="136"/>
                  </a:cubicBezTo>
                  <a:cubicBezTo>
                    <a:pt x="123" y="135"/>
                    <a:pt x="123" y="133"/>
                    <a:pt x="123" y="132"/>
                  </a:cubicBezTo>
                  <a:cubicBezTo>
                    <a:pt x="123" y="131"/>
                    <a:pt x="123" y="130"/>
                    <a:pt x="125" y="129"/>
                  </a:cubicBezTo>
                  <a:cubicBezTo>
                    <a:pt x="126" y="128"/>
                    <a:pt x="132" y="128"/>
                    <a:pt x="133" y="125"/>
                  </a:cubicBezTo>
                  <a:cubicBezTo>
                    <a:pt x="134" y="123"/>
                    <a:pt x="135" y="121"/>
                    <a:pt x="134" y="119"/>
                  </a:cubicBezTo>
                  <a:cubicBezTo>
                    <a:pt x="134" y="116"/>
                    <a:pt x="134" y="115"/>
                    <a:pt x="135" y="113"/>
                  </a:cubicBezTo>
                  <a:cubicBezTo>
                    <a:pt x="137" y="111"/>
                    <a:pt x="139" y="109"/>
                    <a:pt x="139" y="108"/>
                  </a:cubicBezTo>
                  <a:cubicBezTo>
                    <a:pt x="139" y="106"/>
                    <a:pt x="140" y="104"/>
                    <a:pt x="137" y="1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405">
              <a:extLst>
                <a:ext uri="{FF2B5EF4-FFF2-40B4-BE49-F238E27FC236}">
                  <a16:creationId xmlns:a16="http://schemas.microsoft.com/office/drawing/2014/main" id="{4D8F0AD3-8D5E-4DD9-B0E0-8499A74E714B}"/>
                </a:ext>
              </a:extLst>
            </p:cNvPr>
            <p:cNvSpPr>
              <a:spLocks/>
            </p:cNvSpPr>
            <p:nvPr/>
          </p:nvSpPr>
          <p:spPr bwMode="auto">
            <a:xfrm>
              <a:off x="2154238" y="6821489"/>
              <a:ext cx="311150" cy="82550"/>
            </a:xfrm>
            <a:custGeom>
              <a:avLst/>
              <a:gdLst>
                <a:gd name="T0" fmla="*/ 85 w 98"/>
                <a:gd name="T1" fmla="*/ 14 h 26"/>
                <a:gd name="T2" fmla="*/ 89 w 98"/>
                <a:gd name="T3" fmla="*/ 10 h 26"/>
                <a:gd name="T4" fmla="*/ 90 w 98"/>
                <a:gd name="T5" fmla="*/ 7 h 26"/>
                <a:gd name="T6" fmla="*/ 92 w 98"/>
                <a:gd name="T7" fmla="*/ 5 h 26"/>
                <a:gd name="T8" fmla="*/ 96 w 98"/>
                <a:gd name="T9" fmla="*/ 4 h 26"/>
                <a:gd name="T10" fmla="*/ 96 w 98"/>
                <a:gd name="T11" fmla="*/ 2 h 26"/>
                <a:gd name="T12" fmla="*/ 92 w 98"/>
                <a:gd name="T13" fmla="*/ 2 h 26"/>
                <a:gd name="T14" fmla="*/ 89 w 98"/>
                <a:gd name="T15" fmla="*/ 1 h 26"/>
                <a:gd name="T16" fmla="*/ 75 w 98"/>
                <a:gd name="T17" fmla="*/ 1 h 26"/>
                <a:gd name="T18" fmla="*/ 66 w 98"/>
                <a:gd name="T19" fmla="*/ 1 h 26"/>
                <a:gd name="T20" fmla="*/ 60 w 98"/>
                <a:gd name="T21" fmla="*/ 1 h 26"/>
                <a:gd name="T22" fmla="*/ 40 w 98"/>
                <a:gd name="T23" fmla="*/ 1 h 26"/>
                <a:gd name="T24" fmla="*/ 31 w 98"/>
                <a:gd name="T25" fmla="*/ 2 h 26"/>
                <a:gd name="T26" fmla="*/ 24 w 98"/>
                <a:gd name="T27" fmla="*/ 3 h 26"/>
                <a:gd name="T28" fmla="*/ 17 w 98"/>
                <a:gd name="T29" fmla="*/ 3 h 26"/>
                <a:gd name="T30" fmla="*/ 14 w 98"/>
                <a:gd name="T31" fmla="*/ 3 h 26"/>
                <a:gd name="T32" fmla="*/ 11 w 98"/>
                <a:gd name="T33" fmla="*/ 3 h 26"/>
                <a:gd name="T34" fmla="*/ 4 w 98"/>
                <a:gd name="T35" fmla="*/ 4 h 26"/>
                <a:gd name="T36" fmla="*/ 8 w 98"/>
                <a:gd name="T37" fmla="*/ 9 h 26"/>
                <a:gd name="T38" fmla="*/ 13 w 98"/>
                <a:gd name="T39" fmla="*/ 9 h 26"/>
                <a:gd name="T40" fmla="*/ 16 w 98"/>
                <a:gd name="T41" fmla="*/ 9 h 26"/>
                <a:gd name="T42" fmla="*/ 24 w 98"/>
                <a:gd name="T43" fmla="*/ 6 h 26"/>
                <a:gd name="T44" fmla="*/ 37 w 98"/>
                <a:gd name="T45" fmla="*/ 7 h 26"/>
                <a:gd name="T46" fmla="*/ 42 w 98"/>
                <a:gd name="T47" fmla="*/ 6 h 26"/>
                <a:gd name="T48" fmla="*/ 52 w 98"/>
                <a:gd name="T49" fmla="*/ 3 h 26"/>
                <a:gd name="T50" fmla="*/ 51 w 98"/>
                <a:gd name="T51" fmla="*/ 5 h 26"/>
                <a:gd name="T52" fmla="*/ 47 w 98"/>
                <a:gd name="T53" fmla="*/ 7 h 26"/>
                <a:gd name="T54" fmla="*/ 54 w 98"/>
                <a:gd name="T55" fmla="*/ 8 h 26"/>
                <a:gd name="T56" fmla="*/ 56 w 98"/>
                <a:gd name="T57" fmla="*/ 11 h 26"/>
                <a:gd name="T58" fmla="*/ 56 w 98"/>
                <a:gd name="T59" fmla="*/ 14 h 26"/>
                <a:gd name="T60" fmla="*/ 55 w 98"/>
                <a:gd name="T61" fmla="*/ 16 h 26"/>
                <a:gd name="T62" fmla="*/ 53 w 98"/>
                <a:gd name="T63" fmla="*/ 19 h 26"/>
                <a:gd name="T64" fmla="*/ 56 w 98"/>
                <a:gd name="T65" fmla="*/ 25 h 26"/>
                <a:gd name="T66" fmla="*/ 61 w 98"/>
                <a:gd name="T67" fmla="*/ 24 h 26"/>
                <a:gd name="T68" fmla="*/ 67 w 98"/>
                <a:gd name="T69" fmla="*/ 20 h 26"/>
                <a:gd name="T70" fmla="*/ 73 w 98"/>
                <a:gd name="T71" fmla="*/ 18 h 26"/>
                <a:gd name="T72" fmla="*/ 81 w 98"/>
                <a:gd name="T73" fmla="*/ 16 h 26"/>
                <a:gd name="T74" fmla="*/ 85 w 98"/>
                <a:gd name="T75" fmla="*/ 1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8" h="26">
                  <a:moveTo>
                    <a:pt x="85" y="14"/>
                  </a:moveTo>
                  <a:cubicBezTo>
                    <a:pt x="87" y="12"/>
                    <a:pt x="87" y="11"/>
                    <a:pt x="89" y="10"/>
                  </a:cubicBezTo>
                  <a:cubicBezTo>
                    <a:pt x="91" y="10"/>
                    <a:pt x="91" y="8"/>
                    <a:pt x="90" y="7"/>
                  </a:cubicBezTo>
                  <a:cubicBezTo>
                    <a:pt x="90" y="5"/>
                    <a:pt x="91" y="6"/>
                    <a:pt x="92" y="5"/>
                  </a:cubicBezTo>
                  <a:cubicBezTo>
                    <a:pt x="93" y="4"/>
                    <a:pt x="94" y="4"/>
                    <a:pt x="96" y="4"/>
                  </a:cubicBezTo>
                  <a:cubicBezTo>
                    <a:pt x="98" y="4"/>
                    <a:pt x="96" y="3"/>
                    <a:pt x="96" y="2"/>
                  </a:cubicBezTo>
                  <a:cubicBezTo>
                    <a:pt x="96" y="1"/>
                    <a:pt x="95" y="1"/>
                    <a:pt x="92" y="2"/>
                  </a:cubicBezTo>
                  <a:cubicBezTo>
                    <a:pt x="90" y="2"/>
                    <a:pt x="90" y="2"/>
                    <a:pt x="89" y="1"/>
                  </a:cubicBezTo>
                  <a:cubicBezTo>
                    <a:pt x="87" y="1"/>
                    <a:pt x="78" y="1"/>
                    <a:pt x="75" y="1"/>
                  </a:cubicBezTo>
                  <a:cubicBezTo>
                    <a:pt x="73" y="1"/>
                    <a:pt x="69" y="1"/>
                    <a:pt x="66" y="1"/>
                  </a:cubicBezTo>
                  <a:cubicBezTo>
                    <a:pt x="64" y="1"/>
                    <a:pt x="64" y="1"/>
                    <a:pt x="60" y="1"/>
                  </a:cubicBezTo>
                  <a:cubicBezTo>
                    <a:pt x="56" y="0"/>
                    <a:pt x="44" y="1"/>
                    <a:pt x="40" y="1"/>
                  </a:cubicBezTo>
                  <a:cubicBezTo>
                    <a:pt x="36" y="1"/>
                    <a:pt x="34" y="0"/>
                    <a:pt x="31" y="2"/>
                  </a:cubicBezTo>
                  <a:cubicBezTo>
                    <a:pt x="28" y="4"/>
                    <a:pt x="27" y="3"/>
                    <a:pt x="24" y="3"/>
                  </a:cubicBezTo>
                  <a:cubicBezTo>
                    <a:pt x="21" y="3"/>
                    <a:pt x="19" y="3"/>
                    <a:pt x="17" y="3"/>
                  </a:cubicBezTo>
                  <a:cubicBezTo>
                    <a:pt x="16" y="3"/>
                    <a:pt x="16" y="2"/>
                    <a:pt x="14" y="3"/>
                  </a:cubicBezTo>
                  <a:cubicBezTo>
                    <a:pt x="11" y="4"/>
                    <a:pt x="12" y="4"/>
                    <a:pt x="11" y="3"/>
                  </a:cubicBezTo>
                  <a:cubicBezTo>
                    <a:pt x="10" y="2"/>
                    <a:pt x="9" y="3"/>
                    <a:pt x="4" y="4"/>
                  </a:cubicBezTo>
                  <a:cubicBezTo>
                    <a:pt x="0" y="5"/>
                    <a:pt x="6" y="9"/>
                    <a:pt x="8" y="9"/>
                  </a:cubicBezTo>
                  <a:cubicBezTo>
                    <a:pt x="8" y="9"/>
                    <a:pt x="11" y="9"/>
                    <a:pt x="13" y="9"/>
                  </a:cubicBezTo>
                  <a:cubicBezTo>
                    <a:pt x="14" y="8"/>
                    <a:pt x="15" y="9"/>
                    <a:pt x="16" y="9"/>
                  </a:cubicBezTo>
                  <a:cubicBezTo>
                    <a:pt x="17" y="9"/>
                    <a:pt x="18" y="8"/>
                    <a:pt x="24" y="6"/>
                  </a:cubicBezTo>
                  <a:cubicBezTo>
                    <a:pt x="30" y="5"/>
                    <a:pt x="35" y="6"/>
                    <a:pt x="37" y="7"/>
                  </a:cubicBezTo>
                  <a:cubicBezTo>
                    <a:pt x="40" y="8"/>
                    <a:pt x="40" y="7"/>
                    <a:pt x="42" y="6"/>
                  </a:cubicBezTo>
                  <a:cubicBezTo>
                    <a:pt x="45" y="5"/>
                    <a:pt x="48" y="4"/>
                    <a:pt x="52" y="3"/>
                  </a:cubicBezTo>
                  <a:cubicBezTo>
                    <a:pt x="56" y="3"/>
                    <a:pt x="54" y="4"/>
                    <a:pt x="51" y="5"/>
                  </a:cubicBezTo>
                  <a:cubicBezTo>
                    <a:pt x="49" y="6"/>
                    <a:pt x="46" y="5"/>
                    <a:pt x="47" y="7"/>
                  </a:cubicBezTo>
                  <a:cubicBezTo>
                    <a:pt x="47" y="8"/>
                    <a:pt x="52" y="8"/>
                    <a:pt x="54" y="8"/>
                  </a:cubicBezTo>
                  <a:cubicBezTo>
                    <a:pt x="55" y="8"/>
                    <a:pt x="55" y="10"/>
                    <a:pt x="56" y="11"/>
                  </a:cubicBezTo>
                  <a:cubicBezTo>
                    <a:pt x="56" y="12"/>
                    <a:pt x="55" y="13"/>
                    <a:pt x="56" y="14"/>
                  </a:cubicBezTo>
                  <a:cubicBezTo>
                    <a:pt x="56" y="15"/>
                    <a:pt x="57" y="15"/>
                    <a:pt x="55" y="16"/>
                  </a:cubicBezTo>
                  <a:cubicBezTo>
                    <a:pt x="54" y="17"/>
                    <a:pt x="53" y="17"/>
                    <a:pt x="53" y="19"/>
                  </a:cubicBezTo>
                  <a:cubicBezTo>
                    <a:pt x="53" y="21"/>
                    <a:pt x="54" y="23"/>
                    <a:pt x="56" y="25"/>
                  </a:cubicBezTo>
                  <a:cubicBezTo>
                    <a:pt x="59" y="26"/>
                    <a:pt x="60" y="26"/>
                    <a:pt x="61" y="24"/>
                  </a:cubicBezTo>
                  <a:cubicBezTo>
                    <a:pt x="62" y="22"/>
                    <a:pt x="65" y="20"/>
                    <a:pt x="67" y="20"/>
                  </a:cubicBezTo>
                  <a:cubicBezTo>
                    <a:pt x="69" y="19"/>
                    <a:pt x="71" y="20"/>
                    <a:pt x="73" y="18"/>
                  </a:cubicBezTo>
                  <a:cubicBezTo>
                    <a:pt x="75" y="16"/>
                    <a:pt x="78" y="17"/>
                    <a:pt x="81" y="16"/>
                  </a:cubicBezTo>
                  <a:cubicBezTo>
                    <a:pt x="84" y="15"/>
                    <a:pt x="84" y="16"/>
                    <a:pt x="85"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406">
              <a:extLst>
                <a:ext uri="{FF2B5EF4-FFF2-40B4-BE49-F238E27FC236}">
                  <a16:creationId xmlns:a16="http://schemas.microsoft.com/office/drawing/2014/main" id="{727BA817-186E-49B4-97DD-4BB74DBF7DAD}"/>
                </a:ext>
              </a:extLst>
            </p:cNvPr>
            <p:cNvSpPr>
              <a:spLocks/>
            </p:cNvSpPr>
            <p:nvPr/>
          </p:nvSpPr>
          <p:spPr bwMode="auto">
            <a:xfrm>
              <a:off x="2405063" y="6888164"/>
              <a:ext cx="44450" cy="28575"/>
            </a:xfrm>
            <a:custGeom>
              <a:avLst/>
              <a:gdLst>
                <a:gd name="T0" fmla="*/ 9 w 14"/>
                <a:gd name="T1" fmla="*/ 1 h 9"/>
                <a:gd name="T2" fmla="*/ 1 w 14"/>
                <a:gd name="T3" fmla="*/ 3 h 9"/>
                <a:gd name="T4" fmla="*/ 4 w 14"/>
                <a:gd name="T5" fmla="*/ 9 h 9"/>
                <a:gd name="T6" fmla="*/ 12 w 14"/>
                <a:gd name="T7" fmla="*/ 4 h 9"/>
                <a:gd name="T8" fmla="*/ 9 w 14"/>
                <a:gd name="T9" fmla="*/ 1 h 9"/>
              </a:gdLst>
              <a:ahLst/>
              <a:cxnLst>
                <a:cxn ang="0">
                  <a:pos x="T0" y="T1"/>
                </a:cxn>
                <a:cxn ang="0">
                  <a:pos x="T2" y="T3"/>
                </a:cxn>
                <a:cxn ang="0">
                  <a:pos x="T4" y="T5"/>
                </a:cxn>
                <a:cxn ang="0">
                  <a:pos x="T6" y="T7"/>
                </a:cxn>
                <a:cxn ang="0">
                  <a:pos x="T8" y="T9"/>
                </a:cxn>
              </a:cxnLst>
              <a:rect l="0" t="0" r="r" b="b"/>
              <a:pathLst>
                <a:path w="14" h="9">
                  <a:moveTo>
                    <a:pt x="9" y="1"/>
                  </a:moveTo>
                  <a:cubicBezTo>
                    <a:pt x="4" y="2"/>
                    <a:pt x="0" y="0"/>
                    <a:pt x="1" y="3"/>
                  </a:cubicBezTo>
                  <a:cubicBezTo>
                    <a:pt x="1" y="5"/>
                    <a:pt x="2" y="9"/>
                    <a:pt x="4" y="9"/>
                  </a:cubicBezTo>
                  <a:cubicBezTo>
                    <a:pt x="9" y="7"/>
                    <a:pt x="13" y="6"/>
                    <a:pt x="12" y="4"/>
                  </a:cubicBezTo>
                  <a:cubicBezTo>
                    <a:pt x="10" y="2"/>
                    <a:pt x="14" y="1"/>
                    <a:pt x="9"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407">
              <a:extLst>
                <a:ext uri="{FF2B5EF4-FFF2-40B4-BE49-F238E27FC236}">
                  <a16:creationId xmlns:a16="http://schemas.microsoft.com/office/drawing/2014/main" id="{B7841BE8-4BF9-4894-B741-396B69A2336A}"/>
                </a:ext>
              </a:extLst>
            </p:cNvPr>
            <p:cNvSpPr>
              <a:spLocks/>
            </p:cNvSpPr>
            <p:nvPr/>
          </p:nvSpPr>
          <p:spPr bwMode="auto">
            <a:xfrm>
              <a:off x="2513013" y="6840539"/>
              <a:ext cx="69850" cy="19050"/>
            </a:xfrm>
            <a:custGeom>
              <a:avLst/>
              <a:gdLst>
                <a:gd name="T0" fmla="*/ 6 w 22"/>
                <a:gd name="T1" fmla="*/ 5 h 6"/>
                <a:gd name="T2" fmla="*/ 7 w 22"/>
                <a:gd name="T3" fmla="*/ 5 h 6"/>
                <a:gd name="T4" fmla="*/ 9 w 22"/>
                <a:gd name="T5" fmla="*/ 4 h 6"/>
                <a:gd name="T6" fmla="*/ 12 w 22"/>
                <a:gd name="T7" fmla="*/ 5 h 6"/>
                <a:gd name="T8" fmla="*/ 19 w 22"/>
                <a:gd name="T9" fmla="*/ 1 h 6"/>
                <a:gd name="T10" fmla="*/ 13 w 22"/>
                <a:gd name="T11" fmla="*/ 0 h 6"/>
                <a:gd name="T12" fmla="*/ 1 w 22"/>
                <a:gd name="T13" fmla="*/ 2 h 6"/>
                <a:gd name="T14" fmla="*/ 6 w 22"/>
                <a:gd name="T15" fmla="*/ 5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6">
                  <a:moveTo>
                    <a:pt x="6" y="5"/>
                  </a:moveTo>
                  <a:cubicBezTo>
                    <a:pt x="7" y="5"/>
                    <a:pt x="7" y="5"/>
                    <a:pt x="7" y="5"/>
                  </a:cubicBezTo>
                  <a:cubicBezTo>
                    <a:pt x="8" y="6"/>
                    <a:pt x="9" y="5"/>
                    <a:pt x="9" y="4"/>
                  </a:cubicBezTo>
                  <a:cubicBezTo>
                    <a:pt x="11" y="1"/>
                    <a:pt x="11" y="6"/>
                    <a:pt x="12" y="5"/>
                  </a:cubicBezTo>
                  <a:cubicBezTo>
                    <a:pt x="14" y="4"/>
                    <a:pt x="17" y="2"/>
                    <a:pt x="19" y="1"/>
                  </a:cubicBezTo>
                  <a:cubicBezTo>
                    <a:pt x="22" y="0"/>
                    <a:pt x="17" y="1"/>
                    <a:pt x="13" y="0"/>
                  </a:cubicBezTo>
                  <a:cubicBezTo>
                    <a:pt x="9" y="0"/>
                    <a:pt x="3" y="1"/>
                    <a:pt x="1" y="2"/>
                  </a:cubicBezTo>
                  <a:cubicBezTo>
                    <a:pt x="0" y="3"/>
                    <a:pt x="4" y="4"/>
                    <a:pt x="6"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408">
              <a:extLst>
                <a:ext uri="{FF2B5EF4-FFF2-40B4-BE49-F238E27FC236}">
                  <a16:creationId xmlns:a16="http://schemas.microsoft.com/office/drawing/2014/main" id="{F29DFB66-F580-4D43-8631-C1C929CC94A0}"/>
                </a:ext>
              </a:extLst>
            </p:cNvPr>
            <p:cNvSpPr>
              <a:spLocks/>
            </p:cNvSpPr>
            <p:nvPr/>
          </p:nvSpPr>
          <p:spPr bwMode="auto">
            <a:xfrm>
              <a:off x="2592388" y="6827839"/>
              <a:ext cx="57150" cy="12700"/>
            </a:xfrm>
            <a:custGeom>
              <a:avLst/>
              <a:gdLst>
                <a:gd name="T0" fmla="*/ 5 w 18"/>
                <a:gd name="T1" fmla="*/ 3 h 4"/>
                <a:gd name="T2" fmla="*/ 6 w 18"/>
                <a:gd name="T3" fmla="*/ 4 h 4"/>
                <a:gd name="T4" fmla="*/ 15 w 18"/>
                <a:gd name="T5" fmla="*/ 3 h 4"/>
                <a:gd name="T6" fmla="*/ 17 w 18"/>
                <a:gd name="T7" fmla="*/ 2 h 4"/>
                <a:gd name="T8" fmla="*/ 12 w 18"/>
                <a:gd name="T9" fmla="*/ 0 h 4"/>
                <a:gd name="T10" fmla="*/ 8 w 18"/>
                <a:gd name="T11" fmla="*/ 2 h 4"/>
                <a:gd name="T12" fmla="*/ 3 w 18"/>
                <a:gd name="T13" fmla="*/ 1 h 4"/>
                <a:gd name="T14" fmla="*/ 5 w 18"/>
                <a:gd name="T15" fmla="*/ 3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 h="4">
                  <a:moveTo>
                    <a:pt x="5" y="3"/>
                  </a:moveTo>
                  <a:cubicBezTo>
                    <a:pt x="5" y="3"/>
                    <a:pt x="4" y="4"/>
                    <a:pt x="6" y="4"/>
                  </a:cubicBezTo>
                  <a:cubicBezTo>
                    <a:pt x="8" y="4"/>
                    <a:pt x="12" y="3"/>
                    <a:pt x="15" y="3"/>
                  </a:cubicBezTo>
                  <a:cubicBezTo>
                    <a:pt x="18" y="3"/>
                    <a:pt x="17" y="2"/>
                    <a:pt x="17" y="2"/>
                  </a:cubicBezTo>
                  <a:cubicBezTo>
                    <a:pt x="16" y="2"/>
                    <a:pt x="14" y="0"/>
                    <a:pt x="12" y="0"/>
                  </a:cubicBezTo>
                  <a:cubicBezTo>
                    <a:pt x="9" y="1"/>
                    <a:pt x="9" y="2"/>
                    <a:pt x="8" y="2"/>
                  </a:cubicBezTo>
                  <a:cubicBezTo>
                    <a:pt x="6" y="2"/>
                    <a:pt x="6" y="1"/>
                    <a:pt x="3" y="1"/>
                  </a:cubicBezTo>
                  <a:cubicBezTo>
                    <a:pt x="0" y="1"/>
                    <a:pt x="3" y="3"/>
                    <a:pt x="5"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409">
              <a:extLst>
                <a:ext uri="{FF2B5EF4-FFF2-40B4-BE49-F238E27FC236}">
                  <a16:creationId xmlns:a16="http://schemas.microsoft.com/office/drawing/2014/main" id="{F122146A-F116-4DE0-B3F7-DFBF471B6A28}"/>
                </a:ext>
              </a:extLst>
            </p:cNvPr>
            <p:cNvSpPr>
              <a:spLocks noEditPoints="1"/>
            </p:cNvSpPr>
            <p:nvPr/>
          </p:nvSpPr>
          <p:spPr bwMode="auto">
            <a:xfrm>
              <a:off x="2401888" y="6831014"/>
              <a:ext cx="685800" cy="473075"/>
            </a:xfrm>
            <a:custGeom>
              <a:avLst/>
              <a:gdLst>
                <a:gd name="T0" fmla="*/ 196 w 216"/>
                <a:gd name="T1" fmla="*/ 3 h 149"/>
                <a:gd name="T2" fmla="*/ 158 w 216"/>
                <a:gd name="T3" fmla="*/ 9 h 149"/>
                <a:gd name="T4" fmla="*/ 145 w 216"/>
                <a:gd name="T5" fmla="*/ 11 h 149"/>
                <a:gd name="T6" fmla="*/ 110 w 216"/>
                <a:gd name="T7" fmla="*/ 2 h 149"/>
                <a:gd name="T8" fmla="*/ 103 w 216"/>
                <a:gd name="T9" fmla="*/ 8 h 149"/>
                <a:gd name="T10" fmla="*/ 90 w 216"/>
                <a:gd name="T11" fmla="*/ 8 h 149"/>
                <a:gd name="T12" fmla="*/ 80 w 216"/>
                <a:gd name="T13" fmla="*/ 11 h 149"/>
                <a:gd name="T14" fmla="*/ 73 w 216"/>
                <a:gd name="T15" fmla="*/ 10 h 149"/>
                <a:gd name="T16" fmla="*/ 62 w 216"/>
                <a:gd name="T17" fmla="*/ 18 h 149"/>
                <a:gd name="T18" fmla="*/ 39 w 216"/>
                <a:gd name="T19" fmla="*/ 16 h 149"/>
                <a:gd name="T20" fmla="*/ 42 w 216"/>
                <a:gd name="T21" fmla="*/ 28 h 149"/>
                <a:gd name="T22" fmla="*/ 48 w 216"/>
                <a:gd name="T23" fmla="*/ 23 h 149"/>
                <a:gd name="T24" fmla="*/ 45 w 216"/>
                <a:gd name="T25" fmla="*/ 30 h 149"/>
                <a:gd name="T26" fmla="*/ 29 w 216"/>
                <a:gd name="T27" fmla="*/ 34 h 149"/>
                <a:gd name="T28" fmla="*/ 17 w 216"/>
                <a:gd name="T29" fmla="*/ 26 h 149"/>
                <a:gd name="T30" fmla="*/ 18 w 216"/>
                <a:gd name="T31" fmla="*/ 35 h 149"/>
                <a:gd name="T32" fmla="*/ 21 w 216"/>
                <a:gd name="T33" fmla="*/ 43 h 149"/>
                <a:gd name="T34" fmla="*/ 12 w 216"/>
                <a:gd name="T35" fmla="*/ 58 h 149"/>
                <a:gd name="T36" fmla="*/ 1 w 216"/>
                <a:gd name="T37" fmla="*/ 81 h 149"/>
                <a:gd name="T38" fmla="*/ 20 w 216"/>
                <a:gd name="T39" fmla="*/ 95 h 149"/>
                <a:gd name="T40" fmla="*/ 36 w 216"/>
                <a:gd name="T41" fmla="*/ 106 h 149"/>
                <a:gd name="T42" fmla="*/ 44 w 216"/>
                <a:gd name="T43" fmla="*/ 140 h 149"/>
                <a:gd name="T44" fmla="*/ 67 w 216"/>
                <a:gd name="T45" fmla="*/ 134 h 149"/>
                <a:gd name="T46" fmla="*/ 74 w 216"/>
                <a:gd name="T47" fmla="*/ 109 h 149"/>
                <a:gd name="T48" fmla="*/ 74 w 216"/>
                <a:gd name="T49" fmla="*/ 82 h 149"/>
                <a:gd name="T50" fmla="*/ 76 w 216"/>
                <a:gd name="T51" fmla="*/ 77 h 149"/>
                <a:gd name="T52" fmla="*/ 94 w 216"/>
                <a:gd name="T53" fmla="*/ 69 h 149"/>
                <a:gd name="T54" fmla="*/ 93 w 216"/>
                <a:gd name="T55" fmla="*/ 67 h 149"/>
                <a:gd name="T56" fmla="*/ 114 w 216"/>
                <a:gd name="T57" fmla="*/ 76 h 149"/>
                <a:gd name="T58" fmla="*/ 128 w 216"/>
                <a:gd name="T59" fmla="*/ 92 h 149"/>
                <a:gd name="T60" fmla="*/ 132 w 216"/>
                <a:gd name="T61" fmla="*/ 74 h 149"/>
                <a:gd name="T62" fmla="*/ 147 w 216"/>
                <a:gd name="T63" fmla="*/ 83 h 149"/>
                <a:gd name="T64" fmla="*/ 145 w 216"/>
                <a:gd name="T65" fmla="*/ 94 h 149"/>
                <a:gd name="T66" fmla="*/ 183 w 216"/>
                <a:gd name="T67" fmla="*/ 114 h 149"/>
                <a:gd name="T68" fmla="*/ 166 w 216"/>
                <a:gd name="T69" fmla="*/ 110 h 149"/>
                <a:gd name="T70" fmla="*/ 156 w 216"/>
                <a:gd name="T71" fmla="*/ 98 h 149"/>
                <a:gd name="T72" fmla="*/ 163 w 216"/>
                <a:gd name="T73" fmla="*/ 85 h 149"/>
                <a:gd name="T74" fmla="*/ 162 w 216"/>
                <a:gd name="T75" fmla="*/ 77 h 149"/>
                <a:gd name="T76" fmla="*/ 169 w 216"/>
                <a:gd name="T77" fmla="*/ 56 h 149"/>
                <a:gd name="T78" fmla="*/ 168 w 216"/>
                <a:gd name="T79" fmla="*/ 50 h 149"/>
                <a:gd name="T80" fmla="*/ 177 w 216"/>
                <a:gd name="T81" fmla="*/ 51 h 149"/>
                <a:gd name="T82" fmla="*/ 180 w 216"/>
                <a:gd name="T83" fmla="*/ 34 h 149"/>
                <a:gd name="T84" fmla="*/ 184 w 216"/>
                <a:gd name="T85" fmla="*/ 55 h 149"/>
                <a:gd name="T86" fmla="*/ 192 w 216"/>
                <a:gd name="T87" fmla="*/ 51 h 149"/>
                <a:gd name="T88" fmla="*/ 187 w 216"/>
                <a:gd name="T89" fmla="*/ 40 h 149"/>
                <a:gd name="T90" fmla="*/ 171 w 216"/>
                <a:gd name="T91" fmla="*/ 31 h 149"/>
                <a:gd name="T92" fmla="*/ 192 w 216"/>
                <a:gd name="T93" fmla="*/ 15 h 149"/>
                <a:gd name="T94" fmla="*/ 198 w 216"/>
                <a:gd name="T95" fmla="*/ 25 h 149"/>
                <a:gd name="T96" fmla="*/ 206 w 216"/>
                <a:gd name="T97" fmla="*/ 15 h 149"/>
                <a:gd name="T98" fmla="*/ 215 w 216"/>
                <a:gd name="T99" fmla="*/ 10 h 149"/>
                <a:gd name="T100" fmla="*/ 46 w 216"/>
                <a:gd name="T101" fmla="*/ 61 h 149"/>
                <a:gd name="T102" fmla="*/ 18 w 216"/>
                <a:gd name="T103" fmla="*/ 54 h 149"/>
                <a:gd name="T104" fmla="*/ 35 w 216"/>
                <a:gd name="T105" fmla="*/ 45 h 149"/>
                <a:gd name="T106" fmla="*/ 42 w 216"/>
                <a:gd name="T107" fmla="*/ 54 h 149"/>
                <a:gd name="T108" fmla="*/ 43 w 216"/>
                <a:gd name="T109" fmla="*/ 46 h 149"/>
                <a:gd name="T110" fmla="*/ 50 w 216"/>
                <a:gd name="T111" fmla="*/ 52 h 149"/>
                <a:gd name="T112" fmla="*/ 59 w 216"/>
                <a:gd name="T113" fmla="*/ 54 h 149"/>
                <a:gd name="T114" fmla="*/ 60 w 216"/>
                <a:gd name="T115" fmla="*/ 48 h 149"/>
                <a:gd name="T116" fmla="*/ 69 w 216"/>
                <a:gd name="T117" fmla="*/ 44 h 149"/>
                <a:gd name="T118" fmla="*/ 79 w 216"/>
                <a:gd name="T119" fmla="*/ 43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6" h="149">
                  <a:moveTo>
                    <a:pt x="215" y="10"/>
                  </a:moveTo>
                  <a:cubicBezTo>
                    <a:pt x="215" y="9"/>
                    <a:pt x="215" y="5"/>
                    <a:pt x="210" y="6"/>
                  </a:cubicBezTo>
                  <a:cubicBezTo>
                    <a:pt x="200" y="6"/>
                    <a:pt x="198" y="5"/>
                    <a:pt x="196" y="5"/>
                  </a:cubicBezTo>
                  <a:cubicBezTo>
                    <a:pt x="194" y="5"/>
                    <a:pt x="195" y="4"/>
                    <a:pt x="196" y="4"/>
                  </a:cubicBezTo>
                  <a:cubicBezTo>
                    <a:pt x="198" y="4"/>
                    <a:pt x="198" y="3"/>
                    <a:pt x="196" y="3"/>
                  </a:cubicBezTo>
                  <a:cubicBezTo>
                    <a:pt x="195" y="2"/>
                    <a:pt x="193" y="2"/>
                    <a:pt x="193" y="4"/>
                  </a:cubicBezTo>
                  <a:cubicBezTo>
                    <a:pt x="192" y="5"/>
                    <a:pt x="195" y="5"/>
                    <a:pt x="191" y="5"/>
                  </a:cubicBezTo>
                  <a:cubicBezTo>
                    <a:pt x="187" y="5"/>
                    <a:pt x="182" y="10"/>
                    <a:pt x="178" y="10"/>
                  </a:cubicBezTo>
                  <a:cubicBezTo>
                    <a:pt x="174" y="9"/>
                    <a:pt x="172" y="6"/>
                    <a:pt x="169" y="6"/>
                  </a:cubicBezTo>
                  <a:cubicBezTo>
                    <a:pt x="165" y="6"/>
                    <a:pt x="162" y="9"/>
                    <a:pt x="158" y="9"/>
                  </a:cubicBezTo>
                  <a:cubicBezTo>
                    <a:pt x="154" y="9"/>
                    <a:pt x="155" y="8"/>
                    <a:pt x="154" y="6"/>
                  </a:cubicBezTo>
                  <a:cubicBezTo>
                    <a:pt x="152" y="5"/>
                    <a:pt x="151" y="5"/>
                    <a:pt x="147" y="5"/>
                  </a:cubicBezTo>
                  <a:cubicBezTo>
                    <a:pt x="142" y="5"/>
                    <a:pt x="144" y="7"/>
                    <a:pt x="145" y="7"/>
                  </a:cubicBezTo>
                  <a:cubicBezTo>
                    <a:pt x="146" y="8"/>
                    <a:pt x="149" y="8"/>
                    <a:pt x="151" y="10"/>
                  </a:cubicBezTo>
                  <a:cubicBezTo>
                    <a:pt x="152" y="11"/>
                    <a:pt x="147" y="11"/>
                    <a:pt x="145" y="11"/>
                  </a:cubicBezTo>
                  <a:cubicBezTo>
                    <a:pt x="143" y="11"/>
                    <a:pt x="143" y="10"/>
                    <a:pt x="141" y="8"/>
                  </a:cubicBezTo>
                  <a:cubicBezTo>
                    <a:pt x="139" y="7"/>
                    <a:pt x="133" y="8"/>
                    <a:pt x="129" y="8"/>
                  </a:cubicBezTo>
                  <a:cubicBezTo>
                    <a:pt x="126" y="8"/>
                    <a:pt x="126" y="8"/>
                    <a:pt x="125" y="5"/>
                  </a:cubicBezTo>
                  <a:cubicBezTo>
                    <a:pt x="123" y="3"/>
                    <a:pt x="121" y="4"/>
                    <a:pt x="117" y="4"/>
                  </a:cubicBezTo>
                  <a:cubicBezTo>
                    <a:pt x="114" y="4"/>
                    <a:pt x="112" y="3"/>
                    <a:pt x="110" y="2"/>
                  </a:cubicBezTo>
                  <a:cubicBezTo>
                    <a:pt x="108" y="1"/>
                    <a:pt x="105" y="1"/>
                    <a:pt x="102" y="0"/>
                  </a:cubicBezTo>
                  <a:cubicBezTo>
                    <a:pt x="98" y="0"/>
                    <a:pt x="100" y="2"/>
                    <a:pt x="101" y="2"/>
                  </a:cubicBezTo>
                  <a:cubicBezTo>
                    <a:pt x="101" y="2"/>
                    <a:pt x="103" y="3"/>
                    <a:pt x="104" y="3"/>
                  </a:cubicBezTo>
                  <a:cubicBezTo>
                    <a:pt x="106" y="3"/>
                    <a:pt x="109" y="3"/>
                    <a:pt x="111" y="5"/>
                  </a:cubicBezTo>
                  <a:cubicBezTo>
                    <a:pt x="113" y="7"/>
                    <a:pt x="106" y="7"/>
                    <a:pt x="103" y="8"/>
                  </a:cubicBezTo>
                  <a:cubicBezTo>
                    <a:pt x="99" y="10"/>
                    <a:pt x="97" y="9"/>
                    <a:pt x="95" y="10"/>
                  </a:cubicBezTo>
                  <a:cubicBezTo>
                    <a:pt x="92" y="11"/>
                    <a:pt x="96" y="12"/>
                    <a:pt x="96" y="14"/>
                  </a:cubicBezTo>
                  <a:cubicBezTo>
                    <a:pt x="97" y="16"/>
                    <a:pt x="96" y="16"/>
                    <a:pt x="95" y="16"/>
                  </a:cubicBezTo>
                  <a:cubicBezTo>
                    <a:pt x="94" y="17"/>
                    <a:pt x="95" y="14"/>
                    <a:pt x="95" y="14"/>
                  </a:cubicBezTo>
                  <a:cubicBezTo>
                    <a:pt x="94" y="13"/>
                    <a:pt x="92" y="9"/>
                    <a:pt x="90" y="8"/>
                  </a:cubicBezTo>
                  <a:cubicBezTo>
                    <a:pt x="88" y="7"/>
                    <a:pt x="88" y="9"/>
                    <a:pt x="89" y="11"/>
                  </a:cubicBezTo>
                  <a:cubicBezTo>
                    <a:pt x="89" y="12"/>
                    <a:pt x="89" y="12"/>
                    <a:pt x="90" y="13"/>
                  </a:cubicBezTo>
                  <a:cubicBezTo>
                    <a:pt x="90" y="14"/>
                    <a:pt x="88" y="13"/>
                    <a:pt x="87" y="12"/>
                  </a:cubicBezTo>
                  <a:cubicBezTo>
                    <a:pt x="85" y="12"/>
                    <a:pt x="81" y="14"/>
                    <a:pt x="79" y="13"/>
                  </a:cubicBezTo>
                  <a:cubicBezTo>
                    <a:pt x="77" y="12"/>
                    <a:pt x="80" y="12"/>
                    <a:pt x="80" y="11"/>
                  </a:cubicBezTo>
                  <a:cubicBezTo>
                    <a:pt x="80" y="10"/>
                    <a:pt x="78" y="11"/>
                    <a:pt x="77" y="10"/>
                  </a:cubicBezTo>
                  <a:cubicBezTo>
                    <a:pt x="76" y="9"/>
                    <a:pt x="81" y="7"/>
                    <a:pt x="84" y="7"/>
                  </a:cubicBezTo>
                  <a:cubicBezTo>
                    <a:pt x="87" y="6"/>
                    <a:pt x="86" y="6"/>
                    <a:pt x="86" y="5"/>
                  </a:cubicBezTo>
                  <a:cubicBezTo>
                    <a:pt x="86" y="3"/>
                    <a:pt x="81" y="4"/>
                    <a:pt x="77" y="6"/>
                  </a:cubicBezTo>
                  <a:cubicBezTo>
                    <a:pt x="73" y="8"/>
                    <a:pt x="74" y="9"/>
                    <a:pt x="73" y="10"/>
                  </a:cubicBezTo>
                  <a:cubicBezTo>
                    <a:pt x="72" y="12"/>
                    <a:pt x="75" y="12"/>
                    <a:pt x="75" y="12"/>
                  </a:cubicBezTo>
                  <a:cubicBezTo>
                    <a:pt x="76" y="13"/>
                    <a:pt x="74" y="13"/>
                    <a:pt x="72" y="14"/>
                  </a:cubicBezTo>
                  <a:cubicBezTo>
                    <a:pt x="71" y="15"/>
                    <a:pt x="70" y="14"/>
                    <a:pt x="68" y="15"/>
                  </a:cubicBezTo>
                  <a:cubicBezTo>
                    <a:pt x="66" y="15"/>
                    <a:pt x="67" y="16"/>
                    <a:pt x="65" y="17"/>
                  </a:cubicBezTo>
                  <a:cubicBezTo>
                    <a:pt x="63" y="18"/>
                    <a:pt x="63" y="18"/>
                    <a:pt x="62" y="18"/>
                  </a:cubicBezTo>
                  <a:cubicBezTo>
                    <a:pt x="60" y="19"/>
                    <a:pt x="62" y="16"/>
                    <a:pt x="64" y="16"/>
                  </a:cubicBezTo>
                  <a:cubicBezTo>
                    <a:pt x="66" y="16"/>
                    <a:pt x="66" y="14"/>
                    <a:pt x="65" y="14"/>
                  </a:cubicBezTo>
                  <a:cubicBezTo>
                    <a:pt x="64" y="14"/>
                    <a:pt x="60" y="12"/>
                    <a:pt x="56" y="11"/>
                  </a:cubicBezTo>
                  <a:cubicBezTo>
                    <a:pt x="51" y="10"/>
                    <a:pt x="44" y="12"/>
                    <a:pt x="42" y="13"/>
                  </a:cubicBezTo>
                  <a:cubicBezTo>
                    <a:pt x="39" y="14"/>
                    <a:pt x="39" y="14"/>
                    <a:pt x="39" y="16"/>
                  </a:cubicBezTo>
                  <a:cubicBezTo>
                    <a:pt x="39" y="17"/>
                    <a:pt x="33" y="20"/>
                    <a:pt x="31" y="21"/>
                  </a:cubicBezTo>
                  <a:cubicBezTo>
                    <a:pt x="28" y="22"/>
                    <a:pt x="30" y="24"/>
                    <a:pt x="31" y="25"/>
                  </a:cubicBezTo>
                  <a:cubicBezTo>
                    <a:pt x="32" y="26"/>
                    <a:pt x="34" y="26"/>
                    <a:pt x="36" y="25"/>
                  </a:cubicBezTo>
                  <a:cubicBezTo>
                    <a:pt x="38" y="24"/>
                    <a:pt x="38" y="27"/>
                    <a:pt x="38" y="28"/>
                  </a:cubicBezTo>
                  <a:cubicBezTo>
                    <a:pt x="39" y="29"/>
                    <a:pt x="40" y="29"/>
                    <a:pt x="42" y="28"/>
                  </a:cubicBezTo>
                  <a:cubicBezTo>
                    <a:pt x="44" y="27"/>
                    <a:pt x="43" y="25"/>
                    <a:pt x="43" y="24"/>
                  </a:cubicBezTo>
                  <a:cubicBezTo>
                    <a:pt x="43" y="23"/>
                    <a:pt x="43" y="22"/>
                    <a:pt x="44" y="21"/>
                  </a:cubicBezTo>
                  <a:cubicBezTo>
                    <a:pt x="46" y="19"/>
                    <a:pt x="47" y="18"/>
                    <a:pt x="48" y="17"/>
                  </a:cubicBezTo>
                  <a:cubicBezTo>
                    <a:pt x="50" y="16"/>
                    <a:pt x="50" y="18"/>
                    <a:pt x="48" y="19"/>
                  </a:cubicBezTo>
                  <a:cubicBezTo>
                    <a:pt x="46" y="21"/>
                    <a:pt x="47" y="21"/>
                    <a:pt x="48" y="23"/>
                  </a:cubicBezTo>
                  <a:cubicBezTo>
                    <a:pt x="49" y="25"/>
                    <a:pt x="51" y="23"/>
                    <a:pt x="53" y="23"/>
                  </a:cubicBezTo>
                  <a:cubicBezTo>
                    <a:pt x="56" y="22"/>
                    <a:pt x="51" y="24"/>
                    <a:pt x="49" y="24"/>
                  </a:cubicBezTo>
                  <a:cubicBezTo>
                    <a:pt x="48" y="24"/>
                    <a:pt x="49" y="26"/>
                    <a:pt x="48" y="26"/>
                  </a:cubicBezTo>
                  <a:cubicBezTo>
                    <a:pt x="47" y="26"/>
                    <a:pt x="47" y="27"/>
                    <a:pt x="47" y="29"/>
                  </a:cubicBezTo>
                  <a:cubicBezTo>
                    <a:pt x="47" y="30"/>
                    <a:pt x="46" y="30"/>
                    <a:pt x="45" y="30"/>
                  </a:cubicBezTo>
                  <a:cubicBezTo>
                    <a:pt x="43" y="31"/>
                    <a:pt x="42" y="31"/>
                    <a:pt x="39" y="31"/>
                  </a:cubicBezTo>
                  <a:cubicBezTo>
                    <a:pt x="37" y="30"/>
                    <a:pt x="38" y="28"/>
                    <a:pt x="36" y="27"/>
                  </a:cubicBezTo>
                  <a:cubicBezTo>
                    <a:pt x="35" y="26"/>
                    <a:pt x="34" y="28"/>
                    <a:pt x="34" y="28"/>
                  </a:cubicBezTo>
                  <a:cubicBezTo>
                    <a:pt x="34" y="29"/>
                    <a:pt x="33" y="31"/>
                    <a:pt x="32" y="31"/>
                  </a:cubicBezTo>
                  <a:cubicBezTo>
                    <a:pt x="32" y="31"/>
                    <a:pt x="30" y="33"/>
                    <a:pt x="29" y="34"/>
                  </a:cubicBezTo>
                  <a:cubicBezTo>
                    <a:pt x="27" y="35"/>
                    <a:pt x="27" y="35"/>
                    <a:pt x="26" y="34"/>
                  </a:cubicBezTo>
                  <a:cubicBezTo>
                    <a:pt x="26" y="33"/>
                    <a:pt x="27" y="33"/>
                    <a:pt x="27" y="31"/>
                  </a:cubicBezTo>
                  <a:cubicBezTo>
                    <a:pt x="26" y="30"/>
                    <a:pt x="23" y="28"/>
                    <a:pt x="24" y="25"/>
                  </a:cubicBezTo>
                  <a:cubicBezTo>
                    <a:pt x="25" y="22"/>
                    <a:pt x="23" y="24"/>
                    <a:pt x="21" y="24"/>
                  </a:cubicBezTo>
                  <a:cubicBezTo>
                    <a:pt x="18" y="24"/>
                    <a:pt x="17" y="25"/>
                    <a:pt x="17" y="26"/>
                  </a:cubicBezTo>
                  <a:cubicBezTo>
                    <a:pt x="17" y="27"/>
                    <a:pt x="15" y="29"/>
                    <a:pt x="14" y="30"/>
                  </a:cubicBezTo>
                  <a:cubicBezTo>
                    <a:pt x="12" y="32"/>
                    <a:pt x="13" y="33"/>
                    <a:pt x="14" y="35"/>
                  </a:cubicBezTo>
                  <a:cubicBezTo>
                    <a:pt x="15" y="37"/>
                    <a:pt x="17" y="34"/>
                    <a:pt x="18" y="33"/>
                  </a:cubicBezTo>
                  <a:cubicBezTo>
                    <a:pt x="18" y="31"/>
                    <a:pt x="19" y="31"/>
                    <a:pt x="20" y="31"/>
                  </a:cubicBezTo>
                  <a:cubicBezTo>
                    <a:pt x="21" y="32"/>
                    <a:pt x="19" y="33"/>
                    <a:pt x="18" y="35"/>
                  </a:cubicBezTo>
                  <a:cubicBezTo>
                    <a:pt x="18" y="37"/>
                    <a:pt x="19" y="37"/>
                    <a:pt x="21" y="36"/>
                  </a:cubicBezTo>
                  <a:cubicBezTo>
                    <a:pt x="23" y="36"/>
                    <a:pt x="22" y="35"/>
                    <a:pt x="24" y="36"/>
                  </a:cubicBezTo>
                  <a:cubicBezTo>
                    <a:pt x="26" y="37"/>
                    <a:pt x="23" y="37"/>
                    <a:pt x="20" y="37"/>
                  </a:cubicBezTo>
                  <a:cubicBezTo>
                    <a:pt x="18" y="37"/>
                    <a:pt x="19" y="39"/>
                    <a:pt x="21" y="40"/>
                  </a:cubicBezTo>
                  <a:cubicBezTo>
                    <a:pt x="23" y="41"/>
                    <a:pt x="22" y="43"/>
                    <a:pt x="21" y="43"/>
                  </a:cubicBezTo>
                  <a:cubicBezTo>
                    <a:pt x="20" y="43"/>
                    <a:pt x="18" y="43"/>
                    <a:pt x="14" y="44"/>
                  </a:cubicBezTo>
                  <a:cubicBezTo>
                    <a:pt x="11" y="45"/>
                    <a:pt x="14" y="47"/>
                    <a:pt x="13" y="48"/>
                  </a:cubicBezTo>
                  <a:cubicBezTo>
                    <a:pt x="13" y="49"/>
                    <a:pt x="13" y="52"/>
                    <a:pt x="14" y="53"/>
                  </a:cubicBezTo>
                  <a:cubicBezTo>
                    <a:pt x="15" y="53"/>
                    <a:pt x="15" y="55"/>
                    <a:pt x="15" y="56"/>
                  </a:cubicBezTo>
                  <a:cubicBezTo>
                    <a:pt x="14" y="56"/>
                    <a:pt x="14" y="57"/>
                    <a:pt x="12" y="58"/>
                  </a:cubicBezTo>
                  <a:cubicBezTo>
                    <a:pt x="10" y="60"/>
                    <a:pt x="11" y="61"/>
                    <a:pt x="11" y="62"/>
                  </a:cubicBezTo>
                  <a:cubicBezTo>
                    <a:pt x="10" y="64"/>
                    <a:pt x="8" y="63"/>
                    <a:pt x="7" y="65"/>
                  </a:cubicBezTo>
                  <a:cubicBezTo>
                    <a:pt x="5" y="67"/>
                    <a:pt x="4" y="68"/>
                    <a:pt x="2" y="71"/>
                  </a:cubicBezTo>
                  <a:cubicBezTo>
                    <a:pt x="1" y="73"/>
                    <a:pt x="1" y="73"/>
                    <a:pt x="3" y="76"/>
                  </a:cubicBezTo>
                  <a:cubicBezTo>
                    <a:pt x="4" y="78"/>
                    <a:pt x="3" y="79"/>
                    <a:pt x="1" y="81"/>
                  </a:cubicBezTo>
                  <a:cubicBezTo>
                    <a:pt x="0" y="83"/>
                    <a:pt x="2" y="84"/>
                    <a:pt x="2" y="86"/>
                  </a:cubicBezTo>
                  <a:cubicBezTo>
                    <a:pt x="3" y="88"/>
                    <a:pt x="4" y="87"/>
                    <a:pt x="5" y="89"/>
                  </a:cubicBezTo>
                  <a:cubicBezTo>
                    <a:pt x="5" y="91"/>
                    <a:pt x="6" y="92"/>
                    <a:pt x="8" y="93"/>
                  </a:cubicBezTo>
                  <a:cubicBezTo>
                    <a:pt x="10" y="95"/>
                    <a:pt x="12" y="97"/>
                    <a:pt x="14" y="96"/>
                  </a:cubicBezTo>
                  <a:cubicBezTo>
                    <a:pt x="15" y="96"/>
                    <a:pt x="16" y="95"/>
                    <a:pt x="20" y="95"/>
                  </a:cubicBezTo>
                  <a:cubicBezTo>
                    <a:pt x="24" y="95"/>
                    <a:pt x="23" y="93"/>
                    <a:pt x="26" y="93"/>
                  </a:cubicBezTo>
                  <a:cubicBezTo>
                    <a:pt x="30" y="92"/>
                    <a:pt x="27" y="94"/>
                    <a:pt x="27" y="95"/>
                  </a:cubicBezTo>
                  <a:cubicBezTo>
                    <a:pt x="28" y="96"/>
                    <a:pt x="31" y="96"/>
                    <a:pt x="34" y="96"/>
                  </a:cubicBezTo>
                  <a:cubicBezTo>
                    <a:pt x="37" y="97"/>
                    <a:pt x="35" y="100"/>
                    <a:pt x="34" y="102"/>
                  </a:cubicBezTo>
                  <a:cubicBezTo>
                    <a:pt x="34" y="104"/>
                    <a:pt x="34" y="104"/>
                    <a:pt x="36" y="106"/>
                  </a:cubicBezTo>
                  <a:cubicBezTo>
                    <a:pt x="37" y="107"/>
                    <a:pt x="39" y="111"/>
                    <a:pt x="40" y="113"/>
                  </a:cubicBezTo>
                  <a:cubicBezTo>
                    <a:pt x="40" y="115"/>
                    <a:pt x="39" y="118"/>
                    <a:pt x="38" y="119"/>
                  </a:cubicBezTo>
                  <a:cubicBezTo>
                    <a:pt x="37" y="121"/>
                    <a:pt x="37" y="126"/>
                    <a:pt x="40" y="129"/>
                  </a:cubicBezTo>
                  <a:cubicBezTo>
                    <a:pt x="43" y="132"/>
                    <a:pt x="41" y="132"/>
                    <a:pt x="41" y="135"/>
                  </a:cubicBezTo>
                  <a:cubicBezTo>
                    <a:pt x="41" y="139"/>
                    <a:pt x="43" y="138"/>
                    <a:pt x="44" y="140"/>
                  </a:cubicBezTo>
                  <a:cubicBezTo>
                    <a:pt x="46" y="142"/>
                    <a:pt x="45" y="145"/>
                    <a:pt x="46" y="147"/>
                  </a:cubicBezTo>
                  <a:cubicBezTo>
                    <a:pt x="48" y="149"/>
                    <a:pt x="50" y="147"/>
                    <a:pt x="52" y="146"/>
                  </a:cubicBezTo>
                  <a:cubicBezTo>
                    <a:pt x="55" y="145"/>
                    <a:pt x="56" y="146"/>
                    <a:pt x="59" y="144"/>
                  </a:cubicBezTo>
                  <a:cubicBezTo>
                    <a:pt x="62" y="142"/>
                    <a:pt x="65" y="138"/>
                    <a:pt x="65" y="137"/>
                  </a:cubicBezTo>
                  <a:cubicBezTo>
                    <a:pt x="65" y="135"/>
                    <a:pt x="66" y="135"/>
                    <a:pt x="67" y="134"/>
                  </a:cubicBezTo>
                  <a:cubicBezTo>
                    <a:pt x="69" y="134"/>
                    <a:pt x="68" y="130"/>
                    <a:pt x="68" y="129"/>
                  </a:cubicBezTo>
                  <a:cubicBezTo>
                    <a:pt x="68" y="128"/>
                    <a:pt x="69" y="127"/>
                    <a:pt x="69" y="127"/>
                  </a:cubicBezTo>
                  <a:cubicBezTo>
                    <a:pt x="70" y="126"/>
                    <a:pt x="74" y="123"/>
                    <a:pt x="75" y="121"/>
                  </a:cubicBezTo>
                  <a:cubicBezTo>
                    <a:pt x="77" y="120"/>
                    <a:pt x="75" y="118"/>
                    <a:pt x="75" y="115"/>
                  </a:cubicBezTo>
                  <a:cubicBezTo>
                    <a:pt x="75" y="113"/>
                    <a:pt x="74" y="112"/>
                    <a:pt x="74" y="109"/>
                  </a:cubicBezTo>
                  <a:cubicBezTo>
                    <a:pt x="74" y="107"/>
                    <a:pt x="73" y="107"/>
                    <a:pt x="78" y="102"/>
                  </a:cubicBezTo>
                  <a:cubicBezTo>
                    <a:pt x="83" y="98"/>
                    <a:pt x="88" y="91"/>
                    <a:pt x="89" y="89"/>
                  </a:cubicBezTo>
                  <a:cubicBezTo>
                    <a:pt x="89" y="88"/>
                    <a:pt x="89" y="86"/>
                    <a:pt x="89" y="85"/>
                  </a:cubicBezTo>
                  <a:cubicBezTo>
                    <a:pt x="89" y="84"/>
                    <a:pt x="82" y="86"/>
                    <a:pt x="80" y="86"/>
                  </a:cubicBezTo>
                  <a:cubicBezTo>
                    <a:pt x="79" y="86"/>
                    <a:pt x="74" y="83"/>
                    <a:pt x="74" y="82"/>
                  </a:cubicBezTo>
                  <a:cubicBezTo>
                    <a:pt x="74" y="81"/>
                    <a:pt x="73" y="80"/>
                    <a:pt x="71" y="78"/>
                  </a:cubicBezTo>
                  <a:cubicBezTo>
                    <a:pt x="68" y="76"/>
                    <a:pt x="70" y="74"/>
                    <a:pt x="68" y="72"/>
                  </a:cubicBezTo>
                  <a:cubicBezTo>
                    <a:pt x="67" y="70"/>
                    <a:pt x="66" y="67"/>
                    <a:pt x="66" y="66"/>
                  </a:cubicBezTo>
                  <a:cubicBezTo>
                    <a:pt x="65" y="64"/>
                    <a:pt x="68" y="67"/>
                    <a:pt x="70" y="69"/>
                  </a:cubicBezTo>
                  <a:cubicBezTo>
                    <a:pt x="72" y="71"/>
                    <a:pt x="75" y="75"/>
                    <a:pt x="76" y="77"/>
                  </a:cubicBezTo>
                  <a:cubicBezTo>
                    <a:pt x="77" y="78"/>
                    <a:pt x="77" y="80"/>
                    <a:pt x="77" y="82"/>
                  </a:cubicBezTo>
                  <a:cubicBezTo>
                    <a:pt x="78" y="84"/>
                    <a:pt x="79" y="84"/>
                    <a:pt x="81" y="84"/>
                  </a:cubicBezTo>
                  <a:cubicBezTo>
                    <a:pt x="83" y="84"/>
                    <a:pt x="89" y="81"/>
                    <a:pt x="92" y="80"/>
                  </a:cubicBezTo>
                  <a:cubicBezTo>
                    <a:pt x="94" y="79"/>
                    <a:pt x="97" y="76"/>
                    <a:pt x="98" y="73"/>
                  </a:cubicBezTo>
                  <a:cubicBezTo>
                    <a:pt x="99" y="70"/>
                    <a:pt x="96" y="70"/>
                    <a:pt x="94" y="69"/>
                  </a:cubicBezTo>
                  <a:cubicBezTo>
                    <a:pt x="93" y="67"/>
                    <a:pt x="93" y="69"/>
                    <a:pt x="91" y="69"/>
                  </a:cubicBezTo>
                  <a:cubicBezTo>
                    <a:pt x="89" y="70"/>
                    <a:pt x="87" y="67"/>
                    <a:pt x="84" y="65"/>
                  </a:cubicBezTo>
                  <a:cubicBezTo>
                    <a:pt x="81" y="62"/>
                    <a:pt x="83" y="63"/>
                    <a:pt x="84" y="62"/>
                  </a:cubicBezTo>
                  <a:cubicBezTo>
                    <a:pt x="84" y="62"/>
                    <a:pt x="87" y="64"/>
                    <a:pt x="89" y="66"/>
                  </a:cubicBezTo>
                  <a:cubicBezTo>
                    <a:pt x="91" y="67"/>
                    <a:pt x="91" y="67"/>
                    <a:pt x="93" y="67"/>
                  </a:cubicBezTo>
                  <a:cubicBezTo>
                    <a:pt x="95" y="67"/>
                    <a:pt x="96" y="68"/>
                    <a:pt x="99" y="68"/>
                  </a:cubicBezTo>
                  <a:cubicBezTo>
                    <a:pt x="101" y="69"/>
                    <a:pt x="103" y="68"/>
                    <a:pt x="105" y="68"/>
                  </a:cubicBezTo>
                  <a:cubicBezTo>
                    <a:pt x="107" y="68"/>
                    <a:pt x="107" y="69"/>
                    <a:pt x="109" y="72"/>
                  </a:cubicBezTo>
                  <a:cubicBezTo>
                    <a:pt x="110" y="74"/>
                    <a:pt x="110" y="73"/>
                    <a:pt x="113" y="74"/>
                  </a:cubicBezTo>
                  <a:cubicBezTo>
                    <a:pt x="117" y="74"/>
                    <a:pt x="114" y="74"/>
                    <a:pt x="114" y="76"/>
                  </a:cubicBezTo>
                  <a:cubicBezTo>
                    <a:pt x="114" y="78"/>
                    <a:pt x="114" y="78"/>
                    <a:pt x="116" y="81"/>
                  </a:cubicBezTo>
                  <a:cubicBezTo>
                    <a:pt x="119" y="83"/>
                    <a:pt x="119" y="88"/>
                    <a:pt x="120" y="90"/>
                  </a:cubicBezTo>
                  <a:cubicBezTo>
                    <a:pt x="121" y="93"/>
                    <a:pt x="122" y="90"/>
                    <a:pt x="124" y="90"/>
                  </a:cubicBezTo>
                  <a:cubicBezTo>
                    <a:pt x="126" y="90"/>
                    <a:pt x="123" y="92"/>
                    <a:pt x="126" y="94"/>
                  </a:cubicBezTo>
                  <a:cubicBezTo>
                    <a:pt x="128" y="96"/>
                    <a:pt x="128" y="93"/>
                    <a:pt x="128" y="92"/>
                  </a:cubicBezTo>
                  <a:cubicBezTo>
                    <a:pt x="128" y="92"/>
                    <a:pt x="127" y="90"/>
                    <a:pt x="127" y="89"/>
                  </a:cubicBezTo>
                  <a:cubicBezTo>
                    <a:pt x="126" y="88"/>
                    <a:pt x="124" y="88"/>
                    <a:pt x="125" y="87"/>
                  </a:cubicBezTo>
                  <a:cubicBezTo>
                    <a:pt x="127" y="86"/>
                    <a:pt x="124" y="85"/>
                    <a:pt x="124" y="84"/>
                  </a:cubicBezTo>
                  <a:cubicBezTo>
                    <a:pt x="124" y="82"/>
                    <a:pt x="125" y="80"/>
                    <a:pt x="126" y="79"/>
                  </a:cubicBezTo>
                  <a:cubicBezTo>
                    <a:pt x="126" y="78"/>
                    <a:pt x="130" y="76"/>
                    <a:pt x="132" y="74"/>
                  </a:cubicBezTo>
                  <a:cubicBezTo>
                    <a:pt x="134" y="73"/>
                    <a:pt x="135" y="72"/>
                    <a:pt x="138" y="72"/>
                  </a:cubicBezTo>
                  <a:cubicBezTo>
                    <a:pt x="140" y="73"/>
                    <a:pt x="138" y="73"/>
                    <a:pt x="139" y="75"/>
                  </a:cubicBezTo>
                  <a:cubicBezTo>
                    <a:pt x="141" y="76"/>
                    <a:pt x="141" y="79"/>
                    <a:pt x="143" y="81"/>
                  </a:cubicBezTo>
                  <a:cubicBezTo>
                    <a:pt x="144" y="82"/>
                    <a:pt x="145" y="80"/>
                    <a:pt x="146" y="80"/>
                  </a:cubicBezTo>
                  <a:cubicBezTo>
                    <a:pt x="147" y="79"/>
                    <a:pt x="146" y="81"/>
                    <a:pt x="147" y="83"/>
                  </a:cubicBezTo>
                  <a:cubicBezTo>
                    <a:pt x="148" y="85"/>
                    <a:pt x="148" y="87"/>
                    <a:pt x="148" y="89"/>
                  </a:cubicBezTo>
                  <a:cubicBezTo>
                    <a:pt x="148" y="90"/>
                    <a:pt x="150" y="92"/>
                    <a:pt x="151" y="93"/>
                  </a:cubicBezTo>
                  <a:cubicBezTo>
                    <a:pt x="152" y="95"/>
                    <a:pt x="152" y="96"/>
                    <a:pt x="151" y="96"/>
                  </a:cubicBezTo>
                  <a:cubicBezTo>
                    <a:pt x="150" y="97"/>
                    <a:pt x="149" y="95"/>
                    <a:pt x="147" y="94"/>
                  </a:cubicBezTo>
                  <a:cubicBezTo>
                    <a:pt x="146" y="92"/>
                    <a:pt x="144" y="93"/>
                    <a:pt x="145" y="94"/>
                  </a:cubicBezTo>
                  <a:cubicBezTo>
                    <a:pt x="147" y="96"/>
                    <a:pt x="147" y="98"/>
                    <a:pt x="149" y="101"/>
                  </a:cubicBezTo>
                  <a:cubicBezTo>
                    <a:pt x="150" y="103"/>
                    <a:pt x="153" y="106"/>
                    <a:pt x="155" y="108"/>
                  </a:cubicBezTo>
                  <a:cubicBezTo>
                    <a:pt x="158" y="111"/>
                    <a:pt x="164" y="112"/>
                    <a:pt x="167" y="112"/>
                  </a:cubicBezTo>
                  <a:cubicBezTo>
                    <a:pt x="169" y="112"/>
                    <a:pt x="175" y="114"/>
                    <a:pt x="177" y="115"/>
                  </a:cubicBezTo>
                  <a:cubicBezTo>
                    <a:pt x="180" y="115"/>
                    <a:pt x="182" y="115"/>
                    <a:pt x="183" y="114"/>
                  </a:cubicBezTo>
                  <a:cubicBezTo>
                    <a:pt x="185" y="113"/>
                    <a:pt x="184" y="112"/>
                    <a:pt x="184" y="111"/>
                  </a:cubicBezTo>
                  <a:cubicBezTo>
                    <a:pt x="184" y="111"/>
                    <a:pt x="183" y="112"/>
                    <a:pt x="181" y="112"/>
                  </a:cubicBezTo>
                  <a:cubicBezTo>
                    <a:pt x="179" y="112"/>
                    <a:pt x="179" y="112"/>
                    <a:pt x="176" y="113"/>
                  </a:cubicBezTo>
                  <a:cubicBezTo>
                    <a:pt x="174" y="113"/>
                    <a:pt x="176" y="112"/>
                    <a:pt x="173" y="112"/>
                  </a:cubicBezTo>
                  <a:cubicBezTo>
                    <a:pt x="171" y="112"/>
                    <a:pt x="168" y="111"/>
                    <a:pt x="166" y="110"/>
                  </a:cubicBezTo>
                  <a:cubicBezTo>
                    <a:pt x="163" y="109"/>
                    <a:pt x="162" y="109"/>
                    <a:pt x="160" y="108"/>
                  </a:cubicBezTo>
                  <a:cubicBezTo>
                    <a:pt x="158" y="107"/>
                    <a:pt x="159" y="106"/>
                    <a:pt x="159" y="104"/>
                  </a:cubicBezTo>
                  <a:cubicBezTo>
                    <a:pt x="159" y="102"/>
                    <a:pt x="157" y="103"/>
                    <a:pt x="156" y="102"/>
                  </a:cubicBezTo>
                  <a:cubicBezTo>
                    <a:pt x="155" y="101"/>
                    <a:pt x="155" y="99"/>
                    <a:pt x="156" y="100"/>
                  </a:cubicBezTo>
                  <a:cubicBezTo>
                    <a:pt x="156" y="100"/>
                    <a:pt x="156" y="101"/>
                    <a:pt x="156" y="98"/>
                  </a:cubicBezTo>
                  <a:cubicBezTo>
                    <a:pt x="156" y="95"/>
                    <a:pt x="153" y="93"/>
                    <a:pt x="151" y="90"/>
                  </a:cubicBezTo>
                  <a:cubicBezTo>
                    <a:pt x="150" y="88"/>
                    <a:pt x="150" y="86"/>
                    <a:pt x="150" y="85"/>
                  </a:cubicBezTo>
                  <a:cubicBezTo>
                    <a:pt x="150" y="83"/>
                    <a:pt x="154" y="86"/>
                    <a:pt x="155" y="88"/>
                  </a:cubicBezTo>
                  <a:cubicBezTo>
                    <a:pt x="157" y="90"/>
                    <a:pt x="157" y="90"/>
                    <a:pt x="158" y="89"/>
                  </a:cubicBezTo>
                  <a:cubicBezTo>
                    <a:pt x="159" y="89"/>
                    <a:pt x="162" y="87"/>
                    <a:pt x="163" y="85"/>
                  </a:cubicBezTo>
                  <a:cubicBezTo>
                    <a:pt x="163" y="83"/>
                    <a:pt x="157" y="78"/>
                    <a:pt x="157" y="76"/>
                  </a:cubicBezTo>
                  <a:cubicBezTo>
                    <a:pt x="156" y="74"/>
                    <a:pt x="158" y="75"/>
                    <a:pt x="159" y="74"/>
                  </a:cubicBezTo>
                  <a:cubicBezTo>
                    <a:pt x="160" y="72"/>
                    <a:pt x="161" y="74"/>
                    <a:pt x="160" y="75"/>
                  </a:cubicBezTo>
                  <a:cubicBezTo>
                    <a:pt x="159" y="76"/>
                    <a:pt x="160" y="77"/>
                    <a:pt x="161" y="78"/>
                  </a:cubicBezTo>
                  <a:cubicBezTo>
                    <a:pt x="162" y="79"/>
                    <a:pt x="162" y="78"/>
                    <a:pt x="162" y="77"/>
                  </a:cubicBezTo>
                  <a:cubicBezTo>
                    <a:pt x="163" y="75"/>
                    <a:pt x="162" y="75"/>
                    <a:pt x="163" y="74"/>
                  </a:cubicBezTo>
                  <a:cubicBezTo>
                    <a:pt x="165" y="73"/>
                    <a:pt x="169" y="72"/>
                    <a:pt x="170" y="71"/>
                  </a:cubicBezTo>
                  <a:cubicBezTo>
                    <a:pt x="171" y="70"/>
                    <a:pt x="172" y="69"/>
                    <a:pt x="173" y="65"/>
                  </a:cubicBezTo>
                  <a:cubicBezTo>
                    <a:pt x="175" y="61"/>
                    <a:pt x="173" y="62"/>
                    <a:pt x="173" y="60"/>
                  </a:cubicBezTo>
                  <a:cubicBezTo>
                    <a:pt x="172" y="59"/>
                    <a:pt x="170" y="57"/>
                    <a:pt x="169" y="56"/>
                  </a:cubicBezTo>
                  <a:cubicBezTo>
                    <a:pt x="168" y="54"/>
                    <a:pt x="169" y="55"/>
                    <a:pt x="170" y="54"/>
                  </a:cubicBezTo>
                  <a:cubicBezTo>
                    <a:pt x="170" y="54"/>
                    <a:pt x="170" y="53"/>
                    <a:pt x="168" y="52"/>
                  </a:cubicBezTo>
                  <a:cubicBezTo>
                    <a:pt x="166" y="51"/>
                    <a:pt x="166" y="53"/>
                    <a:pt x="164" y="52"/>
                  </a:cubicBezTo>
                  <a:cubicBezTo>
                    <a:pt x="163" y="52"/>
                    <a:pt x="164" y="51"/>
                    <a:pt x="166" y="49"/>
                  </a:cubicBezTo>
                  <a:cubicBezTo>
                    <a:pt x="167" y="47"/>
                    <a:pt x="167" y="49"/>
                    <a:pt x="168" y="50"/>
                  </a:cubicBezTo>
                  <a:cubicBezTo>
                    <a:pt x="169" y="51"/>
                    <a:pt x="169" y="49"/>
                    <a:pt x="170" y="50"/>
                  </a:cubicBezTo>
                  <a:cubicBezTo>
                    <a:pt x="171" y="50"/>
                    <a:pt x="173" y="51"/>
                    <a:pt x="175" y="53"/>
                  </a:cubicBezTo>
                  <a:cubicBezTo>
                    <a:pt x="176" y="55"/>
                    <a:pt x="176" y="57"/>
                    <a:pt x="178" y="57"/>
                  </a:cubicBezTo>
                  <a:cubicBezTo>
                    <a:pt x="179" y="57"/>
                    <a:pt x="179" y="56"/>
                    <a:pt x="180" y="55"/>
                  </a:cubicBezTo>
                  <a:cubicBezTo>
                    <a:pt x="180" y="53"/>
                    <a:pt x="178" y="52"/>
                    <a:pt x="177" y="51"/>
                  </a:cubicBezTo>
                  <a:cubicBezTo>
                    <a:pt x="176" y="50"/>
                    <a:pt x="175" y="50"/>
                    <a:pt x="175" y="49"/>
                  </a:cubicBezTo>
                  <a:cubicBezTo>
                    <a:pt x="176" y="48"/>
                    <a:pt x="176" y="47"/>
                    <a:pt x="176" y="46"/>
                  </a:cubicBezTo>
                  <a:cubicBezTo>
                    <a:pt x="177" y="45"/>
                    <a:pt x="178" y="46"/>
                    <a:pt x="180" y="45"/>
                  </a:cubicBezTo>
                  <a:cubicBezTo>
                    <a:pt x="182" y="44"/>
                    <a:pt x="182" y="42"/>
                    <a:pt x="182" y="39"/>
                  </a:cubicBezTo>
                  <a:cubicBezTo>
                    <a:pt x="182" y="36"/>
                    <a:pt x="181" y="35"/>
                    <a:pt x="180" y="34"/>
                  </a:cubicBezTo>
                  <a:cubicBezTo>
                    <a:pt x="179" y="34"/>
                    <a:pt x="181" y="34"/>
                    <a:pt x="182" y="35"/>
                  </a:cubicBezTo>
                  <a:cubicBezTo>
                    <a:pt x="184" y="36"/>
                    <a:pt x="186" y="42"/>
                    <a:pt x="186" y="44"/>
                  </a:cubicBezTo>
                  <a:cubicBezTo>
                    <a:pt x="187" y="46"/>
                    <a:pt x="187" y="46"/>
                    <a:pt x="188" y="48"/>
                  </a:cubicBezTo>
                  <a:cubicBezTo>
                    <a:pt x="190" y="50"/>
                    <a:pt x="190" y="49"/>
                    <a:pt x="189" y="51"/>
                  </a:cubicBezTo>
                  <a:cubicBezTo>
                    <a:pt x="188" y="54"/>
                    <a:pt x="187" y="54"/>
                    <a:pt x="184" y="55"/>
                  </a:cubicBezTo>
                  <a:cubicBezTo>
                    <a:pt x="182" y="55"/>
                    <a:pt x="183" y="56"/>
                    <a:pt x="181" y="58"/>
                  </a:cubicBezTo>
                  <a:cubicBezTo>
                    <a:pt x="180" y="60"/>
                    <a:pt x="182" y="60"/>
                    <a:pt x="183" y="61"/>
                  </a:cubicBezTo>
                  <a:cubicBezTo>
                    <a:pt x="185" y="61"/>
                    <a:pt x="185" y="59"/>
                    <a:pt x="187" y="58"/>
                  </a:cubicBezTo>
                  <a:cubicBezTo>
                    <a:pt x="188" y="57"/>
                    <a:pt x="190" y="57"/>
                    <a:pt x="193" y="57"/>
                  </a:cubicBezTo>
                  <a:cubicBezTo>
                    <a:pt x="196" y="57"/>
                    <a:pt x="192" y="53"/>
                    <a:pt x="192" y="51"/>
                  </a:cubicBezTo>
                  <a:cubicBezTo>
                    <a:pt x="192" y="50"/>
                    <a:pt x="192" y="49"/>
                    <a:pt x="191" y="47"/>
                  </a:cubicBezTo>
                  <a:cubicBezTo>
                    <a:pt x="191" y="46"/>
                    <a:pt x="192" y="46"/>
                    <a:pt x="194" y="45"/>
                  </a:cubicBezTo>
                  <a:cubicBezTo>
                    <a:pt x="196" y="44"/>
                    <a:pt x="195" y="43"/>
                    <a:pt x="194" y="43"/>
                  </a:cubicBezTo>
                  <a:cubicBezTo>
                    <a:pt x="193" y="43"/>
                    <a:pt x="192" y="43"/>
                    <a:pt x="190" y="43"/>
                  </a:cubicBezTo>
                  <a:cubicBezTo>
                    <a:pt x="187" y="43"/>
                    <a:pt x="188" y="41"/>
                    <a:pt x="187" y="40"/>
                  </a:cubicBezTo>
                  <a:cubicBezTo>
                    <a:pt x="187" y="40"/>
                    <a:pt x="186" y="38"/>
                    <a:pt x="186" y="37"/>
                  </a:cubicBezTo>
                  <a:cubicBezTo>
                    <a:pt x="185" y="35"/>
                    <a:pt x="183" y="34"/>
                    <a:pt x="182" y="32"/>
                  </a:cubicBezTo>
                  <a:cubicBezTo>
                    <a:pt x="180" y="31"/>
                    <a:pt x="179" y="30"/>
                    <a:pt x="179" y="31"/>
                  </a:cubicBezTo>
                  <a:cubicBezTo>
                    <a:pt x="179" y="31"/>
                    <a:pt x="178" y="31"/>
                    <a:pt x="176" y="31"/>
                  </a:cubicBezTo>
                  <a:cubicBezTo>
                    <a:pt x="174" y="30"/>
                    <a:pt x="173" y="31"/>
                    <a:pt x="171" y="31"/>
                  </a:cubicBezTo>
                  <a:cubicBezTo>
                    <a:pt x="169" y="31"/>
                    <a:pt x="171" y="28"/>
                    <a:pt x="172" y="26"/>
                  </a:cubicBezTo>
                  <a:cubicBezTo>
                    <a:pt x="173" y="24"/>
                    <a:pt x="175" y="25"/>
                    <a:pt x="177" y="25"/>
                  </a:cubicBezTo>
                  <a:cubicBezTo>
                    <a:pt x="179" y="25"/>
                    <a:pt x="185" y="18"/>
                    <a:pt x="187" y="18"/>
                  </a:cubicBezTo>
                  <a:cubicBezTo>
                    <a:pt x="190" y="19"/>
                    <a:pt x="189" y="17"/>
                    <a:pt x="189" y="15"/>
                  </a:cubicBezTo>
                  <a:cubicBezTo>
                    <a:pt x="190" y="14"/>
                    <a:pt x="191" y="15"/>
                    <a:pt x="192" y="15"/>
                  </a:cubicBezTo>
                  <a:cubicBezTo>
                    <a:pt x="194" y="16"/>
                    <a:pt x="194" y="16"/>
                    <a:pt x="194" y="15"/>
                  </a:cubicBezTo>
                  <a:cubicBezTo>
                    <a:pt x="194" y="13"/>
                    <a:pt x="196" y="13"/>
                    <a:pt x="197" y="14"/>
                  </a:cubicBezTo>
                  <a:cubicBezTo>
                    <a:pt x="197" y="15"/>
                    <a:pt x="197" y="16"/>
                    <a:pt x="197" y="17"/>
                  </a:cubicBezTo>
                  <a:cubicBezTo>
                    <a:pt x="196" y="18"/>
                    <a:pt x="196" y="20"/>
                    <a:pt x="197" y="21"/>
                  </a:cubicBezTo>
                  <a:cubicBezTo>
                    <a:pt x="197" y="23"/>
                    <a:pt x="197" y="24"/>
                    <a:pt x="198" y="25"/>
                  </a:cubicBezTo>
                  <a:cubicBezTo>
                    <a:pt x="200" y="26"/>
                    <a:pt x="199" y="30"/>
                    <a:pt x="201" y="32"/>
                  </a:cubicBezTo>
                  <a:cubicBezTo>
                    <a:pt x="203" y="33"/>
                    <a:pt x="203" y="30"/>
                    <a:pt x="203" y="27"/>
                  </a:cubicBezTo>
                  <a:cubicBezTo>
                    <a:pt x="203" y="25"/>
                    <a:pt x="202" y="20"/>
                    <a:pt x="200" y="18"/>
                  </a:cubicBezTo>
                  <a:cubicBezTo>
                    <a:pt x="199" y="16"/>
                    <a:pt x="200" y="17"/>
                    <a:pt x="202" y="17"/>
                  </a:cubicBezTo>
                  <a:cubicBezTo>
                    <a:pt x="205" y="17"/>
                    <a:pt x="205" y="16"/>
                    <a:pt x="206" y="15"/>
                  </a:cubicBezTo>
                  <a:cubicBezTo>
                    <a:pt x="207" y="14"/>
                    <a:pt x="207" y="14"/>
                    <a:pt x="209" y="14"/>
                  </a:cubicBezTo>
                  <a:cubicBezTo>
                    <a:pt x="212" y="14"/>
                    <a:pt x="210" y="13"/>
                    <a:pt x="209" y="12"/>
                  </a:cubicBezTo>
                  <a:cubicBezTo>
                    <a:pt x="208" y="11"/>
                    <a:pt x="206" y="11"/>
                    <a:pt x="207" y="11"/>
                  </a:cubicBezTo>
                  <a:cubicBezTo>
                    <a:pt x="208" y="10"/>
                    <a:pt x="212" y="11"/>
                    <a:pt x="214" y="12"/>
                  </a:cubicBezTo>
                  <a:cubicBezTo>
                    <a:pt x="216" y="13"/>
                    <a:pt x="216" y="12"/>
                    <a:pt x="215" y="10"/>
                  </a:cubicBezTo>
                  <a:close/>
                  <a:moveTo>
                    <a:pt x="66" y="58"/>
                  </a:moveTo>
                  <a:cubicBezTo>
                    <a:pt x="65" y="60"/>
                    <a:pt x="65" y="61"/>
                    <a:pt x="63" y="61"/>
                  </a:cubicBezTo>
                  <a:cubicBezTo>
                    <a:pt x="62" y="60"/>
                    <a:pt x="57" y="61"/>
                    <a:pt x="55" y="60"/>
                  </a:cubicBezTo>
                  <a:cubicBezTo>
                    <a:pt x="52" y="59"/>
                    <a:pt x="49" y="58"/>
                    <a:pt x="48" y="59"/>
                  </a:cubicBezTo>
                  <a:cubicBezTo>
                    <a:pt x="47" y="61"/>
                    <a:pt x="50" y="62"/>
                    <a:pt x="46" y="61"/>
                  </a:cubicBezTo>
                  <a:cubicBezTo>
                    <a:pt x="42" y="60"/>
                    <a:pt x="37" y="58"/>
                    <a:pt x="37" y="57"/>
                  </a:cubicBezTo>
                  <a:cubicBezTo>
                    <a:pt x="36" y="56"/>
                    <a:pt x="38" y="53"/>
                    <a:pt x="35" y="53"/>
                  </a:cubicBezTo>
                  <a:cubicBezTo>
                    <a:pt x="33" y="53"/>
                    <a:pt x="29" y="53"/>
                    <a:pt x="27" y="53"/>
                  </a:cubicBezTo>
                  <a:cubicBezTo>
                    <a:pt x="26" y="54"/>
                    <a:pt x="21" y="56"/>
                    <a:pt x="19" y="55"/>
                  </a:cubicBezTo>
                  <a:cubicBezTo>
                    <a:pt x="18" y="55"/>
                    <a:pt x="16" y="55"/>
                    <a:pt x="18" y="54"/>
                  </a:cubicBezTo>
                  <a:cubicBezTo>
                    <a:pt x="21" y="53"/>
                    <a:pt x="24" y="53"/>
                    <a:pt x="24" y="52"/>
                  </a:cubicBezTo>
                  <a:cubicBezTo>
                    <a:pt x="25" y="50"/>
                    <a:pt x="22" y="50"/>
                    <a:pt x="25" y="49"/>
                  </a:cubicBezTo>
                  <a:cubicBezTo>
                    <a:pt x="27" y="47"/>
                    <a:pt x="26" y="46"/>
                    <a:pt x="28" y="45"/>
                  </a:cubicBezTo>
                  <a:cubicBezTo>
                    <a:pt x="30" y="45"/>
                    <a:pt x="32" y="45"/>
                    <a:pt x="33" y="44"/>
                  </a:cubicBezTo>
                  <a:cubicBezTo>
                    <a:pt x="35" y="44"/>
                    <a:pt x="33" y="44"/>
                    <a:pt x="35" y="45"/>
                  </a:cubicBezTo>
                  <a:cubicBezTo>
                    <a:pt x="38" y="46"/>
                    <a:pt x="40" y="49"/>
                    <a:pt x="41" y="49"/>
                  </a:cubicBezTo>
                  <a:cubicBezTo>
                    <a:pt x="42" y="49"/>
                    <a:pt x="43" y="50"/>
                    <a:pt x="42" y="50"/>
                  </a:cubicBezTo>
                  <a:cubicBezTo>
                    <a:pt x="41" y="51"/>
                    <a:pt x="40" y="51"/>
                    <a:pt x="40" y="51"/>
                  </a:cubicBezTo>
                  <a:cubicBezTo>
                    <a:pt x="39" y="51"/>
                    <a:pt x="39" y="53"/>
                    <a:pt x="39" y="53"/>
                  </a:cubicBezTo>
                  <a:cubicBezTo>
                    <a:pt x="40" y="53"/>
                    <a:pt x="41" y="55"/>
                    <a:pt x="42" y="54"/>
                  </a:cubicBezTo>
                  <a:cubicBezTo>
                    <a:pt x="43" y="54"/>
                    <a:pt x="41" y="53"/>
                    <a:pt x="43" y="52"/>
                  </a:cubicBezTo>
                  <a:cubicBezTo>
                    <a:pt x="44" y="52"/>
                    <a:pt x="46" y="51"/>
                    <a:pt x="45" y="50"/>
                  </a:cubicBezTo>
                  <a:cubicBezTo>
                    <a:pt x="45" y="49"/>
                    <a:pt x="44" y="48"/>
                    <a:pt x="45" y="49"/>
                  </a:cubicBezTo>
                  <a:cubicBezTo>
                    <a:pt x="47" y="50"/>
                    <a:pt x="48" y="50"/>
                    <a:pt x="47" y="48"/>
                  </a:cubicBezTo>
                  <a:cubicBezTo>
                    <a:pt x="45" y="47"/>
                    <a:pt x="44" y="47"/>
                    <a:pt x="43" y="46"/>
                  </a:cubicBezTo>
                  <a:cubicBezTo>
                    <a:pt x="41" y="44"/>
                    <a:pt x="39" y="44"/>
                    <a:pt x="39" y="43"/>
                  </a:cubicBezTo>
                  <a:cubicBezTo>
                    <a:pt x="39" y="42"/>
                    <a:pt x="38" y="40"/>
                    <a:pt x="40" y="41"/>
                  </a:cubicBezTo>
                  <a:cubicBezTo>
                    <a:pt x="41" y="42"/>
                    <a:pt x="47" y="45"/>
                    <a:pt x="47" y="46"/>
                  </a:cubicBezTo>
                  <a:cubicBezTo>
                    <a:pt x="47" y="47"/>
                    <a:pt x="49" y="49"/>
                    <a:pt x="48" y="50"/>
                  </a:cubicBezTo>
                  <a:cubicBezTo>
                    <a:pt x="46" y="51"/>
                    <a:pt x="49" y="51"/>
                    <a:pt x="50" y="52"/>
                  </a:cubicBezTo>
                  <a:cubicBezTo>
                    <a:pt x="50" y="53"/>
                    <a:pt x="50" y="54"/>
                    <a:pt x="52" y="54"/>
                  </a:cubicBezTo>
                  <a:cubicBezTo>
                    <a:pt x="54" y="54"/>
                    <a:pt x="55" y="54"/>
                    <a:pt x="54" y="52"/>
                  </a:cubicBezTo>
                  <a:cubicBezTo>
                    <a:pt x="53" y="50"/>
                    <a:pt x="51" y="50"/>
                    <a:pt x="53" y="49"/>
                  </a:cubicBezTo>
                  <a:cubicBezTo>
                    <a:pt x="55" y="49"/>
                    <a:pt x="55" y="48"/>
                    <a:pt x="55" y="50"/>
                  </a:cubicBezTo>
                  <a:cubicBezTo>
                    <a:pt x="56" y="53"/>
                    <a:pt x="55" y="54"/>
                    <a:pt x="59" y="54"/>
                  </a:cubicBezTo>
                  <a:cubicBezTo>
                    <a:pt x="63" y="54"/>
                    <a:pt x="65" y="53"/>
                    <a:pt x="66" y="54"/>
                  </a:cubicBezTo>
                  <a:cubicBezTo>
                    <a:pt x="66" y="55"/>
                    <a:pt x="67" y="57"/>
                    <a:pt x="66" y="58"/>
                  </a:cubicBezTo>
                  <a:close/>
                  <a:moveTo>
                    <a:pt x="72" y="48"/>
                  </a:moveTo>
                  <a:cubicBezTo>
                    <a:pt x="70" y="47"/>
                    <a:pt x="66" y="48"/>
                    <a:pt x="64" y="48"/>
                  </a:cubicBezTo>
                  <a:cubicBezTo>
                    <a:pt x="62" y="48"/>
                    <a:pt x="60" y="48"/>
                    <a:pt x="60" y="48"/>
                  </a:cubicBezTo>
                  <a:cubicBezTo>
                    <a:pt x="58" y="48"/>
                    <a:pt x="55" y="48"/>
                    <a:pt x="57" y="45"/>
                  </a:cubicBezTo>
                  <a:cubicBezTo>
                    <a:pt x="59" y="43"/>
                    <a:pt x="57" y="40"/>
                    <a:pt x="60" y="40"/>
                  </a:cubicBezTo>
                  <a:cubicBezTo>
                    <a:pt x="63" y="41"/>
                    <a:pt x="63" y="44"/>
                    <a:pt x="64" y="42"/>
                  </a:cubicBezTo>
                  <a:cubicBezTo>
                    <a:pt x="66" y="40"/>
                    <a:pt x="68" y="38"/>
                    <a:pt x="68" y="40"/>
                  </a:cubicBezTo>
                  <a:cubicBezTo>
                    <a:pt x="69" y="42"/>
                    <a:pt x="66" y="43"/>
                    <a:pt x="69" y="44"/>
                  </a:cubicBezTo>
                  <a:cubicBezTo>
                    <a:pt x="73" y="45"/>
                    <a:pt x="75" y="48"/>
                    <a:pt x="72" y="48"/>
                  </a:cubicBezTo>
                  <a:close/>
                  <a:moveTo>
                    <a:pt x="88" y="54"/>
                  </a:moveTo>
                  <a:cubicBezTo>
                    <a:pt x="86" y="54"/>
                    <a:pt x="82" y="53"/>
                    <a:pt x="82" y="51"/>
                  </a:cubicBezTo>
                  <a:cubicBezTo>
                    <a:pt x="82" y="50"/>
                    <a:pt x="82" y="49"/>
                    <a:pt x="82" y="49"/>
                  </a:cubicBezTo>
                  <a:cubicBezTo>
                    <a:pt x="81" y="45"/>
                    <a:pt x="79" y="45"/>
                    <a:pt x="79" y="43"/>
                  </a:cubicBezTo>
                  <a:cubicBezTo>
                    <a:pt x="79" y="41"/>
                    <a:pt x="81" y="40"/>
                    <a:pt x="83" y="40"/>
                  </a:cubicBezTo>
                  <a:cubicBezTo>
                    <a:pt x="86" y="40"/>
                    <a:pt x="89" y="40"/>
                    <a:pt x="87" y="42"/>
                  </a:cubicBezTo>
                  <a:cubicBezTo>
                    <a:pt x="85" y="44"/>
                    <a:pt x="82" y="44"/>
                    <a:pt x="84" y="47"/>
                  </a:cubicBezTo>
                  <a:cubicBezTo>
                    <a:pt x="87" y="50"/>
                    <a:pt x="90" y="54"/>
                    <a:pt x="88"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410">
              <a:extLst>
                <a:ext uri="{FF2B5EF4-FFF2-40B4-BE49-F238E27FC236}">
                  <a16:creationId xmlns:a16="http://schemas.microsoft.com/office/drawing/2014/main" id="{847953B9-2687-4CBC-A2D8-661BA4E80412}"/>
                </a:ext>
              </a:extLst>
            </p:cNvPr>
            <p:cNvSpPr>
              <a:spLocks/>
            </p:cNvSpPr>
            <p:nvPr/>
          </p:nvSpPr>
          <p:spPr bwMode="auto">
            <a:xfrm>
              <a:off x="2947988" y="7053264"/>
              <a:ext cx="15875" cy="12700"/>
            </a:xfrm>
            <a:custGeom>
              <a:avLst/>
              <a:gdLst>
                <a:gd name="T0" fmla="*/ 3 w 5"/>
                <a:gd name="T1" fmla="*/ 4 h 4"/>
                <a:gd name="T2" fmla="*/ 3 w 5"/>
                <a:gd name="T3" fmla="*/ 0 h 4"/>
                <a:gd name="T4" fmla="*/ 3 w 5"/>
                <a:gd name="T5" fmla="*/ 4 h 4"/>
              </a:gdLst>
              <a:ahLst/>
              <a:cxnLst>
                <a:cxn ang="0">
                  <a:pos x="T0" y="T1"/>
                </a:cxn>
                <a:cxn ang="0">
                  <a:pos x="T2" y="T3"/>
                </a:cxn>
                <a:cxn ang="0">
                  <a:pos x="T4" y="T5"/>
                </a:cxn>
              </a:cxnLst>
              <a:rect l="0" t="0" r="r" b="b"/>
              <a:pathLst>
                <a:path w="5" h="4">
                  <a:moveTo>
                    <a:pt x="3" y="4"/>
                  </a:moveTo>
                  <a:cubicBezTo>
                    <a:pt x="5" y="4"/>
                    <a:pt x="5" y="0"/>
                    <a:pt x="3" y="0"/>
                  </a:cubicBezTo>
                  <a:cubicBezTo>
                    <a:pt x="0" y="1"/>
                    <a:pt x="2" y="4"/>
                    <a:pt x="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411">
              <a:extLst>
                <a:ext uri="{FF2B5EF4-FFF2-40B4-BE49-F238E27FC236}">
                  <a16:creationId xmlns:a16="http://schemas.microsoft.com/office/drawing/2014/main" id="{BCEEF1C7-D155-4893-9629-A2B9669E68DB}"/>
                </a:ext>
              </a:extLst>
            </p:cNvPr>
            <p:cNvSpPr>
              <a:spLocks/>
            </p:cNvSpPr>
            <p:nvPr/>
          </p:nvSpPr>
          <p:spPr bwMode="auto">
            <a:xfrm>
              <a:off x="2954338" y="7075489"/>
              <a:ext cx="41275" cy="66675"/>
            </a:xfrm>
            <a:custGeom>
              <a:avLst/>
              <a:gdLst>
                <a:gd name="T0" fmla="*/ 4 w 13"/>
                <a:gd name="T1" fmla="*/ 11 h 21"/>
                <a:gd name="T2" fmla="*/ 5 w 13"/>
                <a:gd name="T3" fmla="*/ 15 h 21"/>
                <a:gd name="T4" fmla="*/ 6 w 13"/>
                <a:gd name="T5" fmla="*/ 17 h 21"/>
                <a:gd name="T6" fmla="*/ 12 w 13"/>
                <a:gd name="T7" fmla="*/ 17 h 21"/>
                <a:gd name="T8" fmla="*/ 9 w 13"/>
                <a:gd name="T9" fmla="*/ 10 h 21"/>
                <a:gd name="T10" fmla="*/ 5 w 13"/>
                <a:gd name="T11" fmla="*/ 7 h 21"/>
                <a:gd name="T12" fmla="*/ 2 w 13"/>
                <a:gd name="T13" fmla="*/ 2 h 21"/>
                <a:gd name="T14" fmla="*/ 2 w 13"/>
                <a:gd name="T15" fmla="*/ 6 h 21"/>
                <a:gd name="T16" fmla="*/ 4 w 13"/>
                <a:gd name="T17" fmla="*/ 1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21">
                  <a:moveTo>
                    <a:pt x="4" y="11"/>
                  </a:moveTo>
                  <a:cubicBezTo>
                    <a:pt x="5" y="12"/>
                    <a:pt x="5" y="13"/>
                    <a:pt x="5" y="15"/>
                  </a:cubicBezTo>
                  <a:cubicBezTo>
                    <a:pt x="5" y="16"/>
                    <a:pt x="3" y="16"/>
                    <a:pt x="6" y="17"/>
                  </a:cubicBezTo>
                  <a:cubicBezTo>
                    <a:pt x="9" y="19"/>
                    <a:pt x="13" y="21"/>
                    <a:pt x="12" y="17"/>
                  </a:cubicBezTo>
                  <a:cubicBezTo>
                    <a:pt x="11" y="13"/>
                    <a:pt x="12" y="13"/>
                    <a:pt x="9" y="10"/>
                  </a:cubicBezTo>
                  <a:cubicBezTo>
                    <a:pt x="5" y="7"/>
                    <a:pt x="5" y="9"/>
                    <a:pt x="5" y="7"/>
                  </a:cubicBezTo>
                  <a:cubicBezTo>
                    <a:pt x="5" y="5"/>
                    <a:pt x="4" y="0"/>
                    <a:pt x="2" y="2"/>
                  </a:cubicBezTo>
                  <a:cubicBezTo>
                    <a:pt x="1" y="3"/>
                    <a:pt x="0" y="4"/>
                    <a:pt x="2" y="6"/>
                  </a:cubicBezTo>
                  <a:cubicBezTo>
                    <a:pt x="3" y="9"/>
                    <a:pt x="3" y="10"/>
                    <a:pt x="4"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412">
              <a:extLst>
                <a:ext uri="{FF2B5EF4-FFF2-40B4-BE49-F238E27FC236}">
                  <a16:creationId xmlns:a16="http://schemas.microsoft.com/office/drawing/2014/main" id="{A95E3E6D-0EF3-44C9-9477-EB582A4576C3}"/>
                </a:ext>
              </a:extLst>
            </p:cNvPr>
            <p:cNvSpPr>
              <a:spLocks/>
            </p:cNvSpPr>
            <p:nvPr/>
          </p:nvSpPr>
          <p:spPr bwMode="auto">
            <a:xfrm>
              <a:off x="2919413" y="7123114"/>
              <a:ext cx="41275" cy="53975"/>
            </a:xfrm>
            <a:custGeom>
              <a:avLst/>
              <a:gdLst>
                <a:gd name="T0" fmla="*/ 8 w 13"/>
                <a:gd name="T1" fmla="*/ 2 h 17"/>
                <a:gd name="T2" fmla="*/ 4 w 13"/>
                <a:gd name="T3" fmla="*/ 7 h 17"/>
                <a:gd name="T4" fmla="*/ 0 w 13"/>
                <a:gd name="T5" fmla="*/ 9 h 17"/>
                <a:gd name="T6" fmla="*/ 0 w 13"/>
                <a:gd name="T7" fmla="*/ 14 h 17"/>
                <a:gd name="T8" fmla="*/ 4 w 13"/>
                <a:gd name="T9" fmla="*/ 16 h 17"/>
                <a:gd name="T10" fmla="*/ 9 w 13"/>
                <a:gd name="T11" fmla="*/ 17 h 17"/>
                <a:gd name="T12" fmla="*/ 10 w 13"/>
                <a:gd name="T13" fmla="*/ 13 h 17"/>
                <a:gd name="T14" fmla="*/ 13 w 13"/>
                <a:gd name="T15" fmla="*/ 10 h 17"/>
                <a:gd name="T16" fmla="*/ 12 w 13"/>
                <a:gd name="T17" fmla="*/ 7 h 17"/>
                <a:gd name="T18" fmla="*/ 12 w 13"/>
                <a:gd name="T19" fmla="*/ 5 h 17"/>
                <a:gd name="T20" fmla="*/ 8 w 13"/>
                <a:gd name="T21" fmla="*/ 2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 h="17">
                  <a:moveTo>
                    <a:pt x="8" y="2"/>
                  </a:moveTo>
                  <a:cubicBezTo>
                    <a:pt x="7" y="3"/>
                    <a:pt x="5" y="6"/>
                    <a:pt x="4" y="7"/>
                  </a:cubicBezTo>
                  <a:cubicBezTo>
                    <a:pt x="2" y="8"/>
                    <a:pt x="0" y="7"/>
                    <a:pt x="0" y="9"/>
                  </a:cubicBezTo>
                  <a:cubicBezTo>
                    <a:pt x="0" y="11"/>
                    <a:pt x="0" y="12"/>
                    <a:pt x="0" y="14"/>
                  </a:cubicBezTo>
                  <a:cubicBezTo>
                    <a:pt x="1" y="15"/>
                    <a:pt x="1" y="16"/>
                    <a:pt x="4" y="16"/>
                  </a:cubicBezTo>
                  <a:cubicBezTo>
                    <a:pt x="6" y="16"/>
                    <a:pt x="8" y="17"/>
                    <a:pt x="9" y="17"/>
                  </a:cubicBezTo>
                  <a:cubicBezTo>
                    <a:pt x="9" y="16"/>
                    <a:pt x="9" y="15"/>
                    <a:pt x="10" y="13"/>
                  </a:cubicBezTo>
                  <a:cubicBezTo>
                    <a:pt x="11" y="11"/>
                    <a:pt x="13" y="12"/>
                    <a:pt x="13" y="10"/>
                  </a:cubicBezTo>
                  <a:cubicBezTo>
                    <a:pt x="12" y="9"/>
                    <a:pt x="12" y="9"/>
                    <a:pt x="12" y="7"/>
                  </a:cubicBezTo>
                  <a:cubicBezTo>
                    <a:pt x="12" y="6"/>
                    <a:pt x="13" y="7"/>
                    <a:pt x="12" y="5"/>
                  </a:cubicBezTo>
                  <a:cubicBezTo>
                    <a:pt x="12" y="2"/>
                    <a:pt x="10" y="0"/>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413">
              <a:extLst>
                <a:ext uri="{FF2B5EF4-FFF2-40B4-BE49-F238E27FC236}">
                  <a16:creationId xmlns:a16="http://schemas.microsoft.com/office/drawing/2014/main" id="{B9415616-B327-49C1-BCB6-6CCA8B7E5769}"/>
                </a:ext>
              </a:extLst>
            </p:cNvPr>
            <p:cNvSpPr>
              <a:spLocks/>
            </p:cNvSpPr>
            <p:nvPr/>
          </p:nvSpPr>
          <p:spPr bwMode="auto">
            <a:xfrm>
              <a:off x="2957513" y="7148514"/>
              <a:ext cx="146050" cy="60325"/>
            </a:xfrm>
            <a:custGeom>
              <a:avLst/>
              <a:gdLst>
                <a:gd name="T0" fmla="*/ 34 w 46"/>
                <a:gd name="T1" fmla="*/ 9 h 19"/>
                <a:gd name="T2" fmla="*/ 26 w 46"/>
                <a:gd name="T3" fmla="*/ 5 h 19"/>
                <a:gd name="T4" fmla="*/ 22 w 46"/>
                <a:gd name="T5" fmla="*/ 7 h 19"/>
                <a:gd name="T6" fmla="*/ 17 w 46"/>
                <a:gd name="T7" fmla="*/ 3 h 19"/>
                <a:gd name="T8" fmla="*/ 16 w 46"/>
                <a:gd name="T9" fmla="*/ 6 h 19"/>
                <a:gd name="T10" fmla="*/ 13 w 46"/>
                <a:gd name="T11" fmla="*/ 5 h 19"/>
                <a:gd name="T12" fmla="*/ 11 w 46"/>
                <a:gd name="T13" fmla="*/ 3 h 19"/>
                <a:gd name="T14" fmla="*/ 10 w 46"/>
                <a:gd name="T15" fmla="*/ 5 h 19"/>
                <a:gd name="T16" fmla="*/ 8 w 46"/>
                <a:gd name="T17" fmla="*/ 3 h 19"/>
                <a:gd name="T18" fmla="*/ 3 w 46"/>
                <a:gd name="T19" fmla="*/ 1 h 19"/>
                <a:gd name="T20" fmla="*/ 1 w 46"/>
                <a:gd name="T21" fmla="*/ 5 h 19"/>
                <a:gd name="T22" fmla="*/ 2 w 46"/>
                <a:gd name="T23" fmla="*/ 10 h 19"/>
                <a:gd name="T24" fmla="*/ 5 w 46"/>
                <a:gd name="T25" fmla="*/ 8 h 19"/>
                <a:gd name="T26" fmla="*/ 9 w 46"/>
                <a:gd name="T27" fmla="*/ 7 h 19"/>
                <a:gd name="T28" fmla="*/ 13 w 46"/>
                <a:gd name="T29" fmla="*/ 8 h 19"/>
                <a:gd name="T30" fmla="*/ 19 w 46"/>
                <a:gd name="T31" fmla="*/ 8 h 19"/>
                <a:gd name="T32" fmla="*/ 25 w 46"/>
                <a:gd name="T33" fmla="*/ 10 h 19"/>
                <a:gd name="T34" fmla="*/ 25 w 46"/>
                <a:gd name="T35" fmla="*/ 13 h 19"/>
                <a:gd name="T36" fmla="*/ 31 w 46"/>
                <a:gd name="T37" fmla="*/ 16 h 19"/>
                <a:gd name="T38" fmla="*/ 36 w 46"/>
                <a:gd name="T39" fmla="*/ 14 h 19"/>
                <a:gd name="T40" fmla="*/ 41 w 46"/>
                <a:gd name="T41" fmla="*/ 17 h 19"/>
                <a:gd name="T42" fmla="*/ 43 w 46"/>
                <a:gd name="T43" fmla="*/ 11 h 19"/>
                <a:gd name="T44" fmla="*/ 44 w 46"/>
                <a:gd name="T45" fmla="*/ 8 h 19"/>
                <a:gd name="T46" fmla="*/ 40 w 46"/>
                <a:gd name="T47" fmla="*/ 10 h 19"/>
                <a:gd name="T48" fmla="*/ 34 w 46"/>
                <a:gd name="T49" fmla="*/ 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6" h="19">
                  <a:moveTo>
                    <a:pt x="34" y="9"/>
                  </a:moveTo>
                  <a:cubicBezTo>
                    <a:pt x="32" y="7"/>
                    <a:pt x="28" y="5"/>
                    <a:pt x="26" y="5"/>
                  </a:cubicBezTo>
                  <a:cubicBezTo>
                    <a:pt x="25" y="5"/>
                    <a:pt x="23" y="8"/>
                    <a:pt x="22" y="7"/>
                  </a:cubicBezTo>
                  <a:cubicBezTo>
                    <a:pt x="22" y="6"/>
                    <a:pt x="19" y="2"/>
                    <a:pt x="17" y="3"/>
                  </a:cubicBezTo>
                  <a:cubicBezTo>
                    <a:pt x="16" y="4"/>
                    <a:pt x="18" y="6"/>
                    <a:pt x="16" y="6"/>
                  </a:cubicBezTo>
                  <a:cubicBezTo>
                    <a:pt x="14" y="6"/>
                    <a:pt x="13" y="8"/>
                    <a:pt x="13" y="5"/>
                  </a:cubicBezTo>
                  <a:cubicBezTo>
                    <a:pt x="13" y="2"/>
                    <a:pt x="11" y="1"/>
                    <a:pt x="11" y="3"/>
                  </a:cubicBezTo>
                  <a:cubicBezTo>
                    <a:pt x="11" y="5"/>
                    <a:pt x="10" y="6"/>
                    <a:pt x="10" y="5"/>
                  </a:cubicBezTo>
                  <a:cubicBezTo>
                    <a:pt x="9" y="3"/>
                    <a:pt x="8" y="4"/>
                    <a:pt x="8" y="3"/>
                  </a:cubicBezTo>
                  <a:cubicBezTo>
                    <a:pt x="8" y="1"/>
                    <a:pt x="4" y="0"/>
                    <a:pt x="3" y="1"/>
                  </a:cubicBezTo>
                  <a:cubicBezTo>
                    <a:pt x="2" y="2"/>
                    <a:pt x="2" y="3"/>
                    <a:pt x="1" y="5"/>
                  </a:cubicBezTo>
                  <a:cubicBezTo>
                    <a:pt x="1" y="7"/>
                    <a:pt x="0" y="11"/>
                    <a:pt x="2" y="10"/>
                  </a:cubicBezTo>
                  <a:cubicBezTo>
                    <a:pt x="4" y="9"/>
                    <a:pt x="4" y="10"/>
                    <a:pt x="5" y="8"/>
                  </a:cubicBezTo>
                  <a:cubicBezTo>
                    <a:pt x="6" y="7"/>
                    <a:pt x="7" y="7"/>
                    <a:pt x="9" y="7"/>
                  </a:cubicBezTo>
                  <a:cubicBezTo>
                    <a:pt x="11" y="8"/>
                    <a:pt x="10" y="8"/>
                    <a:pt x="13" y="8"/>
                  </a:cubicBezTo>
                  <a:cubicBezTo>
                    <a:pt x="16" y="7"/>
                    <a:pt x="17" y="7"/>
                    <a:pt x="19" y="8"/>
                  </a:cubicBezTo>
                  <a:cubicBezTo>
                    <a:pt x="21" y="10"/>
                    <a:pt x="25" y="9"/>
                    <a:pt x="25" y="10"/>
                  </a:cubicBezTo>
                  <a:cubicBezTo>
                    <a:pt x="25" y="11"/>
                    <a:pt x="21" y="12"/>
                    <a:pt x="25" y="13"/>
                  </a:cubicBezTo>
                  <a:cubicBezTo>
                    <a:pt x="29" y="14"/>
                    <a:pt x="30" y="17"/>
                    <a:pt x="31" y="16"/>
                  </a:cubicBezTo>
                  <a:cubicBezTo>
                    <a:pt x="33" y="14"/>
                    <a:pt x="34" y="12"/>
                    <a:pt x="36" y="14"/>
                  </a:cubicBezTo>
                  <a:cubicBezTo>
                    <a:pt x="37" y="15"/>
                    <a:pt x="42" y="19"/>
                    <a:pt x="41" y="17"/>
                  </a:cubicBezTo>
                  <a:cubicBezTo>
                    <a:pt x="40" y="15"/>
                    <a:pt x="40" y="13"/>
                    <a:pt x="43" y="11"/>
                  </a:cubicBezTo>
                  <a:cubicBezTo>
                    <a:pt x="46" y="9"/>
                    <a:pt x="45" y="8"/>
                    <a:pt x="44" y="8"/>
                  </a:cubicBezTo>
                  <a:cubicBezTo>
                    <a:pt x="43" y="8"/>
                    <a:pt x="43" y="9"/>
                    <a:pt x="40" y="10"/>
                  </a:cubicBezTo>
                  <a:cubicBezTo>
                    <a:pt x="37" y="10"/>
                    <a:pt x="37" y="11"/>
                    <a:pt x="3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414">
              <a:extLst>
                <a:ext uri="{FF2B5EF4-FFF2-40B4-BE49-F238E27FC236}">
                  <a16:creationId xmlns:a16="http://schemas.microsoft.com/office/drawing/2014/main" id="{01A35C73-052B-4A12-9C4D-D352A400A4DB}"/>
                </a:ext>
              </a:extLst>
            </p:cNvPr>
            <p:cNvSpPr>
              <a:spLocks/>
            </p:cNvSpPr>
            <p:nvPr/>
          </p:nvSpPr>
          <p:spPr bwMode="auto">
            <a:xfrm>
              <a:off x="2913063" y="7205664"/>
              <a:ext cx="171450" cy="139700"/>
            </a:xfrm>
            <a:custGeom>
              <a:avLst/>
              <a:gdLst>
                <a:gd name="T0" fmla="*/ 50 w 54"/>
                <a:gd name="T1" fmla="*/ 12 h 44"/>
                <a:gd name="T2" fmla="*/ 47 w 54"/>
                <a:gd name="T3" fmla="*/ 4 h 44"/>
                <a:gd name="T4" fmla="*/ 44 w 54"/>
                <a:gd name="T5" fmla="*/ 0 h 44"/>
                <a:gd name="T6" fmla="*/ 42 w 54"/>
                <a:gd name="T7" fmla="*/ 3 h 44"/>
                <a:gd name="T8" fmla="*/ 40 w 54"/>
                <a:gd name="T9" fmla="*/ 8 h 44"/>
                <a:gd name="T10" fmla="*/ 36 w 54"/>
                <a:gd name="T11" fmla="*/ 5 h 44"/>
                <a:gd name="T12" fmla="*/ 35 w 54"/>
                <a:gd name="T13" fmla="*/ 1 h 44"/>
                <a:gd name="T14" fmla="*/ 27 w 54"/>
                <a:gd name="T15" fmla="*/ 1 h 44"/>
                <a:gd name="T16" fmla="*/ 25 w 54"/>
                <a:gd name="T17" fmla="*/ 4 h 44"/>
                <a:gd name="T18" fmla="*/ 19 w 54"/>
                <a:gd name="T19" fmla="*/ 5 h 44"/>
                <a:gd name="T20" fmla="*/ 8 w 54"/>
                <a:gd name="T21" fmla="*/ 12 h 44"/>
                <a:gd name="T22" fmla="*/ 4 w 54"/>
                <a:gd name="T23" fmla="*/ 20 h 44"/>
                <a:gd name="T24" fmla="*/ 2 w 54"/>
                <a:gd name="T25" fmla="*/ 28 h 44"/>
                <a:gd name="T26" fmla="*/ 5 w 54"/>
                <a:gd name="T27" fmla="*/ 30 h 44"/>
                <a:gd name="T28" fmla="*/ 18 w 54"/>
                <a:gd name="T29" fmla="*/ 28 h 44"/>
                <a:gd name="T30" fmla="*/ 27 w 54"/>
                <a:gd name="T31" fmla="*/ 29 h 44"/>
                <a:gd name="T32" fmla="*/ 29 w 54"/>
                <a:gd name="T33" fmla="*/ 31 h 44"/>
                <a:gd name="T34" fmla="*/ 31 w 54"/>
                <a:gd name="T35" fmla="*/ 35 h 44"/>
                <a:gd name="T36" fmla="*/ 34 w 54"/>
                <a:gd name="T37" fmla="*/ 38 h 44"/>
                <a:gd name="T38" fmla="*/ 34 w 54"/>
                <a:gd name="T39" fmla="*/ 39 h 44"/>
                <a:gd name="T40" fmla="*/ 35 w 54"/>
                <a:gd name="T41" fmla="*/ 43 h 44"/>
                <a:gd name="T42" fmla="*/ 40 w 54"/>
                <a:gd name="T43" fmla="*/ 38 h 44"/>
                <a:gd name="T44" fmla="*/ 43 w 54"/>
                <a:gd name="T45" fmla="*/ 34 h 44"/>
                <a:gd name="T46" fmla="*/ 54 w 54"/>
                <a:gd name="T47" fmla="*/ 21 h 44"/>
                <a:gd name="T48" fmla="*/ 50 w 54"/>
                <a:gd name="T49" fmla="*/ 1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4" h="44">
                  <a:moveTo>
                    <a:pt x="50" y="12"/>
                  </a:moveTo>
                  <a:cubicBezTo>
                    <a:pt x="48" y="8"/>
                    <a:pt x="48" y="5"/>
                    <a:pt x="47" y="4"/>
                  </a:cubicBezTo>
                  <a:cubicBezTo>
                    <a:pt x="46" y="2"/>
                    <a:pt x="47" y="0"/>
                    <a:pt x="44" y="0"/>
                  </a:cubicBezTo>
                  <a:cubicBezTo>
                    <a:pt x="43" y="0"/>
                    <a:pt x="43" y="1"/>
                    <a:pt x="42" y="3"/>
                  </a:cubicBezTo>
                  <a:cubicBezTo>
                    <a:pt x="41" y="5"/>
                    <a:pt x="42" y="9"/>
                    <a:pt x="40" y="8"/>
                  </a:cubicBezTo>
                  <a:cubicBezTo>
                    <a:pt x="38" y="8"/>
                    <a:pt x="37" y="7"/>
                    <a:pt x="36" y="5"/>
                  </a:cubicBezTo>
                  <a:cubicBezTo>
                    <a:pt x="36" y="3"/>
                    <a:pt x="37" y="1"/>
                    <a:pt x="35" y="1"/>
                  </a:cubicBezTo>
                  <a:cubicBezTo>
                    <a:pt x="33" y="1"/>
                    <a:pt x="28" y="0"/>
                    <a:pt x="27" y="1"/>
                  </a:cubicBezTo>
                  <a:cubicBezTo>
                    <a:pt x="26" y="3"/>
                    <a:pt x="27" y="4"/>
                    <a:pt x="25" y="4"/>
                  </a:cubicBezTo>
                  <a:cubicBezTo>
                    <a:pt x="22" y="4"/>
                    <a:pt x="21" y="4"/>
                    <a:pt x="19" y="5"/>
                  </a:cubicBezTo>
                  <a:cubicBezTo>
                    <a:pt x="18" y="7"/>
                    <a:pt x="16" y="12"/>
                    <a:pt x="8" y="12"/>
                  </a:cubicBezTo>
                  <a:cubicBezTo>
                    <a:pt x="1" y="12"/>
                    <a:pt x="4" y="16"/>
                    <a:pt x="4" y="20"/>
                  </a:cubicBezTo>
                  <a:cubicBezTo>
                    <a:pt x="4" y="24"/>
                    <a:pt x="0" y="26"/>
                    <a:pt x="2" y="28"/>
                  </a:cubicBezTo>
                  <a:cubicBezTo>
                    <a:pt x="4" y="29"/>
                    <a:pt x="2" y="31"/>
                    <a:pt x="5" y="30"/>
                  </a:cubicBezTo>
                  <a:cubicBezTo>
                    <a:pt x="9" y="29"/>
                    <a:pt x="13" y="29"/>
                    <a:pt x="18" y="28"/>
                  </a:cubicBezTo>
                  <a:cubicBezTo>
                    <a:pt x="24" y="27"/>
                    <a:pt x="27" y="27"/>
                    <a:pt x="27" y="29"/>
                  </a:cubicBezTo>
                  <a:cubicBezTo>
                    <a:pt x="27" y="32"/>
                    <a:pt x="27" y="30"/>
                    <a:pt x="29" y="31"/>
                  </a:cubicBezTo>
                  <a:cubicBezTo>
                    <a:pt x="31" y="31"/>
                    <a:pt x="29" y="35"/>
                    <a:pt x="31" y="35"/>
                  </a:cubicBezTo>
                  <a:cubicBezTo>
                    <a:pt x="34" y="35"/>
                    <a:pt x="32" y="38"/>
                    <a:pt x="34" y="38"/>
                  </a:cubicBezTo>
                  <a:cubicBezTo>
                    <a:pt x="37" y="38"/>
                    <a:pt x="36" y="39"/>
                    <a:pt x="34" y="39"/>
                  </a:cubicBezTo>
                  <a:cubicBezTo>
                    <a:pt x="32" y="39"/>
                    <a:pt x="32" y="44"/>
                    <a:pt x="35" y="43"/>
                  </a:cubicBezTo>
                  <a:cubicBezTo>
                    <a:pt x="38" y="41"/>
                    <a:pt x="40" y="40"/>
                    <a:pt x="40" y="38"/>
                  </a:cubicBezTo>
                  <a:cubicBezTo>
                    <a:pt x="40" y="36"/>
                    <a:pt x="40" y="36"/>
                    <a:pt x="43" y="34"/>
                  </a:cubicBezTo>
                  <a:cubicBezTo>
                    <a:pt x="46" y="31"/>
                    <a:pt x="54" y="25"/>
                    <a:pt x="54" y="21"/>
                  </a:cubicBezTo>
                  <a:cubicBezTo>
                    <a:pt x="53" y="16"/>
                    <a:pt x="51" y="16"/>
                    <a:pt x="5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3" name="TextBox 32">
            <a:extLst>
              <a:ext uri="{FF2B5EF4-FFF2-40B4-BE49-F238E27FC236}">
                <a16:creationId xmlns:a16="http://schemas.microsoft.com/office/drawing/2014/main" id="{9313565D-56B2-4E4D-96C8-F7D3CB360B8E}"/>
              </a:ext>
            </a:extLst>
          </p:cNvPr>
          <p:cNvSpPr txBox="1"/>
          <p:nvPr/>
        </p:nvSpPr>
        <p:spPr bwMode="gray">
          <a:xfrm>
            <a:off x="4498565" y="2885696"/>
            <a:ext cx="2179599" cy="554532"/>
          </a:xfrm>
          <a:prstGeom prst="rect">
            <a:avLst/>
          </a:prstGeom>
          <a:noFill/>
        </p:spPr>
        <p:txBody>
          <a:bodyPr vert="horz" wrap="square" lIns="0" tIns="0" rIns="0" bIns="0" rtlCol="0">
            <a:noAutofit/>
          </a:bodyPr>
          <a:lstStyle/>
          <a:p>
            <a:pPr algn="l" rtl="0" eaLnBrk="1" fontAlgn="auto" hangingPunct="1">
              <a:lnSpc>
                <a:spcPct val="100000"/>
              </a:lnSpc>
              <a:spcBef>
                <a:spcPts val="0"/>
              </a:spcBef>
              <a:spcAft>
                <a:spcPts val="0"/>
              </a:spcAft>
            </a:pPr>
            <a:r>
              <a:rPr lang="en-US" sz="1800" b="0" i="0" u="none" baseline="0" dirty="0">
                <a:solidFill>
                  <a:srgbClr val="000000"/>
                </a:solidFill>
                <a:latin typeface="Arial" panose="020B0604020202020204" pitchFamily="34" charset="0"/>
              </a:rPr>
              <a:t>Global platform testing </a:t>
            </a:r>
          </a:p>
        </p:txBody>
      </p:sp>
      <p:grpSp>
        <p:nvGrpSpPr>
          <p:cNvPr id="34" name="myP_Chart">
            <a:extLst>
              <a:ext uri="{FF2B5EF4-FFF2-40B4-BE49-F238E27FC236}">
                <a16:creationId xmlns:a16="http://schemas.microsoft.com/office/drawing/2014/main" id="{FFC6D3A7-5607-4871-9ACC-0F509B644B1A}"/>
              </a:ext>
            </a:extLst>
          </p:cNvPr>
          <p:cNvGrpSpPr/>
          <p:nvPr/>
        </p:nvGrpSpPr>
        <p:grpSpPr>
          <a:xfrm>
            <a:off x="3437806" y="3804663"/>
            <a:ext cx="792741" cy="864000"/>
            <a:chOff x="-1984376" y="2851150"/>
            <a:chExt cx="1987551" cy="1979613"/>
          </a:xfrm>
          <a:solidFill>
            <a:schemeClr val="accent1"/>
          </a:solidFill>
        </p:grpSpPr>
        <p:sp>
          <p:nvSpPr>
            <p:cNvPr id="35" name="Freeform 6">
              <a:extLst>
                <a:ext uri="{FF2B5EF4-FFF2-40B4-BE49-F238E27FC236}">
                  <a16:creationId xmlns:a16="http://schemas.microsoft.com/office/drawing/2014/main" id="{30600987-BAEC-4B3F-A35E-5141B4F5D581}"/>
                </a:ext>
              </a:extLst>
            </p:cNvPr>
            <p:cNvSpPr>
              <a:spLocks noEditPoints="1"/>
            </p:cNvSpPr>
            <p:nvPr/>
          </p:nvSpPr>
          <p:spPr bwMode="auto">
            <a:xfrm>
              <a:off x="-1984376" y="2851150"/>
              <a:ext cx="1987551" cy="1979613"/>
            </a:xfrm>
            <a:custGeom>
              <a:avLst/>
              <a:gdLst>
                <a:gd name="T0" fmla="*/ 63 w 848"/>
                <a:gd name="T1" fmla="*/ 408 h 844"/>
                <a:gd name="T2" fmla="*/ 132 w 848"/>
                <a:gd name="T3" fmla="*/ 321 h 844"/>
                <a:gd name="T4" fmla="*/ 159 w 848"/>
                <a:gd name="T5" fmla="*/ 0 h 844"/>
                <a:gd name="T6" fmla="*/ 697 w 848"/>
                <a:gd name="T7" fmla="*/ 13 h 844"/>
                <a:gd name="T8" fmla="*/ 848 w 848"/>
                <a:gd name="T9" fmla="*/ 181 h 844"/>
                <a:gd name="T10" fmla="*/ 822 w 848"/>
                <a:gd name="T11" fmla="*/ 844 h 844"/>
                <a:gd name="T12" fmla="*/ 60 w 848"/>
                <a:gd name="T13" fmla="*/ 818 h 844"/>
                <a:gd name="T14" fmla="*/ 44 w 848"/>
                <a:gd name="T15" fmla="*/ 660 h 844"/>
                <a:gd name="T16" fmla="*/ 4 w 848"/>
                <a:gd name="T17" fmla="*/ 559 h 844"/>
                <a:gd name="T18" fmla="*/ 207 w 848"/>
                <a:gd name="T19" fmla="*/ 480 h 844"/>
                <a:gd name="T20" fmla="*/ 296 w 848"/>
                <a:gd name="T21" fmla="*/ 464 h 844"/>
                <a:gd name="T22" fmla="*/ 385 w 848"/>
                <a:gd name="T23" fmla="*/ 404 h 844"/>
                <a:gd name="T24" fmla="*/ 418 w 848"/>
                <a:gd name="T25" fmla="*/ 464 h 844"/>
                <a:gd name="T26" fmla="*/ 245 w 848"/>
                <a:gd name="T27" fmla="*/ 562 h 844"/>
                <a:gd name="T28" fmla="*/ 228 w 848"/>
                <a:gd name="T29" fmla="*/ 800 h 844"/>
                <a:gd name="T30" fmla="*/ 805 w 848"/>
                <a:gd name="T31" fmla="*/ 816 h 844"/>
                <a:gd name="T32" fmla="*/ 820 w 848"/>
                <a:gd name="T33" fmla="*/ 196 h 844"/>
                <a:gd name="T34" fmla="*/ 694 w 848"/>
                <a:gd name="T35" fmla="*/ 182 h 844"/>
                <a:gd name="T36" fmla="*/ 666 w 848"/>
                <a:gd name="T37" fmla="*/ 47 h 844"/>
                <a:gd name="T38" fmla="*/ 176 w 848"/>
                <a:gd name="T39" fmla="*/ 28 h 844"/>
                <a:gd name="T40" fmla="*/ 158 w 848"/>
                <a:gd name="T41" fmla="*/ 323 h 844"/>
                <a:gd name="T42" fmla="*/ 228 w 848"/>
                <a:gd name="T43" fmla="*/ 433 h 844"/>
                <a:gd name="T44" fmla="*/ 201 w 848"/>
                <a:gd name="T45" fmla="*/ 679 h 844"/>
                <a:gd name="T46" fmla="*/ 224 w 848"/>
                <a:gd name="T47" fmla="*/ 535 h 844"/>
                <a:gd name="T48" fmla="*/ 315 w 848"/>
                <a:gd name="T49" fmla="*/ 528 h 844"/>
                <a:gd name="T50" fmla="*/ 382 w 848"/>
                <a:gd name="T51" fmla="*/ 440 h 844"/>
                <a:gd name="T52" fmla="*/ 327 w 848"/>
                <a:gd name="T53" fmla="*/ 470 h 844"/>
                <a:gd name="T54" fmla="*/ 84 w 848"/>
                <a:gd name="T55" fmla="*/ 506 h 844"/>
                <a:gd name="T56" fmla="*/ 32 w 848"/>
                <a:gd name="T57" fmla="*/ 618 h 844"/>
                <a:gd name="T58" fmla="*/ 61 w 848"/>
                <a:gd name="T59" fmla="*/ 618 h 844"/>
                <a:gd name="T60" fmla="*/ 74 w 848"/>
                <a:gd name="T61" fmla="*/ 548 h 844"/>
                <a:gd name="T62" fmla="*/ 88 w 848"/>
                <a:gd name="T63" fmla="*/ 799 h 844"/>
                <a:gd name="T64" fmla="*/ 132 w 848"/>
                <a:gd name="T65" fmla="*/ 799 h 844"/>
                <a:gd name="T66" fmla="*/ 145 w 848"/>
                <a:gd name="T67" fmla="*/ 661 h 844"/>
                <a:gd name="T68" fmla="*/ 158 w 848"/>
                <a:gd name="T69" fmla="*/ 796 h 844"/>
                <a:gd name="T70" fmla="*/ 202 w 848"/>
                <a:gd name="T71" fmla="*/ 795 h 844"/>
                <a:gd name="T72" fmla="*/ 144 w 848"/>
                <a:gd name="T73" fmla="*/ 365 h 844"/>
                <a:gd name="T74" fmla="*/ 144 w 848"/>
                <a:gd name="T75" fmla="*/ 479 h 844"/>
                <a:gd name="T76" fmla="*/ 144 w 848"/>
                <a:gd name="T77" fmla="*/ 365 h 844"/>
                <a:gd name="T78" fmla="*/ 693 w 848"/>
                <a:gd name="T79" fmla="*/ 55 h 844"/>
                <a:gd name="T80" fmla="*/ 704 w 848"/>
                <a:gd name="T81" fmla="*/ 155 h 8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848" h="844">
                  <a:moveTo>
                    <a:pt x="81" y="479"/>
                  </a:moveTo>
                  <a:cubicBezTo>
                    <a:pt x="67" y="455"/>
                    <a:pt x="57" y="434"/>
                    <a:pt x="63" y="408"/>
                  </a:cubicBezTo>
                  <a:cubicBezTo>
                    <a:pt x="69" y="376"/>
                    <a:pt x="87" y="354"/>
                    <a:pt x="117" y="344"/>
                  </a:cubicBezTo>
                  <a:cubicBezTo>
                    <a:pt x="129" y="340"/>
                    <a:pt x="132" y="334"/>
                    <a:pt x="132" y="321"/>
                  </a:cubicBezTo>
                  <a:cubicBezTo>
                    <a:pt x="132" y="223"/>
                    <a:pt x="132" y="125"/>
                    <a:pt x="132" y="27"/>
                  </a:cubicBezTo>
                  <a:cubicBezTo>
                    <a:pt x="132" y="2"/>
                    <a:pt x="133" y="0"/>
                    <a:pt x="159" y="0"/>
                  </a:cubicBezTo>
                  <a:cubicBezTo>
                    <a:pt x="328" y="0"/>
                    <a:pt x="496" y="0"/>
                    <a:pt x="665" y="0"/>
                  </a:cubicBezTo>
                  <a:cubicBezTo>
                    <a:pt x="678" y="0"/>
                    <a:pt x="688" y="4"/>
                    <a:pt x="697" y="13"/>
                  </a:cubicBezTo>
                  <a:cubicBezTo>
                    <a:pt x="743" y="60"/>
                    <a:pt x="790" y="106"/>
                    <a:pt x="837" y="153"/>
                  </a:cubicBezTo>
                  <a:cubicBezTo>
                    <a:pt x="845" y="161"/>
                    <a:pt x="848" y="170"/>
                    <a:pt x="848" y="181"/>
                  </a:cubicBezTo>
                  <a:cubicBezTo>
                    <a:pt x="848" y="393"/>
                    <a:pt x="848" y="605"/>
                    <a:pt x="848" y="817"/>
                  </a:cubicBezTo>
                  <a:cubicBezTo>
                    <a:pt x="848" y="842"/>
                    <a:pt x="846" y="844"/>
                    <a:pt x="822" y="844"/>
                  </a:cubicBezTo>
                  <a:cubicBezTo>
                    <a:pt x="577" y="844"/>
                    <a:pt x="331" y="844"/>
                    <a:pt x="86" y="844"/>
                  </a:cubicBezTo>
                  <a:cubicBezTo>
                    <a:pt x="67" y="844"/>
                    <a:pt x="60" y="838"/>
                    <a:pt x="60" y="818"/>
                  </a:cubicBezTo>
                  <a:cubicBezTo>
                    <a:pt x="61" y="771"/>
                    <a:pt x="60" y="724"/>
                    <a:pt x="61" y="677"/>
                  </a:cubicBezTo>
                  <a:cubicBezTo>
                    <a:pt x="61" y="663"/>
                    <a:pt x="57" y="659"/>
                    <a:pt x="44" y="660"/>
                  </a:cubicBezTo>
                  <a:cubicBezTo>
                    <a:pt x="0" y="662"/>
                    <a:pt x="4" y="659"/>
                    <a:pt x="4" y="619"/>
                  </a:cubicBezTo>
                  <a:cubicBezTo>
                    <a:pt x="4" y="599"/>
                    <a:pt x="4" y="579"/>
                    <a:pt x="4" y="559"/>
                  </a:cubicBezTo>
                  <a:cubicBezTo>
                    <a:pt x="4" y="510"/>
                    <a:pt x="29" y="483"/>
                    <a:pt x="81" y="479"/>
                  </a:cubicBezTo>
                  <a:close/>
                  <a:moveTo>
                    <a:pt x="207" y="480"/>
                  </a:moveTo>
                  <a:cubicBezTo>
                    <a:pt x="226" y="480"/>
                    <a:pt x="241" y="478"/>
                    <a:pt x="255" y="480"/>
                  </a:cubicBezTo>
                  <a:cubicBezTo>
                    <a:pt x="272" y="482"/>
                    <a:pt x="284" y="476"/>
                    <a:pt x="296" y="464"/>
                  </a:cubicBezTo>
                  <a:cubicBezTo>
                    <a:pt x="315" y="443"/>
                    <a:pt x="335" y="424"/>
                    <a:pt x="354" y="404"/>
                  </a:cubicBezTo>
                  <a:cubicBezTo>
                    <a:pt x="365" y="393"/>
                    <a:pt x="374" y="393"/>
                    <a:pt x="385" y="404"/>
                  </a:cubicBezTo>
                  <a:cubicBezTo>
                    <a:pt x="395" y="415"/>
                    <a:pt x="407" y="425"/>
                    <a:pt x="418" y="436"/>
                  </a:cubicBezTo>
                  <a:cubicBezTo>
                    <a:pt x="427" y="445"/>
                    <a:pt x="427" y="455"/>
                    <a:pt x="418" y="464"/>
                  </a:cubicBezTo>
                  <a:cubicBezTo>
                    <a:pt x="403" y="478"/>
                    <a:pt x="387" y="491"/>
                    <a:pt x="375" y="506"/>
                  </a:cubicBezTo>
                  <a:cubicBezTo>
                    <a:pt x="342" y="550"/>
                    <a:pt x="301" y="572"/>
                    <a:pt x="245" y="562"/>
                  </a:cubicBezTo>
                  <a:cubicBezTo>
                    <a:pt x="233" y="559"/>
                    <a:pt x="228" y="565"/>
                    <a:pt x="228" y="578"/>
                  </a:cubicBezTo>
                  <a:cubicBezTo>
                    <a:pt x="228" y="652"/>
                    <a:pt x="228" y="726"/>
                    <a:pt x="228" y="800"/>
                  </a:cubicBezTo>
                  <a:cubicBezTo>
                    <a:pt x="228" y="812"/>
                    <a:pt x="231" y="816"/>
                    <a:pt x="243" y="816"/>
                  </a:cubicBezTo>
                  <a:cubicBezTo>
                    <a:pt x="431" y="816"/>
                    <a:pt x="618" y="816"/>
                    <a:pt x="805" y="816"/>
                  </a:cubicBezTo>
                  <a:cubicBezTo>
                    <a:pt x="816" y="816"/>
                    <a:pt x="820" y="814"/>
                    <a:pt x="820" y="802"/>
                  </a:cubicBezTo>
                  <a:cubicBezTo>
                    <a:pt x="820" y="600"/>
                    <a:pt x="820" y="398"/>
                    <a:pt x="820" y="196"/>
                  </a:cubicBezTo>
                  <a:cubicBezTo>
                    <a:pt x="820" y="184"/>
                    <a:pt x="817" y="182"/>
                    <a:pt x="806" y="182"/>
                  </a:cubicBezTo>
                  <a:cubicBezTo>
                    <a:pt x="768" y="183"/>
                    <a:pt x="731" y="182"/>
                    <a:pt x="694" y="182"/>
                  </a:cubicBezTo>
                  <a:cubicBezTo>
                    <a:pt x="668" y="182"/>
                    <a:pt x="666" y="180"/>
                    <a:pt x="666" y="153"/>
                  </a:cubicBezTo>
                  <a:cubicBezTo>
                    <a:pt x="666" y="118"/>
                    <a:pt x="665" y="83"/>
                    <a:pt x="666" y="47"/>
                  </a:cubicBezTo>
                  <a:cubicBezTo>
                    <a:pt x="667" y="32"/>
                    <a:pt x="662" y="27"/>
                    <a:pt x="646" y="28"/>
                  </a:cubicBezTo>
                  <a:cubicBezTo>
                    <a:pt x="489" y="28"/>
                    <a:pt x="333" y="28"/>
                    <a:pt x="176" y="28"/>
                  </a:cubicBezTo>
                  <a:cubicBezTo>
                    <a:pt x="161" y="27"/>
                    <a:pt x="158" y="32"/>
                    <a:pt x="158" y="47"/>
                  </a:cubicBezTo>
                  <a:cubicBezTo>
                    <a:pt x="158" y="139"/>
                    <a:pt x="158" y="231"/>
                    <a:pt x="158" y="323"/>
                  </a:cubicBezTo>
                  <a:cubicBezTo>
                    <a:pt x="158" y="335"/>
                    <a:pt x="161" y="340"/>
                    <a:pt x="172" y="344"/>
                  </a:cubicBezTo>
                  <a:cubicBezTo>
                    <a:pt x="212" y="358"/>
                    <a:pt x="233" y="393"/>
                    <a:pt x="228" y="433"/>
                  </a:cubicBezTo>
                  <a:cubicBezTo>
                    <a:pt x="226" y="449"/>
                    <a:pt x="218" y="463"/>
                    <a:pt x="207" y="480"/>
                  </a:cubicBezTo>
                  <a:close/>
                  <a:moveTo>
                    <a:pt x="201" y="679"/>
                  </a:moveTo>
                  <a:cubicBezTo>
                    <a:pt x="201" y="639"/>
                    <a:pt x="201" y="598"/>
                    <a:pt x="201" y="557"/>
                  </a:cubicBezTo>
                  <a:cubicBezTo>
                    <a:pt x="201" y="541"/>
                    <a:pt x="207" y="534"/>
                    <a:pt x="224" y="535"/>
                  </a:cubicBezTo>
                  <a:cubicBezTo>
                    <a:pt x="247" y="536"/>
                    <a:pt x="270" y="535"/>
                    <a:pt x="294" y="535"/>
                  </a:cubicBezTo>
                  <a:cubicBezTo>
                    <a:pt x="302" y="535"/>
                    <a:pt x="309" y="534"/>
                    <a:pt x="315" y="528"/>
                  </a:cubicBezTo>
                  <a:cubicBezTo>
                    <a:pt x="338" y="505"/>
                    <a:pt x="360" y="482"/>
                    <a:pt x="383" y="460"/>
                  </a:cubicBezTo>
                  <a:cubicBezTo>
                    <a:pt x="392" y="451"/>
                    <a:pt x="391" y="446"/>
                    <a:pt x="382" y="440"/>
                  </a:cubicBezTo>
                  <a:cubicBezTo>
                    <a:pt x="375" y="434"/>
                    <a:pt x="371" y="424"/>
                    <a:pt x="360" y="436"/>
                  </a:cubicBezTo>
                  <a:cubicBezTo>
                    <a:pt x="350" y="448"/>
                    <a:pt x="336" y="458"/>
                    <a:pt x="327" y="470"/>
                  </a:cubicBezTo>
                  <a:cubicBezTo>
                    <a:pt x="305" y="501"/>
                    <a:pt x="276" y="508"/>
                    <a:pt x="240" y="506"/>
                  </a:cubicBezTo>
                  <a:cubicBezTo>
                    <a:pt x="188" y="504"/>
                    <a:pt x="136" y="506"/>
                    <a:pt x="84" y="506"/>
                  </a:cubicBezTo>
                  <a:cubicBezTo>
                    <a:pt x="47" y="506"/>
                    <a:pt x="32" y="521"/>
                    <a:pt x="32" y="558"/>
                  </a:cubicBezTo>
                  <a:cubicBezTo>
                    <a:pt x="32" y="578"/>
                    <a:pt x="32" y="598"/>
                    <a:pt x="32" y="618"/>
                  </a:cubicBezTo>
                  <a:cubicBezTo>
                    <a:pt x="32" y="628"/>
                    <a:pt x="34" y="634"/>
                    <a:pt x="46" y="633"/>
                  </a:cubicBezTo>
                  <a:cubicBezTo>
                    <a:pt x="58" y="633"/>
                    <a:pt x="61" y="629"/>
                    <a:pt x="61" y="618"/>
                  </a:cubicBezTo>
                  <a:cubicBezTo>
                    <a:pt x="60" y="601"/>
                    <a:pt x="60" y="585"/>
                    <a:pt x="60" y="568"/>
                  </a:cubicBezTo>
                  <a:cubicBezTo>
                    <a:pt x="61" y="558"/>
                    <a:pt x="57" y="548"/>
                    <a:pt x="74" y="548"/>
                  </a:cubicBezTo>
                  <a:cubicBezTo>
                    <a:pt x="91" y="548"/>
                    <a:pt x="88" y="558"/>
                    <a:pt x="88" y="567"/>
                  </a:cubicBezTo>
                  <a:cubicBezTo>
                    <a:pt x="88" y="645"/>
                    <a:pt x="89" y="722"/>
                    <a:pt x="88" y="799"/>
                  </a:cubicBezTo>
                  <a:cubicBezTo>
                    <a:pt x="87" y="817"/>
                    <a:pt x="97" y="817"/>
                    <a:pt x="109" y="816"/>
                  </a:cubicBezTo>
                  <a:cubicBezTo>
                    <a:pt x="120" y="816"/>
                    <a:pt x="133" y="819"/>
                    <a:pt x="132" y="799"/>
                  </a:cubicBezTo>
                  <a:cubicBezTo>
                    <a:pt x="130" y="760"/>
                    <a:pt x="131" y="721"/>
                    <a:pt x="132" y="681"/>
                  </a:cubicBezTo>
                  <a:cubicBezTo>
                    <a:pt x="132" y="672"/>
                    <a:pt x="128" y="661"/>
                    <a:pt x="145" y="661"/>
                  </a:cubicBezTo>
                  <a:cubicBezTo>
                    <a:pt x="162" y="662"/>
                    <a:pt x="158" y="673"/>
                    <a:pt x="158" y="682"/>
                  </a:cubicBezTo>
                  <a:cubicBezTo>
                    <a:pt x="159" y="720"/>
                    <a:pt x="159" y="758"/>
                    <a:pt x="158" y="796"/>
                  </a:cubicBezTo>
                  <a:cubicBezTo>
                    <a:pt x="158" y="812"/>
                    <a:pt x="162" y="817"/>
                    <a:pt x="178" y="817"/>
                  </a:cubicBezTo>
                  <a:cubicBezTo>
                    <a:pt x="194" y="816"/>
                    <a:pt x="202" y="815"/>
                    <a:pt x="202" y="795"/>
                  </a:cubicBezTo>
                  <a:cubicBezTo>
                    <a:pt x="200" y="757"/>
                    <a:pt x="201" y="718"/>
                    <a:pt x="201" y="679"/>
                  </a:cubicBezTo>
                  <a:close/>
                  <a:moveTo>
                    <a:pt x="144" y="365"/>
                  </a:moveTo>
                  <a:cubicBezTo>
                    <a:pt x="113" y="366"/>
                    <a:pt x="88" y="392"/>
                    <a:pt x="88" y="423"/>
                  </a:cubicBezTo>
                  <a:cubicBezTo>
                    <a:pt x="89" y="453"/>
                    <a:pt x="114" y="479"/>
                    <a:pt x="144" y="479"/>
                  </a:cubicBezTo>
                  <a:cubicBezTo>
                    <a:pt x="176" y="479"/>
                    <a:pt x="201" y="453"/>
                    <a:pt x="201" y="422"/>
                  </a:cubicBezTo>
                  <a:cubicBezTo>
                    <a:pt x="201" y="390"/>
                    <a:pt x="176" y="365"/>
                    <a:pt x="144" y="365"/>
                  </a:cubicBezTo>
                  <a:close/>
                  <a:moveTo>
                    <a:pt x="791" y="155"/>
                  </a:moveTo>
                  <a:cubicBezTo>
                    <a:pt x="759" y="122"/>
                    <a:pt x="726" y="89"/>
                    <a:pt x="693" y="55"/>
                  </a:cubicBezTo>
                  <a:cubicBezTo>
                    <a:pt x="693" y="85"/>
                    <a:pt x="693" y="115"/>
                    <a:pt x="693" y="144"/>
                  </a:cubicBezTo>
                  <a:cubicBezTo>
                    <a:pt x="693" y="152"/>
                    <a:pt x="697" y="155"/>
                    <a:pt x="704" y="155"/>
                  </a:cubicBezTo>
                  <a:cubicBezTo>
                    <a:pt x="734" y="155"/>
                    <a:pt x="763" y="155"/>
                    <a:pt x="791" y="15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6" name="Freeform 7">
              <a:extLst>
                <a:ext uri="{FF2B5EF4-FFF2-40B4-BE49-F238E27FC236}">
                  <a16:creationId xmlns:a16="http://schemas.microsoft.com/office/drawing/2014/main" id="{96B63564-663F-493F-8F6F-D9E1CBFECC9E}"/>
                </a:ext>
              </a:extLst>
            </p:cNvPr>
            <p:cNvSpPr>
              <a:spLocks noEditPoints="1"/>
            </p:cNvSpPr>
            <p:nvPr/>
          </p:nvSpPr>
          <p:spPr bwMode="auto">
            <a:xfrm>
              <a:off x="-1182688" y="3675063"/>
              <a:ext cx="993775" cy="1027113"/>
            </a:xfrm>
            <a:custGeom>
              <a:avLst/>
              <a:gdLst>
                <a:gd name="T0" fmla="*/ 211 w 424"/>
                <a:gd name="T1" fmla="*/ 436 h 438"/>
                <a:gd name="T2" fmla="*/ 19 w 424"/>
                <a:gd name="T3" fmla="*/ 436 h 438"/>
                <a:gd name="T4" fmla="*/ 0 w 424"/>
                <a:gd name="T5" fmla="*/ 423 h 438"/>
                <a:gd name="T6" fmla="*/ 17 w 424"/>
                <a:gd name="T7" fmla="*/ 409 h 438"/>
                <a:gd name="T8" fmla="*/ 29 w 424"/>
                <a:gd name="T9" fmla="*/ 394 h 438"/>
                <a:gd name="T10" fmla="*/ 29 w 424"/>
                <a:gd name="T11" fmla="*/ 292 h 438"/>
                <a:gd name="T12" fmla="*/ 52 w 424"/>
                <a:gd name="T13" fmla="*/ 269 h 438"/>
                <a:gd name="T14" fmla="*/ 98 w 424"/>
                <a:gd name="T15" fmla="*/ 269 h 438"/>
                <a:gd name="T16" fmla="*/ 114 w 424"/>
                <a:gd name="T17" fmla="*/ 253 h 438"/>
                <a:gd name="T18" fmla="*/ 113 w 424"/>
                <a:gd name="T19" fmla="*/ 122 h 438"/>
                <a:gd name="T20" fmla="*/ 134 w 424"/>
                <a:gd name="T21" fmla="*/ 100 h 438"/>
                <a:gd name="T22" fmla="*/ 204 w 424"/>
                <a:gd name="T23" fmla="*/ 100 h 438"/>
                <a:gd name="T24" fmla="*/ 224 w 424"/>
                <a:gd name="T25" fmla="*/ 120 h 438"/>
                <a:gd name="T26" fmla="*/ 223 w 424"/>
                <a:gd name="T27" fmla="*/ 192 h 438"/>
                <a:gd name="T28" fmla="*/ 242 w 424"/>
                <a:gd name="T29" fmla="*/ 213 h 438"/>
                <a:gd name="T30" fmla="*/ 282 w 424"/>
                <a:gd name="T31" fmla="*/ 173 h 438"/>
                <a:gd name="T32" fmla="*/ 282 w 424"/>
                <a:gd name="T33" fmla="*/ 23 h 438"/>
                <a:gd name="T34" fmla="*/ 304 w 424"/>
                <a:gd name="T35" fmla="*/ 1 h 438"/>
                <a:gd name="T36" fmla="*/ 370 w 424"/>
                <a:gd name="T37" fmla="*/ 1 h 438"/>
                <a:gd name="T38" fmla="*/ 393 w 424"/>
                <a:gd name="T39" fmla="*/ 25 h 438"/>
                <a:gd name="T40" fmla="*/ 393 w 424"/>
                <a:gd name="T41" fmla="*/ 384 h 438"/>
                <a:gd name="T42" fmla="*/ 413 w 424"/>
                <a:gd name="T43" fmla="*/ 410 h 438"/>
                <a:gd name="T44" fmla="*/ 421 w 424"/>
                <a:gd name="T45" fmla="*/ 424 h 438"/>
                <a:gd name="T46" fmla="*/ 411 w 424"/>
                <a:gd name="T47" fmla="*/ 437 h 438"/>
                <a:gd name="T48" fmla="*/ 361 w 424"/>
                <a:gd name="T49" fmla="*/ 436 h 438"/>
                <a:gd name="T50" fmla="*/ 211 w 424"/>
                <a:gd name="T51" fmla="*/ 436 h 438"/>
                <a:gd name="T52" fmla="*/ 311 w 424"/>
                <a:gd name="T53" fmla="*/ 219 h 438"/>
                <a:gd name="T54" fmla="*/ 310 w 424"/>
                <a:gd name="T55" fmla="*/ 390 h 438"/>
                <a:gd name="T56" fmla="*/ 328 w 424"/>
                <a:gd name="T57" fmla="*/ 408 h 438"/>
                <a:gd name="T58" fmla="*/ 340 w 424"/>
                <a:gd name="T59" fmla="*/ 408 h 438"/>
                <a:gd name="T60" fmla="*/ 365 w 424"/>
                <a:gd name="T61" fmla="*/ 385 h 438"/>
                <a:gd name="T62" fmla="*/ 365 w 424"/>
                <a:gd name="T63" fmla="*/ 65 h 438"/>
                <a:gd name="T64" fmla="*/ 329 w 424"/>
                <a:gd name="T65" fmla="*/ 30 h 438"/>
                <a:gd name="T66" fmla="*/ 311 w 424"/>
                <a:gd name="T67" fmla="*/ 49 h 438"/>
                <a:gd name="T68" fmla="*/ 311 w 424"/>
                <a:gd name="T69" fmla="*/ 219 h 438"/>
                <a:gd name="T70" fmla="*/ 142 w 424"/>
                <a:gd name="T71" fmla="*/ 269 h 438"/>
                <a:gd name="T72" fmla="*/ 143 w 424"/>
                <a:gd name="T73" fmla="*/ 269 h 438"/>
                <a:gd name="T74" fmla="*/ 142 w 424"/>
                <a:gd name="T75" fmla="*/ 375 h 438"/>
                <a:gd name="T76" fmla="*/ 176 w 424"/>
                <a:gd name="T77" fmla="*/ 408 h 438"/>
                <a:gd name="T78" fmla="*/ 195 w 424"/>
                <a:gd name="T79" fmla="*/ 388 h 438"/>
                <a:gd name="T80" fmla="*/ 195 w 424"/>
                <a:gd name="T81" fmla="*/ 164 h 438"/>
                <a:gd name="T82" fmla="*/ 160 w 424"/>
                <a:gd name="T83" fmla="*/ 129 h 438"/>
                <a:gd name="T84" fmla="*/ 142 w 424"/>
                <a:gd name="T85" fmla="*/ 147 h 438"/>
                <a:gd name="T86" fmla="*/ 142 w 424"/>
                <a:gd name="T87" fmla="*/ 269 h 438"/>
                <a:gd name="T88" fmla="*/ 280 w 424"/>
                <a:gd name="T89" fmla="*/ 325 h 438"/>
                <a:gd name="T90" fmla="*/ 279 w 424"/>
                <a:gd name="T91" fmla="*/ 325 h 438"/>
                <a:gd name="T92" fmla="*/ 279 w 424"/>
                <a:gd name="T93" fmla="*/ 277 h 438"/>
                <a:gd name="T94" fmla="*/ 244 w 424"/>
                <a:gd name="T95" fmla="*/ 241 h 438"/>
                <a:gd name="T96" fmla="*/ 226 w 424"/>
                <a:gd name="T97" fmla="*/ 260 h 438"/>
                <a:gd name="T98" fmla="*/ 226 w 424"/>
                <a:gd name="T99" fmla="*/ 370 h 438"/>
                <a:gd name="T100" fmla="*/ 266 w 424"/>
                <a:gd name="T101" fmla="*/ 408 h 438"/>
                <a:gd name="T102" fmla="*/ 280 w 424"/>
                <a:gd name="T103" fmla="*/ 393 h 438"/>
                <a:gd name="T104" fmla="*/ 280 w 424"/>
                <a:gd name="T105" fmla="*/ 325 h 438"/>
                <a:gd name="T106" fmla="*/ 111 w 424"/>
                <a:gd name="T107" fmla="*/ 355 h 438"/>
                <a:gd name="T108" fmla="*/ 110 w 424"/>
                <a:gd name="T109" fmla="*/ 355 h 438"/>
                <a:gd name="T110" fmla="*/ 110 w 424"/>
                <a:gd name="T111" fmla="*/ 333 h 438"/>
                <a:gd name="T112" fmla="*/ 72 w 424"/>
                <a:gd name="T113" fmla="*/ 298 h 438"/>
                <a:gd name="T114" fmla="*/ 58 w 424"/>
                <a:gd name="T115" fmla="*/ 311 h 438"/>
                <a:gd name="T116" fmla="*/ 58 w 424"/>
                <a:gd name="T117" fmla="*/ 369 h 438"/>
                <a:gd name="T118" fmla="*/ 99 w 424"/>
                <a:gd name="T119" fmla="*/ 408 h 438"/>
                <a:gd name="T120" fmla="*/ 111 w 424"/>
                <a:gd name="T121" fmla="*/ 395 h 438"/>
                <a:gd name="T122" fmla="*/ 111 w 424"/>
                <a:gd name="T123" fmla="*/ 355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24" h="438">
                  <a:moveTo>
                    <a:pt x="211" y="436"/>
                  </a:moveTo>
                  <a:cubicBezTo>
                    <a:pt x="147" y="436"/>
                    <a:pt x="83" y="436"/>
                    <a:pt x="19" y="436"/>
                  </a:cubicBezTo>
                  <a:cubicBezTo>
                    <a:pt x="10" y="436"/>
                    <a:pt x="1" y="438"/>
                    <a:pt x="0" y="423"/>
                  </a:cubicBezTo>
                  <a:cubicBezTo>
                    <a:pt x="0" y="409"/>
                    <a:pt x="7" y="408"/>
                    <a:pt x="17" y="409"/>
                  </a:cubicBezTo>
                  <a:cubicBezTo>
                    <a:pt x="30" y="410"/>
                    <a:pt x="29" y="402"/>
                    <a:pt x="29" y="394"/>
                  </a:cubicBezTo>
                  <a:cubicBezTo>
                    <a:pt x="29" y="360"/>
                    <a:pt x="30" y="326"/>
                    <a:pt x="29" y="292"/>
                  </a:cubicBezTo>
                  <a:cubicBezTo>
                    <a:pt x="28" y="275"/>
                    <a:pt x="34" y="267"/>
                    <a:pt x="52" y="269"/>
                  </a:cubicBezTo>
                  <a:cubicBezTo>
                    <a:pt x="67" y="270"/>
                    <a:pt x="82" y="268"/>
                    <a:pt x="98" y="269"/>
                  </a:cubicBezTo>
                  <a:cubicBezTo>
                    <a:pt x="110" y="270"/>
                    <a:pt x="114" y="266"/>
                    <a:pt x="114" y="253"/>
                  </a:cubicBezTo>
                  <a:cubicBezTo>
                    <a:pt x="113" y="209"/>
                    <a:pt x="114" y="165"/>
                    <a:pt x="113" y="122"/>
                  </a:cubicBezTo>
                  <a:cubicBezTo>
                    <a:pt x="113" y="106"/>
                    <a:pt x="118" y="100"/>
                    <a:pt x="134" y="100"/>
                  </a:cubicBezTo>
                  <a:cubicBezTo>
                    <a:pt x="157" y="101"/>
                    <a:pt x="180" y="101"/>
                    <a:pt x="204" y="100"/>
                  </a:cubicBezTo>
                  <a:cubicBezTo>
                    <a:pt x="219" y="100"/>
                    <a:pt x="224" y="106"/>
                    <a:pt x="224" y="120"/>
                  </a:cubicBezTo>
                  <a:cubicBezTo>
                    <a:pt x="223" y="144"/>
                    <a:pt x="224" y="168"/>
                    <a:pt x="223" y="192"/>
                  </a:cubicBezTo>
                  <a:cubicBezTo>
                    <a:pt x="222" y="207"/>
                    <a:pt x="225" y="214"/>
                    <a:pt x="242" y="213"/>
                  </a:cubicBezTo>
                  <a:cubicBezTo>
                    <a:pt x="282" y="212"/>
                    <a:pt x="282" y="213"/>
                    <a:pt x="282" y="173"/>
                  </a:cubicBezTo>
                  <a:cubicBezTo>
                    <a:pt x="282" y="123"/>
                    <a:pt x="282" y="73"/>
                    <a:pt x="282" y="23"/>
                  </a:cubicBezTo>
                  <a:cubicBezTo>
                    <a:pt x="281" y="6"/>
                    <a:pt x="288" y="0"/>
                    <a:pt x="304" y="1"/>
                  </a:cubicBezTo>
                  <a:cubicBezTo>
                    <a:pt x="326" y="2"/>
                    <a:pt x="348" y="2"/>
                    <a:pt x="370" y="1"/>
                  </a:cubicBezTo>
                  <a:cubicBezTo>
                    <a:pt x="388" y="0"/>
                    <a:pt x="393" y="8"/>
                    <a:pt x="393" y="25"/>
                  </a:cubicBezTo>
                  <a:cubicBezTo>
                    <a:pt x="393" y="145"/>
                    <a:pt x="393" y="264"/>
                    <a:pt x="393" y="384"/>
                  </a:cubicBezTo>
                  <a:cubicBezTo>
                    <a:pt x="393" y="399"/>
                    <a:pt x="391" y="413"/>
                    <a:pt x="413" y="410"/>
                  </a:cubicBezTo>
                  <a:cubicBezTo>
                    <a:pt x="424" y="408"/>
                    <a:pt x="420" y="418"/>
                    <a:pt x="421" y="424"/>
                  </a:cubicBezTo>
                  <a:cubicBezTo>
                    <a:pt x="422" y="432"/>
                    <a:pt x="420" y="437"/>
                    <a:pt x="411" y="437"/>
                  </a:cubicBezTo>
                  <a:cubicBezTo>
                    <a:pt x="394" y="436"/>
                    <a:pt x="377" y="436"/>
                    <a:pt x="361" y="436"/>
                  </a:cubicBezTo>
                  <a:cubicBezTo>
                    <a:pt x="311" y="436"/>
                    <a:pt x="261" y="436"/>
                    <a:pt x="211" y="436"/>
                  </a:cubicBezTo>
                  <a:close/>
                  <a:moveTo>
                    <a:pt x="311" y="219"/>
                  </a:moveTo>
                  <a:cubicBezTo>
                    <a:pt x="311" y="276"/>
                    <a:pt x="311" y="333"/>
                    <a:pt x="310" y="390"/>
                  </a:cubicBezTo>
                  <a:cubicBezTo>
                    <a:pt x="310" y="405"/>
                    <a:pt x="315" y="410"/>
                    <a:pt x="328" y="408"/>
                  </a:cubicBezTo>
                  <a:cubicBezTo>
                    <a:pt x="332" y="407"/>
                    <a:pt x="336" y="408"/>
                    <a:pt x="340" y="408"/>
                  </a:cubicBezTo>
                  <a:cubicBezTo>
                    <a:pt x="358" y="411"/>
                    <a:pt x="365" y="405"/>
                    <a:pt x="365" y="385"/>
                  </a:cubicBezTo>
                  <a:cubicBezTo>
                    <a:pt x="364" y="278"/>
                    <a:pt x="365" y="172"/>
                    <a:pt x="365" y="65"/>
                  </a:cubicBezTo>
                  <a:cubicBezTo>
                    <a:pt x="365" y="30"/>
                    <a:pt x="365" y="31"/>
                    <a:pt x="329" y="30"/>
                  </a:cubicBezTo>
                  <a:cubicBezTo>
                    <a:pt x="313" y="29"/>
                    <a:pt x="310" y="35"/>
                    <a:pt x="311" y="49"/>
                  </a:cubicBezTo>
                  <a:cubicBezTo>
                    <a:pt x="311" y="106"/>
                    <a:pt x="311" y="162"/>
                    <a:pt x="311" y="219"/>
                  </a:cubicBezTo>
                  <a:close/>
                  <a:moveTo>
                    <a:pt x="142" y="269"/>
                  </a:moveTo>
                  <a:cubicBezTo>
                    <a:pt x="142" y="269"/>
                    <a:pt x="142" y="269"/>
                    <a:pt x="143" y="269"/>
                  </a:cubicBezTo>
                  <a:cubicBezTo>
                    <a:pt x="143" y="304"/>
                    <a:pt x="143" y="340"/>
                    <a:pt x="142" y="375"/>
                  </a:cubicBezTo>
                  <a:cubicBezTo>
                    <a:pt x="142" y="408"/>
                    <a:pt x="142" y="407"/>
                    <a:pt x="176" y="408"/>
                  </a:cubicBezTo>
                  <a:cubicBezTo>
                    <a:pt x="193" y="409"/>
                    <a:pt x="196" y="403"/>
                    <a:pt x="195" y="388"/>
                  </a:cubicBezTo>
                  <a:cubicBezTo>
                    <a:pt x="195" y="313"/>
                    <a:pt x="195" y="239"/>
                    <a:pt x="195" y="164"/>
                  </a:cubicBezTo>
                  <a:cubicBezTo>
                    <a:pt x="195" y="129"/>
                    <a:pt x="195" y="130"/>
                    <a:pt x="160" y="129"/>
                  </a:cubicBezTo>
                  <a:cubicBezTo>
                    <a:pt x="145" y="129"/>
                    <a:pt x="142" y="134"/>
                    <a:pt x="142" y="147"/>
                  </a:cubicBezTo>
                  <a:cubicBezTo>
                    <a:pt x="143" y="188"/>
                    <a:pt x="142" y="228"/>
                    <a:pt x="142" y="269"/>
                  </a:cubicBezTo>
                  <a:close/>
                  <a:moveTo>
                    <a:pt x="280" y="325"/>
                  </a:moveTo>
                  <a:cubicBezTo>
                    <a:pt x="280" y="325"/>
                    <a:pt x="279" y="325"/>
                    <a:pt x="279" y="325"/>
                  </a:cubicBezTo>
                  <a:cubicBezTo>
                    <a:pt x="279" y="309"/>
                    <a:pt x="279" y="293"/>
                    <a:pt x="279" y="277"/>
                  </a:cubicBezTo>
                  <a:cubicBezTo>
                    <a:pt x="279" y="241"/>
                    <a:pt x="279" y="241"/>
                    <a:pt x="244" y="241"/>
                  </a:cubicBezTo>
                  <a:cubicBezTo>
                    <a:pt x="229" y="241"/>
                    <a:pt x="226" y="246"/>
                    <a:pt x="226" y="260"/>
                  </a:cubicBezTo>
                  <a:cubicBezTo>
                    <a:pt x="227" y="297"/>
                    <a:pt x="226" y="333"/>
                    <a:pt x="226" y="370"/>
                  </a:cubicBezTo>
                  <a:cubicBezTo>
                    <a:pt x="227" y="417"/>
                    <a:pt x="220" y="406"/>
                    <a:pt x="266" y="408"/>
                  </a:cubicBezTo>
                  <a:cubicBezTo>
                    <a:pt x="278" y="408"/>
                    <a:pt x="280" y="403"/>
                    <a:pt x="280" y="393"/>
                  </a:cubicBezTo>
                  <a:cubicBezTo>
                    <a:pt x="280" y="370"/>
                    <a:pt x="280" y="347"/>
                    <a:pt x="280" y="325"/>
                  </a:cubicBezTo>
                  <a:close/>
                  <a:moveTo>
                    <a:pt x="111" y="355"/>
                  </a:moveTo>
                  <a:cubicBezTo>
                    <a:pt x="110" y="355"/>
                    <a:pt x="110" y="355"/>
                    <a:pt x="110" y="355"/>
                  </a:cubicBezTo>
                  <a:cubicBezTo>
                    <a:pt x="110" y="348"/>
                    <a:pt x="110" y="340"/>
                    <a:pt x="110" y="333"/>
                  </a:cubicBezTo>
                  <a:cubicBezTo>
                    <a:pt x="109" y="291"/>
                    <a:pt x="117" y="299"/>
                    <a:pt x="72" y="298"/>
                  </a:cubicBezTo>
                  <a:cubicBezTo>
                    <a:pt x="61" y="297"/>
                    <a:pt x="57" y="301"/>
                    <a:pt x="58" y="311"/>
                  </a:cubicBezTo>
                  <a:cubicBezTo>
                    <a:pt x="58" y="331"/>
                    <a:pt x="58" y="350"/>
                    <a:pt x="58" y="369"/>
                  </a:cubicBezTo>
                  <a:cubicBezTo>
                    <a:pt x="58" y="411"/>
                    <a:pt x="58" y="411"/>
                    <a:pt x="99" y="408"/>
                  </a:cubicBezTo>
                  <a:cubicBezTo>
                    <a:pt x="109" y="407"/>
                    <a:pt x="111" y="404"/>
                    <a:pt x="111" y="395"/>
                  </a:cubicBezTo>
                  <a:cubicBezTo>
                    <a:pt x="110" y="382"/>
                    <a:pt x="111" y="368"/>
                    <a:pt x="111" y="35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7" name="Freeform 8">
              <a:extLst>
                <a:ext uri="{FF2B5EF4-FFF2-40B4-BE49-F238E27FC236}">
                  <a16:creationId xmlns:a16="http://schemas.microsoft.com/office/drawing/2014/main" id="{1B4142BB-0D3A-42F6-8F9E-B81EC29743D6}"/>
                </a:ext>
              </a:extLst>
            </p:cNvPr>
            <p:cNvSpPr>
              <a:spLocks/>
            </p:cNvSpPr>
            <p:nvPr/>
          </p:nvSpPr>
          <p:spPr bwMode="auto">
            <a:xfrm>
              <a:off x="-1450975" y="3114675"/>
              <a:ext cx="1335088" cy="566738"/>
            </a:xfrm>
            <a:custGeom>
              <a:avLst/>
              <a:gdLst>
                <a:gd name="T0" fmla="*/ 326 w 569"/>
                <a:gd name="T1" fmla="*/ 224 h 242"/>
                <a:gd name="T2" fmla="*/ 284 w 569"/>
                <a:gd name="T3" fmla="*/ 186 h 242"/>
                <a:gd name="T4" fmla="*/ 277 w 569"/>
                <a:gd name="T5" fmla="*/ 168 h 242"/>
                <a:gd name="T6" fmla="*/ 205 w 569"/>
                <a:gd name="T7" fmla="*/ 85 h 242"/>
                <a:gd name="T8" fmla="*/ 193 w 569"/>
                <a:gd name="T9" fmla="*/ 78 h 242"/>
                <a:gd name="T10" fmla="*/ 134 w 569"/>
                <a:gd name="T11" fmla="*/ 90 h 242"/>
                <a:gd name="T12" fmla="*/ 86 w 569"/>
                <a:gd name="T13" fmla="*/ 164 h 242"/>
                <a:gd name="T14" fmla="*/ 83 w 569"/>
                <a:gd name="T15" fmla="*/ 185 h 242"/>
                <a:gd name="T16" fmla="*/ 47 w 569"/>
                <a:gd name="T17" fmla="*/ 239 h 242"/>
                <a:gd name="T18" fmla="*/ 2 w 569"/>
                <a:gd name="T19" fmla="*/ 200 h 242"/>
                <a:gd name="T20" fmla="*/ 47 w 569"/>
                <a:gd name="T21" fmla="*/ 157 h 242"/>
                <a:gd name="T22" fmla="*/ 65 w 569"/>
                <a:gd name="T23" fmla="*/ 148 h 242"/>
                <a:gd name="T24" fmla="*/ 122 w 569"/>
                <a:gd name="T25" fmla="*/ 61 h 242"/>
                <a:gd name="T26" fmla="*/ 128 w 569"/>
                <a:gd name="T27" fmla="*/ 41 h 242"/>
                <a:gd name="T28" fmla="*/ 171 w 569"/>
                <a:gd name="T29" fmla="*/ 1 h 242"/>
                <a:gd name="T30" fmla="*/ 211 w 569"/>
                <a:gd name="T31" fmla="*/ 40 h 242"/>
                <a:gd name="T32" fmla="*/ 223 w 569"/>
                <a:gd name="T33" fmla="*/ 65 h 242"/>
                <a:gd name="T34" fmla="*/ 287 w 569"/>
                <a:gd name="T35" fmla="*/ 138 h 242"/>
                <a:gd name="T36" fmla="*/ 310 w 569"/>
                <a:gd name="T37" fmla="*/ 145 h 242"/>
                <a:gd name="T38" fmla="*/ 356 w 569"/>
                <a:gd name="T39" fmla="*/ 158 h 242"/>
                <a:gd name="T40" fmla="*/ 376 w 569"/>
                <a:gd name="T41" fmla="*/ 163 h 242"/>
                <a:gd name="T42" fmla="*/ 471 w 569"/>
                <a:gd name="T43" fmla="*/ 134 h 242"/>
                <a:gd name="T44" fmla="*/ 486 w 569"/>
                <a:gd name="T45" fmla="*/ 120 h 242"/>
                <a:gd name="T46" fmla="*/ 545 w 569"/>
                <a:gd name="T47" fmla="*/ 107 h 242"/>
                <a:gd name="T48" fmla="*/ 552 w 569"/>
                <a:gd name="T49" fmla="*/ 169 h 242"/>
                <a:gd name="T50" fmla="*/ 492 w 569"/>
                <a:gd name="T51" fmla="*/ 170 h 242"/>
                <a:gd name="T52" fmla="*/ 465 w 569"/>
                <a:gd name="T53" fmla="*/ 164 h 242"/>
                <a:gd name="T54" fmla="*/ 398 w 569"/>
                <a:gd name="T55" fmla="*/ 184 h 242"/>
                <a:gd name="T56" fmla="*/ 355 w 569"/>
                <a:gd name="T57" fmla="*/ 211 h 242"/>
                <a:gd name="T58" fmla="*/ 326 w 569"/>
                <a:gd name="T59" fmla="*/ 224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69" h="242">
                  <a:moveTo>
                    <a:pt x="326" y="224"/>
                  </a:moveTo>
                  <a:cubicBezTo>
                    <a:pt x="302" y="224"/>
                    <a:pt x="286" y="210"/>
                    <a:pt x="284" y="186"/>
                  </a:cubicBezTo>
                  <a:cubicBezTo>
                    <a:pt x="283" y="179"/>
                    <a:pt x="282" y="173"/>
                    <a:pt x="277" y="168"/>
                  </a:cubicBezTo>
                  <a:cubicBezTo>
                    <a:pt x="253" y="140"/>
                    <a:pt x="229" y="113"/>
                    <a:pt x="205" y="85"/>
                  </a:cubicBezTo>
                  <a:cubicBezTo>
                    <a:pt x="201" y="81"/>
                    <a:pt x="197" y="73"/>
                    <a:pt x="193" y="78"/>
                  </a:cubicBezTo>
                  <a:cubicBezTo>
                    <a:pt x="176" y="97"/>
                    <a:pt x="150" y="65"/>
                    <a:pt x="134" y="90"/>
                  </a:cubicBezTo>
                  <a:cubicBezTo>
                    <a:pt x="119" y="115"/>
                    <a:pt x="103" y="139"/>
                    <a:pt x="86" y="164"/>
                  </a:cubicBezTo>
                  <a:cubicBezTo>
                    <a:pt x="81" y="171"/>
                    <a:pt x="80" y="177"/>
                    <a:pt x="83" y="185"/>
                  </a:cubicBezTo>
                  <a:cubicBezTo>
                    <a:pt x="89" y="212"/>
                    <a:pt x="73" y="236"/>
                    <a:pt x="47" y="239"/>
                  </a:cubicBezTo>
                  <a:cubicBezTo>
                    <a:pt x="25" y="242"/>
                    <a:pt x="4" y="224"/>
                    <a:pt x="2" y="200"/>
                  </a:cubicBezTo>
                  <a:cubicBezTo>
                    <a:pt x="0" y="175"/>
                    <a:pt x="19" y="156"/>
                    <a:pt x="47" y="157"/>
                  </a:cubicBezTo>
                  <a:cubicBezTo>
                    <a:pt x="56" y="157"/>
                    <a:pt x="61" y="155"/>
                    <a:pt x="65" y="148"/>
                  </a:cubicBezTo>
                  <a:cubicBezTo>
                    <a:pt x="84" y="119"/>
                    <a:pt x="103" y="90"/>
                    <a:pt x="122" y="61"/>
                  </a:cubicBezTo>
                  <a:cubicBezTo>
                    <a:pt x="126" y="55"/>
                    <a:pt x="128" y="48"/>
                    <a:pt x="128" y="41"/>
                  </a:cubicBezTo>
                  <a:cubicBezTo>
                    <a:pt x="131" y="17"/>
                    <a:pt x="149" y="0"/>
                    <a:pt x="171" y="1"/>
                  </a:cubicBezTo>
                  <a:cubicBezTo>
                    <a:pt x="192" y="1"/>
                    <a:pt x="210" y="18"/>
                    <a:pt x="211" y="40"/>
                  </a:cubicBezTo>
                  <a:cubicBezTo>
                    <a:pt x="212" y="51"/>
                    <a:pt x="216" y="57"/>
                    <a:pt x="223" y="65"/>
                  </a:cubicBezTo>
                  <a:cubicBezTo>
                    <a:pt x="244" y="89"/>
                    <a:pt x="266" y="113"/>
                    <a:pt x="287" y="138"/>
                  </a:cubicBezTo>
                  <a:cubicBezTo>
                    <a:pt x="294" y="146"/>
                    <a:pt x="298" y="150"/>
                    <a:pt x="310" y="145"/>
                  </a:cubicBezTo>
                  <a:cubicBezTo>
                    <a:pt x="327" y="138"/>
                    <a:pt x="344" y="142"/>
                    <a:pt x="356" y="158"/>
                  </a:cubicBezTo>
                  <a:cubicBezTo>
                    <a:pt x="362" y="165"/>
                    <a:pt x="368" y="165"/>
                    <a:pt x="376" y="163"/>
                  </a:cubicBezTo>
                  <a:cubicBezTo>
                    <a:pt x="407" y="153"/>
                    <a:pt x="439" y="143"/>
                    <a:pt x="471" y="134"/>
                  </a:cubicBezTo>
                  <a:cubicBezTo>
                    <a:pt x="479" y="132"/>
                    <a:pt x="482" y="126"/>
                    <a:pt x="486" y="120"/>
                  </a:cubicBezTo>
                  <a:cubicBezTo>
                    <a:pt x="500" y="99"/>
                    <a:pt x="526" y="93"/>
                    <a:pt x="545" y="107"/>
                  </a:cubicBezTo>
                  <a:cubicBezTo>
                    <a:pt x="566" y="122"/>
                    <a:pt x="569" y="150"/>
                    <a:pt x="552" y="169"/>
                  </a:cubicBezTo>
                  <a:cubicBezTo>
                    <a:pt x="536" y="187"/>
                    <a:pt x="510" y="189"/>
                    <a:pt x="492" y="170"/>
                  </a:cubicBezTo>
                  <a:cubicBezTo>
                    <a:pt x="483" y="160"/>
                    <a:pt x="476" y="160"/>
                    <a:pt x="465" y="164"/>
                  </a:cubicBezTo>
                  <a:cubicBezTo>
                    <a:pt x="443" y="171"/>
                    <a:pt x="421" y="177"/>
                    <a:pt x="398" y="184"/>
                  </a:cubicBezTo>
                  <a:cubicBezTo>
                    <a:pt x="381" y="189"/>
                    <a:pt x="364" y="192"/>
                    <a:pt x="355" y="211"/>
                  </a:cubicBezTo>
                  <a:cubicBezTo>
                    <a:pt x="350" y="221"/>
                    <a:pt x="338" y="225"/>
                    <a:pt x="326" y="22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sp>
        <p:nvSpPr>
          <p:cNvPr id="38" name="TextBox 37">
            <a:extLst>
              <a:ext uri="{FF2B5EF4-FFF2-40B4-BE49-F238E27FC236}">
                <a16:creationId xmlns:a16="http://schemas.microsoft.com/office/drawing/2014/main" id="{2F12CCBD-7892-41FC-94B6-783E95634E14}"/>
              </a:ext>
            </a:extLst>
          </p:cNvPr>
          <p:cNvSpPr txBox="1"/>
          <p:nvPr/>
        </p:nvSpPr>
        <p:spPr bwMode="gray">
          <a:xfrm>
            <a:off x="430534" y="4934104"/>
            <a:ext cx="2179599" cy="554532"/>
          </a:xfrm>
          <a:prstGeom prst="rect">
            <a:avLst/>
          </a:prstGeom>
          <a:noFill/>
        </p:spPr>
        <p:txBody>
          <a:bodyPr vert="horz" wrap="square" lIns="0" tIns="0" rIns="0" bIns="0" rtlCol="0">
            <a:noAutofit/>
          </a:bodyPr>
          <a:lstStyle/>
          <a:p>
            <a:pPr algn="l" rtl="0" eaLnBrk="1" fontAlgn="auto" hangingPunct="1">
              <a:lnSpc>
                <a:spcPct val="100000"/>
              </a:lnSpc>
              <a:spcBef>
                <a:spcPts val="0"/>
              </a:spcBef>
              <a:spcAft>
                <a:spcPts val="0"/>
              </a:spcAft>
            </a:pPr>
            <a:r>
              <a:rPr lang="en-US" sz="1800" b="0" i="0" u="none" baseline="0" dirty="0">
                <a:solidFill>
                  <a:srgbClr val="000000"/>
                </a:solidFill>
                <a:latin typeface="Arial" panose="020B0604020202020204" pitchFamily="34" charset="0"/>
              </a:rPr>
              <a:t>Uses cases to test data rationale </a:t>
            </a:r>
          </a:p>
        </p:txBody>
      </p:sp>
      <p:grpSp>
        <p:nvGrpSpPr>
          <p:cNvPr id="43" name="Conversation">
            <a:extLst>
              <a:ext uri="{FF2B5EF4-FFF2-40B4-BE49-F238E27FC236}">
                <a16:creationId xmlns:a16="http://schemas.microsoft.com/office/drawing/2014/main" id="{B6A317D7-AFFB-4F0C-964D-C0FCB75D775C}"/>
              </a:ext>
            </a:extLst>
          </p:cNvPr>
          <p:cNvGrpSpPr/>
          <p:nvPr/>
        </p:nvGrpSpPr>
        <p:grpSpPr bwMode="gray">
          <a:xfrm>
            <a:off x="2017801" y="1614458"/>
            <a:ext cx="863007" cy="740790"/>
            <a:chOff x="-3074988" y="4694238"/>
            <a:chExt cx="749300" cy="749300"/>
          </a:xfrm>
          <a:solidFill>
            <a:schemeClr val="accent1"/>
          </a:solidFill>
        </p:grpSpPr>
        <p:sp>
          <p:nvSpPr>
            <p:cNvPr id="44" name="Freeform 68">
              <a:extLst>
                <a:ext uri="{FF2B5EF4-FFF2-40B4-BE49-F238E27FC236}">
                  <a16:creationId xmlns:a16="http://schemas.microsoft.com/office/drawing/2014/main" id="{A95BCC91-584A-471C-960F-C49699E4A610}"/>
                </a:ext>
              </a:extLst>
            </p:cNvPr>
            <p:cNvSpPr>
              <a:spLocks/>
            </p:cNvSpPr>
            <p:nvPr/>
          </p:nvSpPr>
          <p:spPr bwMode="gray">
            <a:xfrm>
              <a:off x="-2811463" y="5057775"/>
              <a:ext cx="485775" cy="385763"/>
            </a:xfrm>
            <a:custGeom>
              <a:avLst/>
              <a:gdLst>
                <a:gd name="T0" fmla="*/ 238 w 257"/>
                <a:gd name="T1" fmla="*/ 0 h 204"/>
                <a:gd name="T2" fmla="*/ 257 w 257"/>
                <a:gd name="T3" fmla="*/ 55 h 204"/>
                <a:gd name="T4" fmla="*/ 227 w 257"/>
                <a:gd name="T5" fmla="*/ 122 h 204"/>
                <a:gd name="T6" fmla="*/ 232 w 257"/>
                <a:gd name="T7" fmla="*/ 204 h 204"/>
                <a:gd name="T8" fmla="*/ 167 w 257"/>
                <a:gd name="T9" fmla="*/ 156 h 204"/>
                <a:gd name="T10" fmla="*/ 123 w 257"/>
                <a:gd name="T11" fmla="*/ 163 h 204"/>
                <a:gd name="T12" fmla="*/ 0 w 257"/>
                <a:gd name="T13" fmla="*/ 96 h 204"/>
                <a:gd name="T14" fmla="*/ 40 w 257"/>
                <a:gd name="T15" fmla="*/ 99 h 204"/>
                <a:gd name="T16" fmla="*/ 238 w 257"/>
                <a:gd name="T17" fmla="*/ 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7" h="204">
                  <a:moveTo>
                    <a:pt x="238" y="0"/>
                  </a:moveTo>
                  <a:cubicBezTo>
                    <a:pt x="250" y="16"/>
                    <a:pt x="257" y="35"/>
                    <a:pt x="257" y="55"/>
                  </a:cubicBezTo>
                  <a:cubicBezTo>
                    <a:pt x="257" y="80"/>
                    <a:pt x="246" y="104"/>
                    <a:pt x="227" y="122"/>
                  </a:cubicBezTo>
                  <a:cubicBezTo>
                    <a:pt x="232" y="204"/>
                    <a:pt x="232" y="204"/>
                    <a:pt x="232" y="204"/>
                  </a:cubicBezTo>
                  <a:cubicBezTo>
                    <a:pt x="167" y="156"/>
                    <a:pt x="167" y="156"/>
                    <a:pt x="167" y="156"/>
                  </a:cubicBezTo>
                  <a:cubicBezTo>
                    <a:pt x="153" y="160"/>
                    <a:pt x="138" y="163"/>
                    <a:pt x="123" y="163"/>
                  </a:cubicBezTo>
                  <a:cubicBezTo>
                    <a:pt x="67" y="163"/>
                    <a:pt x="20" y="135"/>
                    <a:pt x="0" y="96"/>
                  </a:cubicBezTo>
                  <a:cubicBezTo>
                    <a:pt x="13" y="98"/>
                    <a:pt x="26" y="99"/>
                    <a:pt x="40" y="99"/>
                  </a:cubicBezTo>
                  <a:cubicBezTo>
                    <a:pt x="130" y="99"/>
                    <a:pt x="208" y="58"/>
                    <a:pt x="23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5" name="Freeform 69">
              <a:extLst>
                <a:ext uri="{FF2B5EF4-FFF2-40B4-BE49-F238E27FC236}">
                  <a16:creationId xmlns:a16="http://schemas.microsoft.com/office/drawing/2014/main" id="{9AD51405-7EDA-4B02-A5B5-07E0EBEECCFB}"/>
                </a:ext>
              </a:extLst>
            </p:cNvPr>
            <p:cNvSpPr>
              <a:spLocks noEditPoints="1"/>
            </p:cNvSpPr>
            <p:nvPr/>
          </p:nvSpPr>
          <p:spPr bwMode="gray">
            <a:xfrm>
              <a:off x="-3074988" y="4694238"/>
              <a:ext cx="679450" cy="601663"/>
            </a:xfrm>
            <a:custGeom>
              <a:avLst/>
              <a:gdLst>
                <a:gd name="T0" fmla="*/ 306 w 360"/>
                <a:gd name="T1" fmla="*/ 38 h 319"/>
                <a:gd name="T2" fmla="*/ 180 w 360"/>
                <a:gd name="T3" fmla="*/ 0 h 319"/>
                <a:gd name="T4" fmla="*/ 54 w 360"/>
                <a:gd name="T5" fmla="*/ 38 h 319"/>
                <a:gd name="T6" fmla="*/ 0 w 360"/>
                <a:gd name="T7" fmla="*/ 135 h 319"/>
                <a:gd name="T8" fmla="*/ 36 w 360"/>
                <a:gd name="T9" fmla="*/ 216 h 319"/>
                <a:gd name="T10" fmla="*/ 29 w 360"/>
                <a:gd name="T11" fmla="*/ 319 h 319"/>
                <a:gd name="T12" fmla="*/ 117 w 360"/>
                <a:gd name="T13" fmla="*/ 261 h 319"/>
                <a:gd name="T14" fmla="*/ 180 w 360"/>
                <a:gd name="T15" fmla="*/ 269 h 319"/>
                <a:gd name="T16" fmla="*/ 306 w 360"/>
                <a:gd name="T17" fmla="*/ 231 h 319"/>
                <a:gd name="T18" fmla="*/ 360 w 360"/>
                <a:gd name="T19" fmla="*/ 135 h 319"/>
                <a:gd name="T20" fmla="*/ 306 w 360"/>
                <a:gd name="T21" fmla="*/ 38 h 319"/>
                <a:gd name="T22" fmla="*/ 289 w 360"/>
                <a:gd name="T23" fmla="*/ 209 h 319"/>
                <a:gd name="T24" fmla="*/ 180 w 360"/>
                <a:gd name="T25" fmla="*/ 241 h 319"/>
                <a:gd name="T26" fmla="*/ 119 w 360"/>
                <a:gd name="T27" fmla="*/ 232 h 319"/>
                <a:gd name="T28" fmla="*/ 113 w 360"/>
                <a:gd name="T29" fmla="*/ 230 h 319"/>
                <a:gd name="T30" fmla="*/ 61 w 360"/>
                <a:gd name="T31" fmla="*/ 264 h 319"/>
                <a:gd name="T32" fmla="*/ 65 w 360"/>
                <a:gd name="T33" fmla="*/ 204 h 319"/>
                <a:gd name="T34" fmla="*/ 60 w 360"/>
                <a:gd name="T35" fmla="*/ 200 h 319"/>
                <a:gd name="T36" fmla="*/ 28 w 360"/>
                <a:gd name="T37" fmla="*/ 135 h 319"/>
                <a:gd name="T38" fmla="*/ 71 w 360"/>
                <a:gd name="T39" fmla="*/ 61 h 319"/>
                <a:gd name="T40" fmla="*/ 180 w 360"/>
                <a:gd name="T41" fmla="*/ 28 h 319"/>
                <a:gd name="T42" fmla="*/ 289 w 360"/>
                <a:gd name="T43" fmla="*/ 61 h 319"/>
                <a:gd name="T44" fmla="*/ 332 w 360"/>
                <a:gd name="T45" fmla="*/ 135 h 319"/>
                <a:gd name="T46" fmla="*/ 289 w 360"/>
                <a:gd name="T47" fmla="*/ 209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0" h="319">
                  <a:moveTo>
                    <a:pt x="306" y="38"/>
                  </a:moveTo>
                  <a:cubicBezTo>
                    <a:pt x="273" y="15"/>
                    <a:pt x="229" y="0"/>
                    <a:pt x="180" y="0"/>
                  </a:cubicBezTo>
                  <a:cubicBezTo>
                    <a:pt x="131" y="0"/>
                    <a:pt x="87" y="15"/>
                    <a:pt x="54" y="38"/>
                  </a:cubicBezTo>
                  <a:cubicBezTo>
                    <a:pt x="22" y="62"/>
                    <a:pt x="0" y="96"/>
                    <a:pt x="0" y="135"/>
                  </a:cubicBezTo>
                  <a:cubicBezTo>
                    <a:pt x="0" y="166"/>
                    <a:pt x="14" y="194"/>
                    <a:pt x="36" y="216"/>
                  </a:cubicBezTo>
                  <a:cubicBezTo>
                    <a:pt x="29" y="319"/>
                    <a:pt x="29" y="319"/>
                    <a:pt x="29" y="319"/>
                  </a:cubicBezTo>
                  <a:cubicBezTo>
                    <a:pt x="117" y="261"/>
                    <a:pt x="117" y="261"/>
                    <a:pt x="117" y="261"/>
                  </a:cubicBezTo>
                  <a:cubicBezTo>
                    <a:pt x="137" y="266"/>
                    <a:pt x="158" y="269"/>
                    <a:pt x="180" y="269"/>
                  </a:cubicBezTo>
                  <a:cubicBezTo>
                    <a:pt x="229" y="269"/>
                    <a:pt x="273" y="255"/>
                    <a:pt x="306" y="231"/>
                  </a:cubicBezTo>
                  <a:cubicBezTo>
                    <a:pt x="338" y="208"/>
                    <a:pt x="360" y="174"/>
                    <a:pt x="360" y="135"/>
                  </a:cubicBezTo>
                  <a:cubicBezTo>
                    <a:pt x="360" y="96"/>
                    <a:pt x="338" y="62"/>
                    <a:pt x="306" y="38"/>
                  </a:cubicBezTo>
                  <a:close/>
                  <a:moveTo>
                    <a:pt x="289" y="209"/>
                  </a:moveTo>
                  <a:cubicBezTo>
                    <a:pt x="262" y="229"/>
                    <a:pt x="223" y="241"/>
                    <a:pt x="180" y="241"/>
                  </a:cubicBezTo>
                  <a:cubicBezTo>
                    <a:pt x="158" y="241"/>
                    <a:pt x="138" y="238"/>
                    <a:pt x="119" y="232"/>
                  </a:cubicBezTo>
                  <a:cubicBezTo>
                    <a:pt x="113" y="230"/>
                    <a:pt x="113" y="230"/>
                    <a:pt x="113" y="230"/>
                  </a:cubicBezTo>
                  <a:cubicBezTo>
                    <a:pt x="61" y="264"/>
                    <a:pt x="61" y="264"/>
                    <a:pt x="61" y="264"/>
                  </a:cubicBezTo>
                  <a:cubicBezTo>
                    <a:pt x="65" y="204"/>
                    <a:pt x="65" y="204"/>
                    <a:pt x="65" y="204"/>
                  </a:cubicBezTo>
                  <a:cubicBezTo>
                    <a:pt x="60" y="200"/>
                    <a:pt x="60" y="200"/>
                    <a:pt x="60" y="200"/>
                  </a:cubicBezTo>
                  <a:cubicBezTo>
                    <a:pt x="39" y="181"/>
                    <a:pt x="28" y="159"/>
                    <a:pt x="28" y="135"/>
                  </a:cubicBezTo>
                  <a:cubicBezTo>
                    <a:pt x="28" y="107"/>
                    <a:pt x="43" y="81"/>
                    <a:pt x="71" y="61"/>
                  </a:cubicBezTo>
                  <a:cubicBezTo>
                    <a:pt x="98" y="41"/>
                    <a:pt x="137" y="28"/>
                    <a:pt x="180" y="28"/>
                  </a:cubicBezTo>
                  <a:cubicBezTo>
                    <a:pt x="223" y="28"/>
                    <a:pt x="262" y="41"/>
                    <a:pt x="289" y="61"/>
                  </a:cubicBezTo>
                  <a:cubicBezTo>
                    <a:pt x="317" y="81"/>
                    <a:pt x="332" y="107"/>
                    <a:pt x="332" y="135"/>
                  </a:cubicBezTo>
                  <a:cubicBezTo>
                    <a:pt x="332" y="163"/>
                    <a:pt x="317" y="189"/>
                    <a:pt x="289" y="20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6" name="Oval 70">
              <a:extLst>
                <a:ext uri="{FF2B5EF4-FFF2-40B4-BE49-F238E27FC236}">
                  <a16:creationId xmlns:a16="http://schemas.microsoft.com/office/drawing/2014/main" id="{8DA5525D-41AF-4FB6-B4FB-193C8FD1016A}"/>
                </a:ext>
              </a:extLst>
            </p:cNvPr>
            <p:cNvSpPr>
              <a:spLocks noChangeArrowheads="1"/>
            </p:cNvSpPr>
            <p:nvPr/>
          </p:nvSpPr>
          <p:spPr bwMode="gray">
            <a:xfrm>
              <a:off x="-2641600" y="4914900"/>
              <a:ext cx="76200" cy="762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7" name="Oval 71">
              <a:extLst>
                <a:ext uri="{FF2B5EF4-FFF2-40B4-BE49-F238E27FC236}">
                  <a16:creationId xmlns:a16="http://schemas.microsoft.com/office/drawing/2014/main" id="{DFB44E02-6FE8-488B-B4E2-7C3E804779DE}"/>
                </a:ext>
              </a:extLst>
            </p:cNvPr>
            <p:cNvSpPr>
              <a:spLocks noChangeArrowheads="1"/>
            </p:cNvSpPr>
            <p:nvPr/>
          </p:nvSpPr>
          <p:spPr bwMode="gray">
            <a:xfrm>
              <a:off x="-2889250" y="4914900"/>
              <a:ext cx="74612" cy="762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8" name="Oval 72">
              <a:extLst>
                <a:ext uri="{FF2B5EF4-FFF2-40B4-BE49-F238E27FC236}">
                  <a16:creationId xmlns:a16="http://schemas.microsoft.com/office/drawing/2014/main" id="{0818B35B-A63A-4B23-A4D6-5799B0BBBAC1}"/>
                </a:ext>
              </a:extLst>
            </p:cNvPr>
            <p:cNvSpPr>
              <a:spLocks noChangeArrowheads="1"/>
            </p:cNvSpPr>
            <p:nvPr/>
          </p:nvSpPr>
          <p:spPr bwMode="gray">
            <a:xfrm>
              <a:off x="-2765425" y="4914900"/>
              <a:ext cx="74612" cy="762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49" name="myP_People">
            <a:extLst>
              <a:ext uri="{FF2B5EF4-FFF2-40B4-BE49-F238E27FC236}">
                <a16:creationId xmlns:a16="http://schemas.microsoft.com/office/drawing/2014/main" id="{5AC513FC-01FA-4320-96E3-FC3779AB5CFC}"/>
              </a:ext>
            </a:extLst>
          </p:cNvPr>
          <p:cNvGrpSpPr/>
          <p:nvPr/>
        </p:nvGrpSpPr>
        <p:grpSpPr>
          <a:xfrm>
            <a:off x="6208919" y="3798656"/>
            <a:ext cx="758843" cy="876015"/>
            <a:chOff x="7292253" y="1363595"/>
            <a:chExt cx="1296014" cy="1407095"/>
          </a:xfrm>
          <a:solidFill>
            <a:schemeClr val="accent1"/>
          </a:solidFill>
        </p:grpSpPr>
        <p:sp>
          <p:nvSpPr>
            <p:cNvPr id="50" name="Freeform 93">
              <a:extLst>
                <a:ext uri="{FF2B5EF4-FFF2-40B4-BE49-F238E27FC236}">
                  <a16:creationId xmlns:a16="http://schemas.microsoft.com/office/drawing/2014/main" id="{E87A83F4-EDC6-40D4-B65B-F62DABC1A8DE}"/>
                </a:ext>
              </a:extLst>
            </p:cNvPr>
            <p:cNvSpPr>
              <a:spLocks/>
            </p:cNvSpPr>
            <p:nvPr/>
          </p:nvSpPr>
          <p:spPr bwMode="gray">
            <a:xfrm>
              <a:off x="7905719" y="1993810"/>
              <a:ext cx="99288" cy="99286"/>
            </a:xfrm>
            <a:custGeom>
              <a:avLst/>
              <a:gdLst>
                <a:gd name="T0" fmla="*/ 55 w 77"/>
                <a:gd name="T1" fmla="*/ 9 h 77"/>
                <a:gd name="T2" fmla="*/ 9 w 77"/>
                <a:gd name="T3" fmla="*/ 22 h 77"/>
                <a:gd name="T4" fmla="*/ 22 w 77"/>
                <a:gd name="T5" fmla="*/ 68 h 77"/>
                <a:gd name="T6" fmla="*/ 68 w 77"/>
                <a:gd name="T7" fmla="*/ 55 h 77"/>
                <a:gd name="T8" fmla="*/ 55 w 77"/>
                <a:gd name="T9" fmla="*/ 9 h 77"/>
              </a:gdLst>
              <a:ahLst/>
              <a:cxnLst>
                <a:cxn ang="0">
                  <a:pos x="T0" y="T1"/>
                </a:cxn>
                <a:cxn ang="0">
                  <a:pos x="T2" y="T3"/>
                </a:cxn>
                <a:cxn ang="0">
                  <a:pos x="T4" y="T5"/>
                </a:cxn>
                <a:cxn ang="0">
                  <a:pos x="T6" y="T7"/>
                </a:cxn>
                <a:cxn ang="0">
                  <a:pos x="T8" y="T9"/>
                </a:cxn>
              </a:cxnLst>
              <a:rect l="0" t="0" r="r" b="b"/>
              <a:pathLst>
                <a:path w="77" h="77">
                  <a:moveTo>
                    <a:pt x="55" y="9"/>
                  </a:moveTo>
                  <a:cubicBezTo>
                    <a:pt x="39" y="0"/>
                    <a:pt x="19" y="5"/>
                    <a:pt x="9" y="22"/>
                  </a:cubicBezTo>
                  <a:cubicBezTo>
                    <a:pt x="0" y="38"/>
                    <a:pt x="6" y="58"/>
                    <a:pt x="22" y="68"/>
                  </a:cubicBezTo>
                  <a:cubicBezTo>
                    <a:pt x="39" y="77"/>
                    <a:pt x="59" y="71"/>
                    <a:pt x="68" y="55"/>
                  </a:cubicBezTo>
                  <a:cubicBezTo>
                    <a:pt x="77" y="38"/>
                    <a:pt x="72" y="18"/>
                    <a:pt x="55"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1" name="Freeform 94">
              <a:extLst>
                <a:ext uri="{FF2B5EF4-FFF2-40B4-BE49-F238E27FC236}">
                  <a16:creationId xmlns:a16="http://schemas.microsoft.com/office/drawing/2014/main" id="{8F1331D5-15BC-4213-B91B-1488063DE368}"/>
                </a:ext>
              </a:extLst>
            </p:cNvPr>
            <p:cNvSpPr>
              <a:spLocks noEditPoints="1"/>
            </p:cNvSpPr>
            <p:nvPr/>
          </p:nvSpPr>
          <p:spPr bwMode="gray">
            <a:xfrm>
              <a:off x="7717416" y="1854133"/>
              <a:ext cx="421690" cy="485276"/>
            </a:xfrm>
            <a:custGeom>
              <a:avLst/>
              <a:gdLst>
                <a:gd name="T0" fmla="*/ 324 w 327"/>
                <a:gd name="T1" fmla="*/ 106 h 376"/>
                <a:gd name="T2" fmla="*/ 304 w 327"/>
                <a:gd name="T3" fmla="*/ 109 h 376"/>
                <a:gd name="T4" fmla="*/ 289 w 327"/>
                <a:gd name="T5" fmla="*/ 95 h 376"/>
                <a:gd name="T6" fmla="*/ 268 w 327"/>
                <a:gd name="T7" fmla="*/ 97 h 376"/>
                <a:gd name="T8" fmla="*/ 246 w 327"/>
                <a:gd name="T9" fmla="*/ 70 h 376"/>
                <a:gd name="T10" fmla="*/ 242 w 327"/>
                <a:gd name="T11" fmla="*/ 48 h 376"/>
                <a:gd name="T12" fmla="*/ 244 w 327"/>
                <a:gd name="T13" fmla="*/ 32 h 376"/>
                <a:gd name="T14" fmla="*/ 252 w 327"/>
                <a:gd name="T15" fmla="*/ 12 h 376"/>
                <a:gd name="T16" fmla="*/ 41 w 327"/>
                <a:gd name="T17" fmla="*/ 120 h 376"/>
                <a:gd name="T18" fmla="*/ 2 w 327"/>
                <a:gd name="T19" fmla="*/ 209 h 376"/>
                <a:gd name="T20" fmla="*/ 31 w 327"/>
                <a:gd name="T21" fmla="*/ 261 h 376"/>
                <a:gd name="T22" fmla="*/ 45 w 327"/>
                <a:gd name="T23" fmla="*/ 318 h 376"/>
                <a:gd name="T24" fmla="*/ 143 w 327"/>
                <a:gd name="T25" fmla="*/ 376 h 376"/>
                <a:gd name="T26" fmla="*/ 269 w 327"/>
                <a:gd name="T27" fmla="*/ 281 h 376"/>
                <a:gd name="T28" fmla="*/ 263 w 327"/>
                <a:gd name="T29" fmla="*/ 193 h 376"/>
                <a:gd name="T30" fmla="*/ 235 w 327"/>
                <a:gd name="T31" fmla="*/ 198 h 376"/>
                <a:gd name="T32" fmla="*/ 220 w 327"/>
                <a:gd name="T33" fmla="*/ 209 h 376"/>
                <a:gd name="T34" fmla="*/ 221 w 327"/>
                <a:gd name="T35" fmla="*/ 231 h 376"/>
                <a:gd name="T36" fmla="*/ 185 w 327"/>
                <a:gd name="T37" fmla="*/ 219 h 376"/>
                <a:gd name="T38" fmla="*/ 151 w 327"/>
                <a:gd name="T39" fmla="*/ 233 h 376"/>
                <a:gd name="T40" fmla="*/ 129 w 327"/>
                <a:gd name="T41" fmla="*/ 220 h 376"/>
                <a:gd name="T42" fmla="*/ 123 w 327"/>
                <a:gd name="T43" fmla="*/ 185 h 376"/>
                <a:gd name="T44" fmla="*/ 94 w 327"/>
                <a:gd name="T45" fmla="*/ 160 h 376"/>
                <a:gd name="T46" fmla="*/ 115 w 327"/>
                <a:gd name="T47" fmla="*/ 131 h 376"/>
                <a:gd name="T48" fmla="*/ 104 w 327"/>
                <a:gd name="T49" fmla="*/ 104 h 376"/>
                <a:gd name="T50" fmla="*/ 133 w 327"/>
                <a:gd name="T51" fmla="*/ 98 h 376"/>
                <a:gd name="T52" fmla="*/ 147 w 327"/>
                <a:gd name="T53" fmla="*/ 87 h 376"/>
                <a:gd name="T54" fmla="*/ 172 w 327"/>
                <a:gd name="T55" fmla="*/ 58 h 376"/>
                <a:gd name="T56" fmla="*/ 201 w 327"/>
                <a:gd name="T57" fmla="*/ 79 h 376"/>
                <a:gd name="T58" fmla="*/ 228 w 327"/>
                <a:gd name="T59" fmla="*/ 69 h 376"/>
                <a:gd name="T60" fmla="*/ 234 w 327"/>
                <a:gd name="T61" fmla="*/ 97 h 376"/>
                <a:gd name="T62" fmla="*/ 267 w 327"/>
                <a:gd name="T63" fmla="*/ 111 h 376"/>
                <a:gd name="T64" fmla="*/ 255 w 327"/>
                <a:gd name="T65" fmla="*/ 147 h 376"/>
                <a:gd name="T66" fmla="*/ 269 w 327"/>
                <a:gd name="T67" fmla="*/ 181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27" h="376">
                  <a:moveTo>
                    <a:pt x="327" y="139"/>
                  </a:moveTo>
                  <a:cubicBezTo>
                    <a:pt x="327" y="127"/>
                    <a:pt x="326" y="116"/>
                    <a:pt x="324" y="106"/>
                  </a:cubicBezTo>
                  <a:cubicBezTo>
                    <a:pt x="322" y="107"/>
                    <a:pt x="320" y="107"/>
                    <a:pt x="318" y="108"/>
                  </a:cubicBezTo>
                  <a:cubicBezTo>
                    <a:pt x="313" y="109"/>
                    <a:pt x="309" y="109"/>
                    <a:pt x="304" y="109"/>
                  </a:cubicBezTo>
                  <a:cubicBezTo>
                    <a:pt x="296" y="109"/>
                    <a:pt x="296" y="109"/>
                    <a:pt x="296" y="109"/>
                  </a:cubicBezTo>
                  <a:cubicBezTo>
                    <a:pt x="289" y="95"/>
                    <a:pt x="289" y="95"/>
                    <a:pt x="289" y="95"/>
                  </a:cubicBezTo>
                  <a:cubicBezTo>
                    <a:pt x="275" y="102"/>
                    <a:pt x="275" y="102"/>
                    <a:pt x="275" y="102"/>
                  </a:cubicBezTo>
                  <a:cubicBezTo>
                    <a:pt x="268" y="97"/>
                    <a:pt x="268" y="97"/>
                    <a:pt x="268" y="97"/>
                  </a:cubicBezTo>
                  <a:cubicBezTo>
                    <a:pt x="261" y="92"/>
                    <a:pt x="255" y="85"/>
                    <a:pt x="250" y="77"/>
                  </a:cubicBezTo>
                  <a:cubicBezTo>
                    <a:pt x="246" y="70"/>
                    <a:pt x="246" y="70"/>
                    <a:pt x="246" y="70"/>
                  </a:cubicBezTo>
                  <a:cubicBezTo>
                    <a:pt x="255" y="57"/>
                    <a:pt x="255" y="57"/>
                    <a:pt x="255" y="57"/>
                  </a:cubicBezTo>
                  <a:cubicBezTo>
                    <a:pt x="242" y="48"/>
                    <a:pt x="242" y="48"/>
                    <a:pt x="242" y="48"/>
                  </a:cubicBezTo>
                  <a:cubicBezTo>
                    <a:pt x="243" y="40"/>
                    <a:pt x="243" y="40"/>
                    <a:pt x="243" y="40"/>
                  </a:cubicBezTo>
                  <a:cubicBezTo>
                    <a:pt x="243" y="37"/>
                    <a:pt x="243" y="35"/>
                    <a:pt x="244" y="32"/>
                  </a:cubicBezTo>
                  <a:cubicBezTo>
                    <a:pt x="245" y="26"/>
                    <a:pt x="248" y="20"/>
                    <a:pt x="251" y="14"/>
                  </a:cubicBezTo>
                  <a:cubicBezTo>
                    <a:pt x="252" y="12"/>
                    <a:pt x="252" y="12"/>
                    <a:pt x="252" y="12"/>
                  </a:cubicBezTo>
                  <a:cubicBezTo>
                    <a:pt x="234" y="5"/>
                    <a:pt x="212" y="0"/>
                    <a:pt x="187" y="0"/>
                  </a:cubicBezTo>
                  <a:cubicBezTo>
                    <a:pt x="88" y="0"/>
                    <a:pt x="41" y="55"/>
                    <a:pt x="41" y="120"/>
                  </a:cubicBezTo>
                  <a:cubicBezTo>
                    <a:pt x="41" y="136"/>
                    <a:pt x="50" y="130"/>
                    <a:pt x="46" y="149"/>
                  </a:cubicBezTo>
                  <a:cubicBezTo>
                    <a:pt x="43" y="169"/>
                    <a:pt x="4" y="192"/>
                    <a:pt x="2" y="209"/>
                  </a:cubicBezTo>
                  <a:cubicBezTo>
                    <a:pt x="0" y="226"/>
                    <a:pt x="29" y="215"/>
                    <a:pt x="33" y="231"/>
                  </a:cubicBezTo>
                  <a:cubicBezTo>
                    <a:pt x="37" y="247"/>
                    <a:pt x="28" y="253"/>
                    <a:pt x="31" y="261"/>
                  </a:cubicBezTo>
                  <a:cubicBezTo>
                    <a:pt x="34" y="269"/>
                    <a:pt x="38" y="267"/>
                    <a:pt x="42" y="277"/>
                  </a:cubicBezTo>
                  <a:cubicBezTo>
                    <a:pt x="46" y="286"/>
                    <a:pt x="32" y="314"/>
                    <a:pt x="45" y="318"/>
                  </a:cubicBezTo>
                  <a:cubicBezTo>
                    <a:pt x="59" y="323"/>
                    <a:pt x="93" y="324"/>
                    <a:pt x="110" y="324"/>
                  </a:cubicBezTo>
                  <a:cubicBezTo>
                    <a:pt x="127" y="324"/>
                    <a:pt x="136" y="357"/>
                    <a:pt x="143" y="376"/>
                  </a:cubicBezTo>
                  <a:cubicBezTo>
                    <a:pt x="165" y="371"/>
                    <a:pt x="257" y="347"/>
                    <a:pt x="295" y="337"/>
                  </a:cubicBezTo>
                  <a:cubicBezTo>
                    <a:pt x="281" y="322"/>
                    <a:pt x="269" y="298"/>
                    <a:pt x="269" y="281"/>
                  </a:cubicBezTo>
                  <a:cubicBezTo>
                    <a:pt x="269" y="265"/>
                    <a:pt x="327" y="198"/>
                    <a:pt x="327" y="139"/>
                  </a:cubicBezTo>
                  <a:close/>
                  <a:moveTo>
                    <a:pt x="263" y="193"/>
                  </a:moveTo>
                  <a:cubicBezTo>
                    <a:pt x="261" y="196"/>
                    <a:pt x="259" y="200"/>
                    <a:pt x="256" y="203"/>
                  </a:cubicBezTo>
                  <a:cubicBezTo>
                    <a:pt x="235" y="198"/>
                    <a:pt x="235" y="198"/>
                    <a:pt x="235" y="198"/>
                  </a:cubicBezTo>
                  <a:cubicBezTo>
                    <a:pt x="235" y="198"/>
                    <a:pt x="235" y="198"/>
                    <a:pt x="235" y="198"/>
                  </a:cubicBezTo>
                  <a:cubicBezTo>
                    <a:pt x="230" y="202"/>
                    <a:pt x="226" y="206"/>
                    <a:pt x="220" y="209"/>
                  </a:cubicBezTo>
                  <a:cubicBezTo>
                    <a:pt x="220" y="209"/>
                    <a:pt x="220" y="209"/>
                    <a:pt x="220" y="209"/>
                  </a:cubicBezTo>
                  <a:cubicBezTo>
                    <a:pt x="221" y="231"/>
                    <a:pt x="221" y="231"/>
                    <a:pt x="221" y="231"/>
                  </a:cubicBezTo>
                  <a:cubicBezTo>
                    <a:pt x="213" y="235"/>
                    <a:pt x="205" y="237"/>
                    <a:pt x="196" y="238"/>
                  </a:cubicBezTo>
                  <a:cubicBezTo>
                    <a:pt x="185" y="219"/>
                    <a:pt x="185" y="219"/>
                    <a:pt x="185" y="219"/>
                  </a:cubicBezTo>
                  <a:cubicBezTo>
                    <a:pt x="179" y="219"/>
                    <a:pt x="173" y="219"/>
                    <a:pt x="167" y="217"/>
                  </a:cubicBezTo>
                  <a:cubicBezTo>
                    <a:pt x="151" y="233"/>
                    <a:pt x="151" y="233"/>
                    <a:pt x="151" y="233"/>
                  </a:cubicBezTo>
                  <a:cubicBezTo>
                    <a:pt x="147" y="231"/>
                    <a:pt x="143" y="230"/>
                    <a:pt x="139" y="227"/>
                  </a:cubicBezTo>
                  <a:cubicBezTo>
                    <a:pt x="136" y="225"/>
                    <a:pt x="132" y="223"/>
                    <a:pt x="129" y="220"/>
                  </a:cubicBezTo>
                  <a:cubicBezTo>
                    <a:pt x="134" y="199"/>
                    <a:pt x="134" y="199"/>
                    <a:pt x="134" y="199"/>
                  </a:cubicBezTo>
                  <a:cubicBezTo>
                    <a:pt x="130" y="195"/>
                    <a:pt x="126" y="190"/>
                    <a:pt x="123" y="185"/>
                  </a:cubicBezTo>
                  <a:cubicBezTo>
                    <a:pt x="101" y="185"/>
                    <a:pt x="101" y="185"/>
                    <a:pt x="101" y="185"/>
                  </a:cubicBezTo>
                  <a:cubicBezTo>
                    <a:pt x="97" y="177"/>
                    <a:pt x="95" y="169"/>
                    <a:pt x="94" y="160"/>
                  </a:cubicBezTo>
                  <a:cubicBezTo>
                    <a:pt x="113" y="149"/>
                    <a:pt x="113" y="149"/>
                    <a:pt x="113" y="149"/>
                  </a:cubicBezTo>
                  <a:cubicBezTo>
                    <a:pt x="112" y="143"/>
                    <a:pt x="113" y="137"/>
                    <a:pt x="115" y="131"/>
                  </a:cubicBezTo>
                  <a:cubicBezTo>
                    <a:pt x="99" y="115"/>
                    <a:pt x="99" y="115"/>
                    <a:pt x="99" y="115"/>
                  </a:cubicBezTo>
                  <a:cubicBezTo>
                    <a:pt x="101" y="111"/>
                    <a:pt x="102" y="107"/>
                    <a:pt x="104" y="104"/>
                  </a:cubicBezTo>
                  <a:cubicBezTo>
                    <a:pt x="107" y="100"/>
                    <a:pt x="109" y="96"/>
                    <a:pt x="111" y="93"/>
                  </a:cubicBezTo>
                  <a:cubicBezTo>
                    <a:pt x="133" y="98"/>
                    <a:pt x="133" y="98"/>
                    <a:pt x="133" y="98"/>
                  </a:cubicBezTo>
                  <a:cubicBezTo>
                    <a:pt x="137" y="94"/>
                    <a:pt x="142" y="90"/>
                    <a:pt x="147" y="87"/>
                  </a:cubicBezTo>
                  <a:cubicBezTo>
                    <a:pt x="147" y="87"/>
                    <a:pt x="147" y="87"/>
                    <a:pt x="147" y="87"/>
                  </a:cubicBezTo>
                  <a:cubicBezTo>
                    <a:pt x="147" y="65"/>
                    <a:pt x="147" y="65"/>
                    <a:pt x="147" y="65"/>
                  </a:cubicBezTo>
                  <a:cubicBezTo>
                    <a:pt x="155" y="61"/>
                    <a:pt x="163" y="59"/>
                    <a:pt x="172" y="58"/>
                  </a:cubicBezTo>
                  <a:cubicBezTo>
                    <a:pt x="183" y="77"/>
                    <a:pt x="183" y="77"/>
                    <a:pt x="183" y="77"/>
                  </a:cubicBezTo>
                  <a:cubicBezTo>
                    <a:pt x="189" y="77"/>
                    <a:pt x="195" y="77"/>
                    <a:pt x="201" y="79"/>
                  </a:cubicBezTo>
                  <a:cubicBezTo>
                    <a:pt x="217" y="63"/>
                    <a:pt x="217" y="63"/>
                    <a:pt x="217" y="63"/>
                  </a:cubicBezTo>
                  <a:cubicBezTo>
                    <a:pt x="221" y="65"/>
                    <a:pt x="225" y="67"/>
                    <a:pt x="228" y="69"/>
                  </a:cubicBezTo>
                  <a:cubicBezTo>
                    <a:pt x="232" y="71"/>
                    <a:pt x="236" y="73"/>
                    <a:pt x="239" y="76"/>
                  </a:cubicBezTo>
                  <a:cubicBezTo>
                    <a:pt x="234" y="97"/>
                    <a:pt x="234" y="97"/>
                    <a:pt x="234" y="97"/>
                  </a:cubicBezTo>
                  <a:cubicBezTo>
                    <a:pt x="238" y="101"/>
                    <a:pt x="242" y="106"/>
                    <a:pt x="245" y="111"/>
                  </a:cubicBezTo>
                  <a:cubicBezTo>
                    <a:pt x="267" y="111"/>
                    <a:pt x="267" y="111"/>
                    <a:pt x="267" y="111"/>
                  </a:cubicBezTo>
                  <a:cubicBezTo>
                    <a:pt x="271" y="119"/>
                    <a:pt x="273" y="127"/>
                    <a:pt x="274" y="136"/>
                  </a:cubicBezTo>
                  <a:cubicBezTo>
                    <a:pt x="255" y="147"/>
                    <a:pt x="255" y="147"/>
                    <a:pt x="255" y="147"/>
                  </a:cubicBezTo>
                  <a:cubicBezTo>
                    <a:pt x="255" y="153"/>
                    <a:pt x="255" y="159"/>
                    <a:pt x="253" y="165"/>
                  </a:cubicBezTo>
                  <a:cubicBezTo>
                    <a:pt x="269" y="181"/>
                    <a:pt x="269" y="181"/>
                    <a:pt x="269" y="181"/>
                  </a:cubicBezTo>
                  <a:cubicBezTo>
                    <a:pt x="267" y="185"/>
                    <a:pt x="265" y="189"/>
                    <a:pt x="263" y="19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sp>
          <p:nvSpPr>
            <p:cNvPr id="52" name="Freeform 95">
              <a:extLst>
                <a:ext uri="{FF2B5EF4-FFF2-40B4-BE49-F238E27FC236}">
                  <a16:creationId xmlns:a16="http://schemas.microsoft.com/office/drawing/2014/main" id="{D5CAFDE9-D516-4656-82D4-DD660950EFBF}"/>
                </a:ext>
              </a:extLst>
            </p:cNvPr>
            <p:cNvSpPr>
              <a:spLocks noEditPoints="1"/>
            </p:cNvSpPr>
            <p:nvPr/>
          </p:nvSpPr>
          <p:spPr bwMode="gray">
            <a:xfrm>
              <a:off x="8049628" y="1848786"/>
              <a:ext cx="126062" cy="127176"/>
            </a:xfrm>
            <a:custGeom>
              <a:avLst/>
              <a:gdLst>
                <a:gd name="T0" fmla="*/ 98 w 98"/>
                <a:gd name="T1" fmla="*/ 54 h 99"/>
                <a:gd name="T2" fmla="*/ 85 w 98"/>
                <a:gd name="T3" fmla="*/ 46 h 99"/>
                <a:gd name="T4" fmla="*/ 85 w 98"/>
                <a:gd name="T5" fmla="*/ 42 h 99"/>
                <a:gd name="T6" fmla="*/ 84 w 98"/>
                <a:gd name="T7" fmla="*/ 38 h 99"/>
                <a:gd name="T8" fmla="*/ 92 w 98"/>
                <a:gd name="T9" fmla="*/ 25 h 99"/>
                <a:gd name="T10" fmla="*/ 78 w 98"/>
                <a:gd name="T11" fmla="*/ 9 h 99"/>
                <a:gd name="T12" fmla="*/ 64 w 98"/>
                <a:gd name="T13" fmla="*/ 16 h 99"/>
                <a:gd name="T14" fmla="*/ 56 w 98"/>
                <a:gd name="T15" fmla="*/ 14 h 99"/>
                <a:gd name="T16" fmla="*/ 50 w 98"/>
                <a:gd name="T17" fmla="*/ 0 h 99"/>
                <a:gd name="T18" fmla="*/ 39 w 98"/>
                <a:gd name="T19" fmla="*/ 1 h 99"/>
                <a:gd name="T20" fmla="*/ 29 w 98"/>
                <a:gd name="T21" fmla="*/ 4 h 99"/>
                <a:gd name="T22" fmla="*/ 28 w 98"/>
                <a:gd name="T23" fmla="*/ 19 h 99"/>
                <a:gd name="T24" fmla="*/ 28 w 98"/>
                <a:gd name="T25" fmla="*/ 19 h 99"/>
                <a:gd name="T26" fmla="*/ 22 w 98"/>
                <a:gd name="T27" fmla="*/ 25 h 99"/>
                <a:gd name="T28" fmla="*/ 7 w 98"/>
                <a:gd name="T29" fmla="*/ 24 h 99"/>
                <a:gd name="T30" fmla="*/ 0 w 98"/>
                <a:gd name="T31" fmla="*/ 44 h 99"/>
                <a:gd name="T32" fmla="*/ 13 w 98"/>
                <a:gd name="T33" fmla="*/ 53 h 99"/>
                <a:gd name="T34" fmla="*/ 13 w 98"/>
                <a:gd name="T35" fmla="*/ 57 h 99"/>
                <a:gd name="T36" fmla="*/ 14 w 98"/>
                <a:gd name="T37" fmla="*/ 61 h 99"/>
                <a:gd name="T38" fmla="*/ 6 w 98"/>
                <a:gd name="T39" fmla="*/ 74 h 99"/>
                <a:gd name="T40" fmla="*/ 20 w 98"/>
                <a:gd name="T41" fmla="*/ 89 h 99"/>
                <a:gd name="T42" fmla="*/ 34 w 98"/>
                <a:gd name="T43" fmla="*/ 82 h 99"/>
                <a:gd name="T44" fmla="*/ 42 w 98"/>
                <a:gd name="T45" fmla="*/ 85 h 99"/>
                <a:gd name="T46" fmla="*/ 49 w 98"/>
                <a:gd name="T47" fmla="*/ 99 h 99"/>
                <a:gd name="T48" fmla="*/ 59 w 98"/>
                <a:gd name="T49" fmla="*/ 98 h 99"/>
                <a:gd name="T50" fmla="*/ 69 w 98"/>
                <a:gd name="T51" fmla="*/ 94 h 99"/>
                <a:gd name="T52" fmla="*/ 70 w 98"/>
                <a:gd name="T53" fmla="*/ 79 h 99"/>
                <a:gd name="T54" fmla="*/ 76 w 98"/>
                <a:gd name="T55" fmla="*/ 74 h 99"/>
                <a:gd name="T56" fmla="*/ 91 w 98"/>
                <a:gd name="T57" fmla="*/ 74 h 99"/>
                <a:gd name="T58" fmla="*/ 98 w 98"/>
                <a:gd name="T59" fmla="*/ 54 h 99"/>
                <a:gd name="T60" fmla="*/ 53 w 98"/>
                <a:gd name="T61" fmla="*/ 66 h 99"/>
                <a:gd name="T62" fmla="*/ 32 w 98"/>
                <a:gd name="T63" fmla="*/ 53 h 99"/>
                <a:gd name="T64" fmla="*/ 45 w 98"/>
                <a:gd name="T65" fmla="*/ 32 h 99"/>
                <a:gd name="T66" fmla="*/ 66 w 98"/>
                <a:gd name="T67" fmla="*/ 46 h 99"/>
                <a:gd name="T68" fmla="*/ 53 w 98"/>
                <a:gd name="T69" fmla="*/ 66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8" h="99">
                  <a:moveTo>
                    <a:pt x="98" y="54"/>
                  </a:moveTo>
                  <a:cubicBezTo>
                    <a:pt x="85" y="46"/>
                    <a:pt x="85" y="46"/>
                    <a:pt x="85" y="46"/>
                  </a:cubicBezTo>
                  <a:cubicBezTo>
                    <a:pt x="85" y="44"/>
                    <a:pt x="85" y="43"/>
                    <a:pt x="85" y="42"/>
                  </a:cubicBezTo>
                  <a:cubicBezTo>
                    <a:pt x="84" y="40"/>
                    <a:pt x="84" y="39"/>
                    <a:pt x="84" y="38"/>
                  </a:cubicBezTo>
                  <a:cubicBezTo>
                    <a:pt x="92" y="25"/>
                    <a:pt x="92" y="25"/>
                    <a:pt x="92" y="25"/>
                  </a:cubicBezTo>
                  <a:cubicBezTo>
                    <a:pt x="88" y="19"/>
                    <a:pt x="84" y="13"/>
                    <a:pt x="78" y="9"/>
                  </a:cubicBezTo>
                  <a:cubicBezTo>
                    <a:pt x="64" y="16"/>
                    <a:pt x="64" y="16"/>
                    <a:pt x="64" y="16"/>
                  </a:cubicBezTo>
                  <a:cubicBezTo>
                    <a:pt x="62" y="15"/>
                    <a:pt x="59" y="14"/>
                    <a:pt x="56" y="14"/>
                  </a:cubicBezTo>
                  <a:cubicBezTo>
                    <a:pt x="50" y="0"/>
                    <a:pt x="50" y="0"/>
                    <a:pt x="50" y="0"/>
                  </a:cubicBezTo>
                  <a:cubicBezTo>
                    <a:pt x="46" y="0"/>
                    <a:pt x="42" y="0"/>
                    <a:pt x="39" y="1"/>
                  </a:cubicBezTo>
                  <a:cubicBezTo>
                    <a:pt x="35" y="2"/>
                    <a:pt x="32" y="3"/>
                    <a:pt x="29" y="4"/>
                  </a:cubicBezTo>
                  <a:cubicBezTo>
                    <a:pt x="28" y="19"/>
                    <a:pt x="28" y="19"/>
                    <a:pt x="28" y="19"/>
                  </a:cubicBezTo>
                  <a:cubicBezTo>
                    <a:pt x="28" y="19"/>
                    <a:pt x="28" y="19"/>
                    <a:pt x="28" y="19"/>
                  </a:cubicBezTo>
                  <a:cubicBezTo>
                    <a:pt x="26" y="21"/>
                    <a:pt x="24" y="23"/>
                    <a:pt x="22" y="25"/>
                  </a:cubicBezTo>
                  <a:cubicBezTo>
                    <a:pt x="7" y="24"/>
                    <a:pt x="7" y="24"/>
                    <a:pt x="7" y="24"/>
                  </a:cubicBezTo>
                  <a:cubicBezTo>
                    <a:pt x="3" y="30"/>
                    <a:pt x="1" y="37"/>
                    <a:pt x="0" y="44"/>
                  </a:cubicBezTo>
                  <a:cubicBezTo>
                    <a:pt x="13" y="53"/>
                    <a:pt x="13" y="53"/>
                    <a:pt x="13" y="53"/>
                  </a:cubicBezTo>
                  <a:cubicBezTo>
                    <a:pt x="13" y="54"/>
                    <a:pt x="13" y="55"/>
                    <a:pt x="13" y="57"/>
                  </a:cubicBezTo>
                  <a:cubicBezTo>
                    <a:pt x="14" y="58"/>
                    <a:pt x="14" y="59"/>
                    <a:pt x="14" y="61"/>
                  </a:cubicBezTo>
                  <a:cubicBezTo>
                    <a:pt x="6" y="74"/>
                    <a:pt x="6" y="74"/>
                    <a:pt x="6" y="74"/>
                  </a:cubicBezTo>
                  <a:cubicBezTo>
                    <a:pt x="10" y="80"/>
                    <a:pt x="14" y="85"/>
                    <a:pt x="20" y="89"/>
                  </a:cubicBezTo>
                  <a:cubicBezTo>
                    <a:pt x="34" y="82"/>
                    <a:pt x="34" y="82"/>
                    <a:pt x="34" y="82"/>
                  </a:cubicBezTo>
                  <a:cubicBezTo>
                    <a:pt x="36" y="84"/>
                    <a:pt x="39" y="84"/>
                    <a:pt x="42" y="85"/>
                  </a:cubicBezTo>
                  <a:cubicBezTo>
                    <a:pt x="49" y="99"/>
                    <a:pt x="49" y="99"/>
                    <a:pt x="49" y="99"/>
                  </a:cubicBezTo>
                  <a:cubicBezTo>
                    <a:pt x="52" y="99"/>
                    <a:pt x="56" y="98"/>
                    <a:pt x="59" y="98"/>
                  </a:cubicBezTo>
                  <a:cubicBezTo>
                    <a:pt x="63" y="97"/>
                    <a:pt x="66" y="96"/>
                    <a:pt x="69" y="94"/>
                  </a:cubicBezTo>
                  <a:cubicBezTo>
                    <a:pt x="70" y="79"/>
                    <a:pt x="70" y="79"/>
                    <a:pt x="70" y="79"/>
                  </a:cubicBezTo>
                  <a:cubicBezTo>
                    <a:pt x="72" y="77"/>
                    <a:pt x="74" y="76"/>
                    <a:pt x="76" y="74"/>
                  </a:cubicBezTo>
                  <a:cubicBezTo>
                    <a:pt x="91" y="74"/>
                    <a:pt x="91" y="74"/>
                    <a:pt x="91" y="74"/>
                  </a:cubicBezTo>
                  <a:cubicBezTo>
                    <a:pt x="95" y="68"/>
                    <a:pt x="97" y="61"/>
                    <a:pt x="98" y="54"/>
                  </a:cubicBezTo>
                  <a:close/>
                  <a:moveTo>
                    <a:pt x="53" y="66"/>
                  </a:moveTo>
                  <a:cubicBezTo>
                    <a:pt x="43" y="68"/>
                    <a:pt x="34" y="62"/>
                    <a:pt x="32" y="53"/>
                  </a:cubicBezTo>
                  <a:cubicBezTo>
                    <a:pt x="30" y="43"/>
                    <a:pt x="36" y="34"/>
                    <a:pt x="45" y="32"/>
                  </a:cubicBezTo>
                  <a:cubicBezTo>
                    <a:pt x="55" y="30"/>
                    <a:pt x="64" y="36"/>
                    <a:pt x="66" y="46"/>
                  </a:cubicBezTo>
                  <a:cubicBezTo>
                    <a:pt x="68" y="55"/>
                    <a:pt x="62" y="64"/>
                    <a:pt x="53" y="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53" name="Gruppieren 277">
              <a:extLst>
                <a:ext uri="{FF2B5EF4-FFF2-40B4-BE49-F238E27FC236}">
                  <a16:creationId xmlns:a16="http://schemas.microsoft.com/office/drawing/2014/main" id="{8AC3337E-04EB-49E3-8F74-1E7317214734}"/>
                </a:ext>
              </a:extLst>
            </p:cNvPr>
            <p:cNvGrpSpPr/>
            <p:nvPr/>
          </p:nvGrpSpPr>
          <p:grpSpPr bwMode="gray">
            <a:xfrm>
              <a:off x="7292253" y="1363595"/>
              <a:ext cx="1296014" cy="1407095"/>
              <a:chOff x="-16284575" y="-1588"/>
              <a:chExt cx="777875" cy="844551"/>
            </a:xfrm>
            <a:grpFill/>
          </p:grpSpPr>
          <p:sp>
            <p:nvSpPr>
              <p:cNvPr id="55" name="Freeform 147">
                <a:extLst>
                  <a:ext uri="{FF2B5EF4-FFF2-40B4-BE49-F238E27FC236}">
                    <a16:creationId xmlns:a16="http://schemas.microsoft.com/office/drawing/2014/main" id="{1E950461-824E-4744-9360-0F01FD1CA076}"/>
                  </a:ext>
                </a:extLst>
              </p:cNvPr>
              <p:cNvSpPr>
                <a:spLocks/>
              </p:cNvSpPr>
              <p:nvPr/>
            </p:nvSpPr>
            <p:spPr bwMode="gray">
              <a:xfrm>
                <a:off x="-15992475" y="647700"/>
                <a:ext cx="1588" cy="0"/>
              </a:xfrm>
              <a:custGeom>
                <a:avLst/>
                <a:gdLst>
                  <a:gd name="T0" fmla="*/ 1 w 1"/>
                  <a:gd name="T1" fmla="*/ 1 w 1"/>
                  <a:gd name="T2" fmla="*/ 0 w 1"/>
                  <a:gd name="T3" fmla="*/ 0 w 1"/>
                  <a:gd name="T4" fmla="*/ 1 w 1"/>
                  <a:gd name="T5" fmla="*/ 1 w 1"/>
                </a:gdLst>
                <a:ahLst/>
                <a:cxnLst>
                  <a:cxn ang="0">
                    <a:pos x="T0" y="0"/>
                  </a:cxn>
                  <a:cxn ang="0">
                    <a:pos x="T1" y="0"/>
                  </a:cxn>
                  <a:cxn ang="0">
                    <a:pos x="T2" y="0"/>
                  </a:cxn>
                  <a:cxn ang="0">
                    <a:pos x="T3" y="0"/>
                  </a:cxn>
                  <a:cxn ang="0">
                    <a:pos x="T4" y="0"/>
                  </a:cxn>
                  <a:cxn ang="0">
                    <a:pos x="T5" y="0"/>
                  </a:cxn>
                </a:cxnLst>
                <a:rect l="0" t="0" r="r" b="b"/>
                <a:pathLst>
                  <a:path w="1">
                    <a:moveTo>
                      <a:pt x="1" y="0"/>
                    </a:moveTo>
                    <a:cubicBezTo>
                      <a:pt x="1" y="0"/>
                      <a:pt x="1" y="0"/>
                      <a:pt x="1" y="0"/>
                    </a:cubicBezTo>
                    <a:cubicBezTo>
                      <a:pt x="1" y="0"/>
                      <a:pt x="0" y="0"/>
                      <a:pt x="0" y="0"/>
                    </a:cubicBezTo>
                    <a:cubicBezTo>
                      <a:pt x="0" y="0"/>
                      <a:pt x="0" y="0"/>
                      <a:pt x="0" y="0"/>
                    </a:cubicBezTo>
                    <a:cubicBezTo>
                      <a:pt x="0" y="0"/>
                      <a:pt x="0" y="0"/>
                      <a:pt x="1"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6" name="Freeform 148">
                <a:extLst>
                  <a:ext uri="{FF2B5EF4-FFF2-40B4-BE49-F238E27FC236}">
                    <a16:creationId xmlns:a16="http://schemas.microsoft.com/office/drawing/2014/main" id="{5B41C7F9-67AD-4202-B44E-E951404A66D2}"/>
                  </a:ext>
                </a:extLst>
              </p:cNvPr>
              <p:cNvSpPr>
                <a:spLocks/>
              </p:cNvSpPr>
              <p:nvPr/>
            </p:nvSpPr>
            <p:spPr bwMode="gray">
              <a:xfrm>
                <a:off x="-15909925" y="-1588"/>
                <a:ext cx="28575" cy="111125"/>
              </a:xfrm>
              <a:custGeom>
                <a:avLst/>
                <a:gdLst>
                  <a:gd name="T0" fmla="*/ 8 w 16"/>
                  <a:gd name="T1" fmla="*/ 61 h 61"/>
                  <a:gd name="T2" fmla="*/ 16 w 16"/>
                  <a:gd name="T3" fmla="*/ 53 h 61"/>
                  <a:gd name="T4" fmla="*/ 16 w 16"/>
                  <a:gd name="T5" fmla="*/ 8 h 61"/>
                  <a:gd name="T6" fmla="*/ 8 w 16"/>
                  <a:gd name="T7" fmla="*/ 0 h 61"/>
                  <a:gd name="T8" fmla="*/ 0 w 16"/>
                  <a:gd name="T9" fmla="*/ 8 h 61"/>
                  <a:gd name="T10" fmla="*/ 0 w 16"/>
                  <a:gd name="T11" fmla="*/ 53 h 61"/>
                  <a:gd name="T12" fmla="*/ 8 w 16"/>
                  <a:gd name="T13" fmla="*/ 61 h 61"/>
                </a:gdLst>
                <a:ahLst/>
                <a:cxnLst>
                  <a:cxn ang="0">
                    <a:pos x="T0" y="T1"/>
                  </a:cxn>
                  <a:cxn ang="0">
                    <a:pos x="T2" y="T3"/>
                  </a:cxn>
                  <a:cxn ang="0">
                    <a:pos x="T4" y="T5"/>
                  </a:cxn>
                  <a:cxn ang="0">
                    <a:pos x="T6" y="T7"/>
                  </a:cxn>
                  <a:cxn ang="0">
                    <a:pos x="T8" y="T9"/>
                  </a:cxn>
                  <a:cxn ang="0">
                    <a:pos x="T10" y="T11"/>
                  </a:cxn>
                  <a:cxn ang="0">
                    <a:pos x="T12" y="T13"/>
                  </a:cxn>
                </a:cxnLst>
                <a:rect l="0" t="0" r="r" b="b"/>
                <a:pathLst>
                  <a:path w="16" h="61">
                    <a:moveTo>
                      <a:pt x="8" y="61"/>
                    </a:moveTo>
                    <a:cubicBezTo>
                      <a:pt x="12" y="61"/>
                      <a:pt x="16" y="57"/>
                      <a:pt x="16" y="53"/>
                    </a:cubicBezTo>
                    <a:cubicBezTo>
                      <a:pt x="16" y="8"/>
                      <a:pt x="16" y="8"/>
                      <a:pt x="16" y="8"/>
                    </a:cubicBezTo>
                    <a:cubicBezTo>
                      <a:pt x="16" y="4"/>
                      <a:pt x="12" y="0"/>
                      <a:pt x="8" y="0"/>
                    </a:cubicBezTo>
                    <a:cubicBezTo>
                      <a:pt x="3" y="0"/>
                      <a:pt x="0" y="4"/>
                      <a:pt x="0" y="8"/>
                    </a:cubicBezTo>
                    <a:cubicBezTo>
                      <a:pt x="0" y="53"/>
                      <a:pt x="0" y="53"/>
                      <a:pt x="0" y="53"/>
                    </a:cubicBezTo>
                    <a:cubicBezTo>
                      <a:pt x="0" y="57"/>
                      <a:pt x="3" y="61"/>
                      <a:pt x="8"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7" name="Freeform 149">
                <a:extLst>
                  <a:ext uri="{FF2B5EF4-FFF2-40B4-BE49-F238E27FC236}">
                    <a16:creationId xmlns:a16="http://schemas.microsoft.com/office/drawing/2014/main" id="{CDD1F9D5-D834-433D-846E-90E8E5817FBA}"/>
                  </a:ext>
                </a:extLst>
              </p:cNvPr>
              <p:cNvSpPr>
                <a:spLocks/>
              </p:cNvSpPr>
              <p:nvPr/>
            </p:nvSpPr>
            <p:spPr bwMode="gray">
              <a:xfrm>
                <a:off x="-16176625" y="106363"/>
                <a:ext cx="90488" cy="90488"/>
              </a:xfrm>
              <a:custGeom>
                <a:avLst/>
                <a:gdLst>
                  <a:gd name="T0" fmla="*/ 35 w 49"/>
                  <a:gd name="T1" fmla="*/ 46 h 49"/>
                  <a:gd name="T2" fmla="*/ 40 w 49"/>
                  <a:gd name="T3" fmla="*/ 49 h 49"/>
                  <a:gd name="T4" fmla="*/ 46 w 49"/>
                  <a:gd name="T5" fmla="*/ 46 h 49"/>
                  <a:gd name="T6" fmla="*/ 46 w 49"/>
                  <a:gd name="T7" fmla="*/ 35 h 49"/>
                  <a:gd name="T8" fmla="*/ 14 w 49"/>
                  <a:gd name="T9" fmla="*/ 3 h 49"/>
                  <a:gd name="T10" fmla="*/ 3 w 49"/>
                  <a:gd name="T11" fmla="*/ 3 h 49"/>
                  <a:gd name="T12" fmla="*/ 3 w 49"/>
                  <a:gd name="T13" fmla="*/ 15 h 49"/>
                  <a:gd name="T14" fmla="*/ 35 w 49"/>
                  <a:gd name="T15" fmla="*/ 46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 h="49">
                    <a:moveTo>
                      <a:pt x="35" y="46"/>
                    </a:moveTo>
                    <a:cubicBezTo>
                      <a:pt x="36" y="48"/>
                      <a:pt x="38" y="49"/>
                      <a:pt x="40" y="49"/>
                    </a:cubicBezTo>
                    <a:cubicBezTo>
                      <a:pt x="42" y="49"/>
                      <a:pt x="44" y="48"/>
                      <a:pt x="46" y="46"/>
                    </a:cubicBezTo>
                    <a:cubicBezTo>
                      <a:pt x="49" y="43"/>
                      <a:pt x="49" y="38"/>
                      <a:pt x="46" y="35"/>
                    </a:cubicBezTo>
                    <a:cubicBezTo>
                      <a:pt x="14" y="3"/>
                      <a:pt x="14" y="3"/>
                      <a:pt x="14" y="3"/>
                    </a:cubicBezTo>
                    <a:cubicBezTo>
                      <a:pt x="11" y="0"/>
                      <a:pt x="6" y="0"/>
                      <a:pt x="3" y="3"/>
                    </a:cubicBezTo>
                    <a:cubicBezTo>
                      <a:pt x="0" y="6"/>
                      <a:pt x="0" y="11"/>
                      <a:pt x="3" y="15"/>
                    </a:cubicBezTo>
                    <a:lnTo>
                      <a:pt x="35" y="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8" name="Freeform 150">
                <a:extLst>
                  <a:ext uri="{FF2B5EF4-FFF2-40B4-BE49-F238E27FC236}">
                    <a16:creationId xmlns:a16="http://schemas.microsoft.com/office/drawing/2014/main" id="{02A9C669-30E8-4844-839B-5EE040BB16F0}"/>
                  </a:ext>
                </a:extLst>
              </p:cNvPr>
              <p:cNvSpPr>
                <a:spLocks/>
              </p:cNvSpPr>
              <p:nvPr/>
            </p:nvSpPr>
            <p:spPr bwMode="gray">
              <a:xfrm>
                <a:off x="-15705138" y="577850"/>
                <a:ext cx="90488" cy="90488"/>
              </a:xfrm>
              <a:custGeom>
                <a:avLst/>
                <a:gdLst>
                  <a:gd name="T0" fmla="*/ 14 w 49"/>
                  <a:gd name="T1" fmla="*/ 3 h 49"/>
                  <a:gd name="T2" fmla="*/ 3 w 49"/>
                  <a:gd name="T3" fmla="*/ 3 h 49"/>
                  <a:gd name="T4" fmla="*/ 3 w 49"/>
                  <a:gd name="T5" fmla="*/ 14 h 49"/>
                  <a:gd name="T6" fmla="*/ 35 w 49"/>
                  <a:gd name="T7" fmla="*/ 46 h 49"/>
                  <a:gd name="T8" fmla="*/ 40 w 49"/>
                  <a:gd name="T9" fmla="*/ 49 h 49"/>
                  <a:gd name="T10" fmla="*/ 46 w 49"/>
                  <a:gd name="T11" fmla="*/ 46 h 49"/>
                  <a:gd name="T12" fmla="*/ 46 w 49"/>
                  <a:gd name="T13" fmla="*/ 35 h 49"/>
                  <a:gd name="T14" fmla="*/ 14 w 49"/>
                  <a:gd name="T15" fmla="*/ 3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 h="49">
                    <a:moveTo>
                      <a:pt x="14" y="3"/>
                    </a:moveTo>
                    <a:cubicBezTo>
                      <a:pt x="11" y="0"/>
                      <a:pt x="6" y="0"/>
                      <a:pt x="3" y="3"/>
                    </a:cubicBezTo>
                    <a:cubicBezTo>
                      <a:pt x="0" y="6"/>
                      <a:pt x="0" y="11"/>
                      <a:pt x="3" y="14"/>
                    </a:cubicBezTo>
                    <a:cubicBezTo>
                      <a:pt x="35" y="46"/>
                      <a:pt x="35" y="46"/>
                      <a:pt x="35" y="46"/>
                    </a:cubicBezTo>
                    <a:cubicBezTo>
                      <a:pt x="36" y="48"/>
                      <a:pt x="38" y="49"/>
                      <a:pt x="40" y="49"/>
                    </a:cubicBezTo>
                    <a:cubicBezTo>
                      <a:pt x="42" y="49"/>
                      <a:pt x="44" y="48"/>
                      <a:pt x="46" y="46"/>
                    </a:cubicBezTo>
                    <a:cubicBezTo>
                      <a:pt x="49" y="43"/>
                      <a:pt x="49" y="38"/>
                      <a:pt x="46" y="35"/>
                    </a:cubicBezTo>
                    <a:lnTo>
                      <a:pt x="14"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9" name="Freeform 151">
                <a:extLst>
                  <a:ext uri="{FF2B5EF4-FFF2-40B4-BE49-F238E27FC236}">
                    <a16:creationId xmlns:a16="http://schemas.microsoft.com/office/drawing/2014/main" id="{A93F4C57-DDE6-4B68-91D2-8BADE15A52A0}"/>
                  </a:ext>
                </a:extLst>
              </p:cNvPr>
              <p:cNvSpPr>
                <a:spLocks/>
              </p:cNvSpPr>
              <p:nvPr/>
            </p:nvSpPr>
            <p:spPr bwMode="gray">
              <a:xfrm>
                <a:off x="-16284575" y="373063"/>
                <a:ext cx="112713" cy="28575"/>
              </a:xfrm>
              <a:custGeom>
                <a:avLst/>
                <a:gdLst>
                  <a:gd name="T0" fmla="*/ 53 w 61"/>
                  <a:gd name="T1" fmla="*/ 0 h 16"/>
                  <a:gd name="T2" fmla="*/ 8 w 61"/>
                  <a:gd name="T3" fmla="*/ 0 h 16"/>
                  <a:gd name="T4" fmla="*/ 0 w 61"/>
                  <a:gd name="T5" fmla="*/ 8 h 16"/>
                  <a:gd name="T6" fmla="*/ 8 w 61"/>
                  <a:gd name="T7" fmla="*/ 16 h 16"/>
                  <a:gd name="T8" fmla="*/ 53 w 61"/>
                  <a:gd name="T9" fmla="*/ 16 h 16"/>
                  <a:gd name="T10" fmla="*/ 61 w 61"/>
                  <a:gd name="T11" fmla="*/ 8 h 16"/>
                  <a:gd name="T12" fmla="*/ 53 w 61"/>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61" h="16">
                    <a:moveTo>
                      <a:pt x="53" y="0"/>
                    </a:moveTo>
                    <a:cubicBezTo>
                      <a:pt x="8" y="0"/>
                      <a:pt x="8" y="0"/>
                      <a:pt x="8" y="0"/>
                    </a:cubicBezTo>
                    <a:cubicBezTo>
                      <a:pt x="3" y="0"/>
                      <a:pt x="0" y="4"/>
                      <a:pt x="0" y="8"/>
                    </a:cubicBezTo>
                    <a:cubicBezTo>
                      <a:pt x="0" y="13"/>
                      <a:pt x="3" y="16"/>
                      <a:pt x="8" y="16"/>
                    </a:cubicBezTo>
                    <a:cubicBezTo>
                      <a:pt x="53" y="16"/>
                      <a:pt x="53" y="16"/>
                      <a:pt x="53" y="16"/>
                    </a:cubicBezTo>
                    <a:cubicBezTo>
                      <a:pt x="57" y="16"/>
                      <a:pt x="61" y="13"/>
                      <a:pt x="61" y="8"/>
                    </a:cubicBezTo>
                    <a:cubicBezTo>
                      <a:pt x="61" y="4"/>
                      <a:pt x="57" y="0"/>
                      <a:pt x="5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0" name="Freeform 152">
                <a:extLst>
                  <a:ext uri="{FF2B5EF4-FFF2-40B4-BE49-F238E27FC236}">
                    <a16:creationId xmlns:a16="http://schemas.microsoft.com/office/drawing/2014/main" id="{D542E8A9-C9B2-4AB8-8702-04B5D42D91BA}"/>
                  </a:ext>
                </a:extLst>
              </p:cNvPr>
              <p:cNvSpPr>
                <a:spLocks/>
              </p:cNvSpPr>
              <p:nvPr/>
            </p:nvSpPr>
            <p:spPr bwMode="gray">
              <a:xfrm>
                <a:off x="-15617825" y="373063"/>
                <a:ext cx="111125" cy="28575"/>
              </a:xfrm>
              <a:custGeom>
                <a:avLst/>
                <a:gdLst>
                  <a:gd name="T0" fmla="*/ 53 w 61"/>
                  <a:gd name="T1" fmla="*/ 0 h 16"/>
                  <a:gd name="T2" fmla="*/ 8 w 61"/>
                  <a:gd name="T3" fmla="*/ 0 h 16"/>
                  <a:gd name="T4" fmla="*/ 0 w 61"/>
                  <a:gd name="T5" fmla="*/ 8 h 16"/>
                  <a:gd name="T6" fmla="*/ 8 w 61"/>
                  <a:gd name="T7" fmla="*/ 16 h 16"/>
                  <a:gd name="T8" fmla="*/ 53 w 61"/>
                  <a:gd name="T9" fmla="*/ 16 h 16"/>
                  <a:gd name="T10" fmla="*/ 61 w 61"/>
                  <a:gd name="T11" fmla="*/ 8 h 16"/>
                  <a:gd name="T12" fmla="*/ 53 w 61"/>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61" h="16">
                    <a:moveTo>
                      <a:pt x="53" y="0"/>
                    </a:moveTo>
                    <a:cubicBezTo>
                      <a:pt x="8" y="0"/>
                      <a:pt x="8" y="0"/>
                      <a:pt x="8" y="0"/>
                    </a:cubicBezTo>
                    <a:cubicBezTo>
                      <a:pt x="4" y="0"/>
                      <a:pt x="0" y="4"/>
                      <a:pt x="0" y="8"/>
                    </a:cubicBezTo>
                    <a:cubicBezTo>
                      <a:pt x="0" y="13"/>
                      <a:pt x="4" y="16"/>
                      <a:pt x="8" y="16"/>
                    </a:cubicBezTo>
                    <a:cubicBezTo>
                      <a:pt x="53" y="16"/>
                      <a:pt x="53" y="16"/>
                      <a:pt x="53" y="16"/>
                    </a:cubicBezTo>
                    <a:cubicBezTo>
                      <a:pt x="57" y="16"/>
                      <a:pt x="61" y="13"/>
                      <a:pt x="61" y="8"/>
                    </a:cubicBezTo>
                    <a:cubicBezTo>
                      <a:pt x="61" y="4"/>
                      <a:pt x="57" y="0"/>
                      <a:pt x="5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1" name="Freeform 153">
                <a:extLst>
                  <a:ext uri="{FF2B5EF4-FFF2-40B4-BE49-F238E27FC236}">
                    <a16:creationId xmlns:a16="http://schemas.microsoft.com/office/drawing/2014/main" id="{87481788-BC4D-415F-BC81-B7E116B1AA9A}"/>
                  </a:ext>
                </a:extLst>
              </p:cNvPr>
              <p:cNvSpPr>
                <a:spLocks/>
              </p:cNvSpPr>
              <p:nvPr/>
            </p:nvSpPr>
            <p:spPr bwMode="gray">
              <a:xfrm>
                <a:off x="-16176625" y="577850"/>
                <a:ext cx="90488" cy="90488"/>
              </a:xfrm>
              <a:custGeom>
                <a:avLst/>
                <a:gdLst>
                  <a:gd name="T0" fmla="*/ 35 w 49"/>
                  <a:gd name="T1" fmla="*/ 3 h 49"/>
                  <a:gd name="T2" fmla="*/ 3 w 49"/>
                  <a:gd name="T3" fmla="*/ 35 h 49"/>
                  <a:gd name="T4" fmla="*/ 3 w 49"/>
                  <a:gd name="T5" fmla="*/ 46 h 49"/>
                  <a:gd name="T6" fmla="*/ 9 w 49"/>
                  <a:gd name="T7" fmla="*/ 49 h 49"/>
                  <a:gd name="T8" fmla="*/ 14 w 49"/>
                  <a:gd name="T9" fmla="*/ 46 h 49"/>
                  <a:gd name="T10" fmla="*/ 46 w 49"/>
                  <a:gd name="T11" fmla="*/ 14 h 49"/>
                  <a:gd name="T12" fmla="*/ 46 w 49"/>
                  <a:gd name="T13" fmla="*/ 3 h 49"/>
                  <a:gd name="T14" fmla="*/ 35 w 49"/>
                  <a:gd name="T15" fmla="*/ 3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 h="49">
                    <a:moveTo>
                      <a:pt x="35" y="3"/>
                    </a:moveTo>
                    <a:cubicBezTo>
                      <a:pt x="3" y="35"/>
                      <a:pt x="3" y="35"/>
                      <a:pt x="3" y="35"/>
                    </a:cubicBezTo>
                    <a:cubicBezTo>
                      <a:pt x="0" y="38"/>
                      <a:pt x="0" y="43"/>
                      <a:pt x="3" y="46"/>
                    </a:cubicBezTo>
                    <a:cubicBezTo>
                      <a:pt x="4" y="48"/>
                      <a:pt x="6" y="49"/>
                      <a:pt x="9" y="49"/>
                    </a:cubicBezTo>
                    <a:cubicBezTo>
                      <a:pt x="11" y="49"/>
                      <a:pt x="13" y="48"/>
                      <a:pt x="14" y="46"/>
                    </a:cubicBezTo>
                    <a:cubicBezTo>
                      <a:pt x="46" y="14"/>
                      <a:pt x="46" y="14"/>
                      <a:pt x="46" y="14"/>
                    </a:cubicBezTo>
                    <a:cubicBezTo>
                      <a:pt x="49" y="11"/>
                      <a:pt x="49" y="6"/>
                      <a:pt x="46" y="3"/>
                    </a:cubicBezTo>
                    <a:cubicBezTo>
                      <a:pt x="43" y="0"/>
                      <a:pt x="38" y="0"/>
                      <a:pt x="35"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2" name="Freeform 154">
                <a:extLst>
                  <a:ext uri="{FF2B5EF4-FFF2-40B4-BE49-F238E27FC236}">
                    <a16:creationId xmlns:a16="http://schemas.microsoft.com/office/drawing/2014/main" id="{DAB51D3E-9F46-476C-9809-E54CD1E526D7}"/>
                  </a:ext>
                </a:extLst>
              </p:cNvPr>
              <p:cNvSpPr>
                <a:spLocks/>
              </p:cNvSpPr>
              <p:nvPr/>
            </p:nvSpPr>
            <p:spPr bwMode="gray">
              <a:xfrm>
                <a:off x="-15705138" y="106363"/>
                <a:ext cx="90488" cy="90488"/>
              </a:xfrm>
              <a:custGeom>
                <a:avLst/>
                <a:gdLst>
                  <a:gd name="T0" fmla="*/ 8 w 49"/>
                  <a:gd name="T1" fmla="*/ 49 h 49"/>
                  <a:gd name="T2" fmla="*/ 14 w 49"/>
                  <a:gd name="T3" fmla="*/ 46 h 49"/>
                  <a:gd name="T4" fmla="*/ 46 w 49"/>
                  <a:gd name="T5" fmla="*/ 15 h 49"/>
                  <a:gd name="T6" fmla="*/ 46 w 49"/>
                  <a:gd name="T7" fmla="*/ 3 h 49"/>
                  <a:gd name="T8" fmla="*/ 35 w 49"/>
                  <a:gd name="T9" fmla="*/ 3 h 49"/>
                  <a:gd name="T10" fmla="*/ 3 w 49"/>
                  <a:gd name="T11" fmla="*/ 35 h 49"/>
                  <a:gd name="T12" fmla="*/ 3 w 49"/>
                  <a:gd name="T13" fmla="*/ 46 h 49"/>
                  <a:gd name="T14" fmla="*/ 8 w 49"/>
                  <a:gd name="T15" fmla="*/ 49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 h="49">
                    <a:moveTo>
                      <a:pt x="8" y="49"/>
                    </a:moveTo>
                    <a:cubicBezTo>
                      <a:pt x="10" y="49"/>
                      <a:pt x="13" y="48"/>
                      <a:pt x="14" y="46"/>
                    </a:cubicBezTo>
                    <a:cubicBezTo>
                      <a:pt x="46" y="15"/>
                      <a:pt x="46" y="15"/>
                      <a:pt x="46" y="15"/>
                    </a:cubicBezTo>
                    <a:cubicBezTo>
                      <a:pt x="49" y="11"/>
                      <a:pt x="49" y="6"/>
                      <a:pt x="46" y="3"/>
                    </a:cubicBezTo>
                    <a:cubicBezTo>
                      <a:pt x="43" y="0"/>
                      <a:pt x="38" y="0"/>
                      <a:pt x="35" y="3"/>
                    </a:cubicBezTo>
                    <a:cubicBezTo>
                      <a:pt x="3" y="35"/>
                      <a:pt x="3" y="35"/>
                      <a:pt x="3" y="35"/>
                    </a:cubicBezTo>
                    <a:cubicBezTo>
                      <a:pt x="0" y="38"/>
                      <a:pt x="0" y="43"/>
                      <a:pt x="3" y="46"/>
                    </a:cubicBezTo>
                    <a:cubicBezTo>
                      <a:pt x="4" y="48"/>
                      <a:pt x="6" y="49"/>
                      <a:pt x="8" y="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3" name="Freeform 156">
                <a:extLst>
                  <a:ext uri="{FF2B5EF4-FFF2-40B4-BE49-F238E27FC236}">
                    <a16:creationId xmlns:a16="http://schemas.microsoft.com/office/drawing/2014/main" id="{6CE47163-906D-4283-866B-1B10EFF3A30B}"/>
                  </a:ext>
                </a:extLst>
              </p:cNvPr>
              <p:cNvSpPr>
                <a:spLocks/>
              </p:cNvSpPr>
              <p:nvPr/>
            </p:nvSpPr>
            <p:spPr bwMode="gray">
              <a:xfrm>
                <a:off x="-16035338" y="739775"/>
                <a:ext cx="0" cy="1588"/>
              </a:xfrm>
              <a:custGeom>
                <a:avLst/>
                <a:gdLst>
                  <a:gd name="T0" fmla="*/ 0 h 1"/>
                  <a:gd name="T1" fmla="*/ 1 h 1"/>
                  <a:gd name="T2" fmla="*/ 0 h 1"/>
                  <a:gd name="T3" fmla="*/ 0 h 1"/>
                </a:gdLst>
                <a:ahLst/>
                <a:cxnLst>
                  <a:cxn ang="0">
                    <a:pos x="0" y="T0"/>
                  </a:cxn>
                  <a:cxn ang="0">
                    <a:pos x="0" y="T1"/>
                  </a:cxn>
                  <a:cxn ang="0">
                    <a:pos x="0" y="T2"/>
                  </a:cxn>
                  <a:cxn ang="0">
                    <a:pos x="0" y="T3"/>
                  </a:cxn>
                </a:cxnLst>
                <a:rect l="0" t="0" r="r" b="b"/>
                <a:pathLst>
                  <a:path h="1">
                    <a:moveTo>
                      <a:pt x="0" y="0"/>
                    </a:moveTo>
                    <a:cubicBezTo>
                      <a:pt x="0" y="0"/>
                      <a:pt x="0" y="0"/>
                      <a:pt x="0" y="1"/>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4" name="Freeform 157">
                <a:extLst>
                  <a:ext uri="{FF2B5EF4-FFF2-40B4-BE49-F238E27FC236}">
                    <a16:creationId xmlns:a16="http://schemas.microsoft.com/office/drawing/2014/main" id="{CFAFBBDE-22A6-4E15-81A3-3F1EE320B591}"/>
                  </a:ext>
                </a:extLst>
              </p:cNvPr>
              <p:cNvSpPr>
                <a:spLocks noEditPoints="1"/>
              </p:cNvSpPr>
              <p:nvPr/>
            </p:nvSpPr>
            <p:spPr bwMode="gray">
              <a:xfrm>
                <a:off x="-16141700" y="149225"/>
                <a:ext cx="492125" cy="693738"/>
              </a:xfrm>
              <a:custGeom>
                <a:avLst/>
                <a:gdLst>
                  <a:gd name="T0" fmla="*/ 268 w 268"/>
                  <a:gd name="T1" fmla="*/ 133 h 378"/>
                  <a:gd name="T2" fmla="*/ 0 w 268"/>
                  <a:gd name="T3" fmla="*/ 133 h 378"/>
                  <a:gd name="T4" fmla="*/ 14 w 268"/>
                  <a:gd name="T5" fmla="*/ 193 h 378"/>
                  <a:gd name="T6" fmla="*/ 51 w 268"/>
                  <a:gd name="T7" fmla="*/ 245 h 378"/>
                  <a:gd name="T8" fmla="*/ 63 w 268"/>
                  <a:gd name="T9" fmla="*/ 265 h 378"/>
                  <a:gd name="T10" fmla="*/ 58 w 268"/>
                  <a:gd name="T11" fmla="*/ 285 h 378"/>
                  <a:gd name="T12" fmla="*/ 58 w 268"/>
                  <a:gd name="T13" fmla="*/ 285 h 378"/>
                  <a:gd name="T14" fmla="*/ 58 w 268"/>
                  <a:gd name="T15" fmla="*/ 317 h 378"/>
                  <a:gd name="T16" fmla="*/ 58 w 268"/>
                  <a:gd name="T17" fmla="*/ 322 h 378"/>
                  <a:gd name="T18" fmla="*/ 87 w 268"/>
                  <a:gd name="T19" fmla="*/ 346 h 378"/>
                  <a:gd name="T20" fmla="*/ 181 w 268"/>
                  <a:gd name="T21" fmla="*/ 346 h 378"/>
                  <a:gd name="T22" fmla="*/ 210 w 268"/>
                  <a:gd name="T23" fmla="*/ 322 h 378"/>
                  <a:gd name="T24" fmla="*/ 210 w 268"/>
                  <a:gd name="T25" fmla="*/ 319 h 378"/>
                  <a:gd name="T26" fmla="*/ 210 w 268"/>
                  <a:gd name="T27" fmla="*/ 317 h 378"/>
                  <a:gd name="T28" fmla="*/ 210 w 268"/>
                  <a:gd name="T29" fmla="*/ 317 h 378"/>
                  <a:gd name="T30" fmla="*/ 210 w 268"/>
                  <a:gd name="T31" fmla="*/ 285 h 378"/>
                  <a:gd name="T32" fmla="*/ 210 w 268"/>
                  <a:gd name="T33" fmla="*/ 282 h 378"/>
                  <a:gd name="T34" fmla="*/ 210 w 268"/>
                  <a:gd name="T35" fmla="*/ 280 h 378"/>
                  <a:gd name="T36" fmla="*/ 210 w 268"/>
                  <a:gd name="T37" fmla="*/ 280 h 378"/>
                  <a:gd name="T38" fmla="*/ 208 w 268"/>
                  <a:gd name="T39" fmla="*/ 255 h 378"/>
                  <a:gd name="T40" fmla="*/ 82 w 268"/>
                  <a:gd name="T41" fmla="*/ 326 h 378"/>
                  <a:gd name="T42" fmla="*/ 78 w 268"/>
                  <a:gd name="T43" fmla="*/ 317 h 378"/>
                  <a:gd name="T44" fmla="*/ 186 w 268"/>
                  <a:gd name="T45" fmla="*/ 313 h 378"/>
                  <a:gd name="T46" fmla="*/ 190 w 268"/>
                  <a:gd name="T47" fmla="*/ 322 h 378"/>
                  <a:gd name="T48" fmla="*/ 82 w 268"/>
                  <a:gd name="T49" fmla="*/ 326 h 378"/>
                  <a:gd name="T50" fmla="*/ 82 w 268"/>
                  <a:gd name="T51" fmla="*/ 289 h 378"/>
                  <a:gd name="T52" fmla="*/ 78 w 268"/>
                  <a:gd name="T53" fmla="*/ 280 h 378"/>
                  <a:gd name="T54" fmla="*/ 81 w 268"/>
                  <a:gd name="T55" fmla="*/ 276 h 378"/>
                  <a:gd name="T56" fmla="*/ 186 w 268"/>
                  <a:gd name="T57" fmla="*/ 276 h 378"/>
                  <a:gd name="T58" fmla="*/ 190 w 268"/>
                  <a:gd name="T59" fmla="*/ 285 h 378"/>
                  <a:gd name="T60" fmla="*/ 155 w 268"/>
                  <a:gd name="T61" fmla="*/ 350 h 378"/>
                  <a:gd name="T62" fmla="*/ 134 w 268"/>
                  <a:gd name="T63" fmla="*/ 358 h 378"/>
                  <a:gd name="T64" fmla="*/ 155 w 268"/>
                  <a:gd name="T65" fmla="*/ 350 h 378"/>
                  <a:gd name="T66" fmla="*/ 183 w 268"/>
                  <a:gd name="T67" fmla="*/ 241 h 378"/>
                  <a:gd name="T68" fmla="*/ 165 w 268"/>
                  <a:gd name="T69" fmla="*/ 256 h 378"/>
                  <a:gd name="T70" fmla="*/ 149 w 268"/>
                  <a:gd name="T71" fmla="*/ 256 h 378"/>
                  <a:gd name="T72" fmla="*/ 119 w 268"/>
                  <a:gd name="T73" fmla="*/ 256 h 378"/>
                  <a:gd name="T74" fmla="*/ 103 w 268"/>
                  <a:gd name="T75" fmla="*/ 256 h 378"/>
                  <a:gd name="T76" fmla="*/ 90 w 268"/>
                  <a:gd name="T77" fmla="*/ 256 h 378"/>
                  <a:gd name="T78" fmla="*/ 39 w 268"/>
                  <a:gd name="T79" fmla="*/ 180 h 378"/>
                  <a:gd name="T80" fmla="*/ 134 w 268"/>
                  <a:gd name="T81" fmla="*/ 28 h 378"/>
                  <a:gd name="T82" fmla="*/ 229 w 268"/>
                  <a:gd name="T83" fmla="*/ 180 h 3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8" h="378">
                    <a:moveTo>
                      <a:pt x="253" y="193"/>
                    </a:moveTo>
                    <a:cubicBezTo>
                      <a:pt x="262" y="176"/>
                      <a:pt x="268" y="153"/>
                      <a:pt x="268" y="133"/>
                    </a:cubicBezTo>
                    <a:cubicBezTo>
                      <a:pt x="268" y="60"/>
                      <a:pt x="208" y="0"/>
                      <a:pt x="134" y="0"/>
                    </a:cubicBezTo>
                    <a:cubicBezTo>
                      <a:pt x="60" y="0"/>
                      <a:pt x="0" y="60"/>
                      <a:pt x="0" y="133"/>
                    </a:cubicBezTo>
                    <a:cubicBezTo>
                      <a:pt x="0" y="155"/>
                      <a:pt x="5" y="175"/>
                      <a:pt x="14" y="192"/>
                    </a:cubicBezTo>
                    <a:cubicBezTo>
                      <a:pt x="14" y="193"/>
                      <a:pt x="14" y="193"/>
                      <a:pt x="14" y="193"/>
                    </a:cubicBezTo>
                    <a:cubicBezTo>
                      <a:pt x="14" y="193"/>
                      <a:pt x="14" y="193"/>
                      <a:pt x="14" y="193"/>
                    </a:cubicBezTo>
                    <a:cubicBezTo>
                      <a:pt x="29" y="221"/>
                      <a:pt x="42" y="235"/>
                      <a:pt x="51" y="245"/>
                    </a:cubicBezTo>
                    <a:cubicBezTo>
                      <a:pt x="55" y="249"/>
                      <a:pt x="58" y="252"/>
                      <a:pt x="60" y="255"/>
                    </a:cubicBezTo>
                    <a:cubicBezTo>
                      <a:pt x="61" y="258"/>
                      <a:pt x="62" y="260"/>
                      <a:pt x="63" y="265"/>
                    </a:cubicBezTo>
                    <a:cubicBezTo>
                      <a:pt x="60" y="270"/>
                      <a:pt x="58" y="275"/>
                      <a:pt x="58" y="280"/>
                    </a:cubicBezTo>
                    <a:cubicBezTo>
                      <a:pt x="58" y="285"/>
                      <a:pt x="58" y="285"/>
                      <a:pt x="58" y="285"/>
                    </a:cubicBezTo>
                    <a:cubicBezTo>
                      <a:pt x="58" y="285"/>
                      <a:pt x="58" y="285"/>
                      <a:pt x="58" y="285"/>
                    </a:cubicBezTo>
                    <a:cubicBezTo>
                      <a:pt x="58" y="285"/>
                      <a:pt x="58" y="285"/>
                      <a:pt x="58" y="285"/>
                    </a:cubicBezTo>
                    <a:cubicBezTo>
                      <a:pt x="58" y="291"/>
                      <a:pt x="60" y="297"/>
                      <a:pt x="64" y="301"/>
                    </a:cubicBezTo>
                    <a:cubicBezTo>
                      <a:pt x="60" y="305"/>
                      <a:pt x="58" y="311"/>
                      <a:pt x="58" y="317"/>
                    </a:cubicBezTo>
                    <a:cubicBezTo>
                      <a:pt x="58" y="322"/>
                      <a:pt x="58" y="322"/>
                      <a:pt x="58" y="322"/>
                    </a:cubicBezTo>
                    <a:cubicBezTo>
                      <a:pt x="58" y="322"/>
                      <a:pt x="58" y="322"/>
                      <a:pt x="58" y="322"/>
                    </a:cubicBezTo>
                    <a:cubicBezTo>
                      <a:pt x="58" y="335"/>
                      <a:pt x="69" y="346"/>
                      <a:pt x="82" y="346"/>
                    </a:cubicBezTo>
                    <a:cubicBezTo>
                      <a:pt x="87" y="346"/>
                      <a:pt x="87" y="346"/>
                      <a:pt x="87" y="346"/>
                    </a:cubicBezTo>
                    <a:cubicBezTo>
                      <a:pt x="92" y="364"/>
                      <a:pt x="114" y="378"/>
                      <a:pt x="134" y="378"/>
                    </a:cubicBezTo>
                    <a:cubicBezTo>
                      <a:pt x="154" y="378"/>
                      <a:pt x="176" y="364"/>
                      <a:pt x="181" y="346"/>
                    </a:cubicBezTo>
                    <a:cubicBezTo>
                      <a:pt x="186" y="346"/>
                      <a:pt x="186" y="346"/>
                      <a:pt x="186" y="346"/>
                    </a:cubicBezTo>
                    <a:cubicBezTo>
                      <a:pt x="199" y="346"/>
                      <a:pt x="210" y="335"/>
                      <a:pt x="210" y="322"/>
                    </a:cubicBezTo>
                    <a:cubicBezTo>
                      <a:pt x="210" y="318"/>
                      <a:pt x="210" y="318"/>
                      <a:pt x="210" y="318"/>
                    </a:cubicBezTo>
                    <a:cubicBezTo>
                      <a:pt x="210" y="318"/>
                      <a:pt x="210" y="319"/>
                      <a:pt x="210" y="319"/>
                    </a:cubicBezTo>
                    <a:cubicBezTo>
                      <a:pt x="210" y="318"/>
                      <a:pt x="210" y="318"/>
                      <a:pt x="210" y="317"/>
                    </a:cubicBezTo>
                    <a:cubicBezTo>
                      <a:pt x="210" y="317"/>
                      <a:pt x="210" y="317"/>
                      <a:pt x="210" y="317"/>
                    </a:cubicBezTo>
                    <a:cubicBezTo>
                      <a:pt x="210" y="317"/>
                      <a:pt x="210" y="317"/>
                      <a:pt x="210" y="317"/>
                    </a:cubicBezTo>
                    <a:cubicBezTo>
                      <a:pt x="210" y="317"/>
                      <a:pt x="210" y="317"/>
                      <a:pt x="210" y="317"/>
                    </a:cubicBezTo>
                    <a:cubicBezTo>
                      <a:pt x="210" y="311"/>
                      <a:pt x="208" y="305"/>
                      <a:pt x="204" y="301"/>
                    </a:cubicBezTo>
                    <a:cubicBezTo>
                      <a:pt x="208" y="297"/>
                      <a:pt x="210" y="291"/>
                      <a:pt x="210" y="285"/>
                    </a:cubicBezTo>
                    <a:cubicBezTo>
                      <a:pt x="210" y="281"/>
                      <a:pt x="210" y="281"/>
                      <a:pt x="210" y="281"/>
                    </a:cubicBezTo>
                    <a:cubicBezTo>
                      <a:pt x="210" y="281"/>
                      <a:pt x="210" y="282"/>
                      <a:pt x="210" y="282"/>
                    </a:cubicBezTo>
                    <a:cubicBezTo>
                      <a:pt x="210" y="282"/>
                      <a:pt x="210" y="281"/>
                      <a:pt x="210" y="280"/>
                    </a:cubicBezTo>
                    <a:cubicBezTo>
                      <a:pt x="210" y="280"/>
                      <a:pt x="210" y="280"/>
                      <a:pt x="210" y="280"/>
                    </a:cubicBezTo>
                    <a:cubicBezTo>
                      <a:pt x="210" y="280"/>
                      <a:pt x="210" y="280"/>
                      <a:pt x="210" y="280"/>
                    </a:cubicBezTo>
                    <a:cubicBezTo>
                      <a:pt x="210" y="280"/>
                      <a:pt x="210" y="280"/>
                      <a:pt x="210" y="280"/>
                    </a:cubicBezTo>
                    <a:cubicBezTo>
                      <a:pt x="210" y="274"/>
                      <a:pt x="208" y="269"/>
                      <a:pt x="205" y="265"/>
                    </a:cubicBezTo>
                    <a:cubicBezTo>
                      <a:pt x="205" y="260"/>
                      <a:pt x="206" y="258"/>
                      <a:pt x="208" y="255"/>
                    </a:cubicBezTo>
                    <a:cubicBezTo>
                      <a:pt x="212" y="247"/>
                      <a:pt x="231" y="235"/>
                      <a:pt x="253" y="193"/>
                    </a:cubicBezTo>
                    <a:close/>
                    <a:moveTo>
                      <a:pt x="82" y="326"/>
                    </a:moveTo>
                    <a:cubicBezTo>
                      <a:pt x="80" y="326"/>
                      <a:pt x="78" y="324"/>
                      <a:pt x="78" y="322"/>
                    </a:cubicBezTo>
                    <a:cubicBezTo>
                      <a:pt x="78" y="317"/>
                      <a:pt x="78" y="317"/>
                      <a:pt x="78" y="317"/>
                    </a:cubicBezTo>
                    <a:cubicBezTo>
                      <a:pt x="78" y="315"/>
                      <a:pt x="80" y="313"/>
                      <a:pt x="82" y="313"/>
                    </a:cubicBezTo>
                    <a:cubicBezTo>
                      <a:pt x="186" y="313"/>
                      <a:pt x="186" y="313"/>
                      <a:pt x="186" y="313"/>
                    </a:cubicBezTo>
                    <a:cubicBezTo>
                      <a:pt x="188" y="313"/>
                      <a:pt x="190" y="315"/>
                      <a:pt x="190" y="317"/>
                    </a:cubicBezTo>
                    <a:cubicBezTo>
                      <a:pt x="190" y="322"/>
                      <a:pt x="190" y="322"/>
                      <a:pt x="190" y="322"/>
                    </a:cubicBezTo>
                    <a:cubicBezTo>
                      <a:pt x="190" y="324"/>
                      <a:pt x="188" y="326"/>
                      <a:pt x="186" y="326"/>
                    </a:cubicBezTo>
                    <a:lnTo>
                      <a:pt x="82" y="326"/>
                    </a:lnTo>
                    <a:close/>
                    <a:moveTo>
                      <a:pt x="186" y="289"/>
                    </a:moveTo>
                    <a:cubicBezTo>
                      <a:pt x="82" y="289"/>
                      <a:pt x="82" y="289"/>
                      <a:pt x="82" y="289"/>
                    </a:cubicBezTo>
                    <a:cubicBezTo>
                      <a:pt x="80" y="289"/>
                      <a:pt x="78" y="287"/>
                      <a:pt x="78" y="285"/>
                    </a:cubicBezTo>
                    <a:cubicBezTo>
                      <a:pt x="78" y="280"/>
                      <a:pt x="78" y="280"/>
                      <a:pt x="78" y="280"/>
                    </a:cubicBezTo>
                    <a:cubicBezTo>
                      <a:pt x="78" y="278"/>
                      <a:pt x="79" y="276"/>
                      <a:pt x="81" y="276"/>
                    </a:cubicBezTo>
                    <a:cubicBezTo>
                      <a:pt x="81" y="276"/>
                      <a:pt x="81" y="276"/>
                      <a:pt x="81" y="276"/>
                    </a:cubicBezTo>
                    <a:cubicBezTo>
                      <a:pt x="82" y="276"/>
                      <a:pt x="82" y="276"/>
                      <a:pt x="82" y="276"/>
                    </a:cubicBezTo>
                    <a:cubicBezTo>
                      <a:pt x="186" y="276"/>
                      <a:pt x="186" y="276"/>
                      <a:pt x="186" y="276"/>
                    </a:cubicBezTo>
                    <a:cubicBezTo>
                      <a:pt x="188" y="276"/>
                      <a:pt x="190" y="278"/>
                      <a:pt x="190" y="280"/>
                    </a:cubicBezTo>
                    <a:cubicBezTo>
                      <a:pt x="190" y="285"/>
                      <a:pt x="190" y="285"/>
                      <a:pt x="190" y="285"/>
                    </a:cubicBezTo>
                    <a:cubicBezTo>
                      <a:pt x="190" y="287"/>
                      <a:pt x="188" y="289"/>
                      <a:pt x="186" y="289"/>
                    </a:cubicBezTo>
                    <a:close/>
                    <a:moveTo>
                      <a:pt x="155" y="350"/>
                    </a:moveTo>
                    <a:cubicBezTo>
                      <a:pt x="149" y="355"/>
                      <a:pt x="142" y="358"/>
                      <a:pt x="134" y="358"/>
                    </a:cubicBezTo>
                    <a:cubicBezTo>
                      <a:pt x="134" y="358"/>
                      <a:pt x="134" y="358"/>
                      <a:pt x="134" y="358"/>
                    </a:cubicBezTo>
                    <a:cubicBezTo>
                      <a:pt x="126" y="358"/>
                      <a:pt x="118" y="355"/>
                      <a:pt x="112" y="350"/>
                    </a:cubicBezTo>
                    <a:lnTo>
                      <a:pt x="155" y="350"/>
                    </a:lnTo>
                    <a:close/>
                    <a:moveTo>
                      <a:pt x="196" y="226"/>
                    </a:moveTo>
                    <a:cubicBezTo>
                      <a:pt x="191" y="230"/>
                      <a:pt x="187" y="235"/>
                      <a:pt x="183" y="241"/>
                    </a:cubicBezTo>
                    <a:cubicBezTo>
                      <a:pt x="181" y="245"/>
                      <a:pt x="179" y="251"/>
                      <a:pt x="178" y="256"/>
                    </a:cubicBezTo>
                    <a:cubicBezTo>
                      <a:pt x="165" y="256"/>
                      <a:pt x="165" y="256"/>
                      <a:pt x="165" y="256"/>
                    </a:cubicBezTo>
                    <a:cubicBezTo>
                      <a:pt x="165" y="256"/>
                      <a:pt x="165" y="256"/>
                      <a:pt x="165" y="256"/>
                    </a:cubicBezTo>
                    <a:cubicBezTo>
                      <a:pt x="149" y="256"/>
                      <a:pt x="149" y="256"/>
                      <a:pt x="149" y="256"/>
                    </a:cubicBezTo>
                    <a:cubicBezTo>
                      <a:pt x="149" y="256"/>
                      <a:pt x="149" y="256"/>
                      <a:pt x="149" y="256"/>
                    </a:cubicBezTo>
                    <a:cubicBezTo>
                      <a:pt x="119" y="256"/>
                      <a:pt x="119" y="256"/>
                      <a:pt x="119" y="256"/>
                    </a:cubicBezTo>
                    <a:cubicBezTo>
                      <a:pt x="119" y="256"/>
                      <a:pt x="119" y="256"/>
                      <a:pt x="119" y="256"/>
                    </a:cubicBezTo>
                    <a:cubicBezTo>
                      <a:pt x="103" y="256"/>
                      <a:pt x="103" y="256"/>
                      <a:pt x="103" y="256"/>
                    </a:cubicBezTo>
                    <a:cubicBezTo>
                      <a:pt x="95" y="256"/>
                      <a:pt x="95" y="256"/>
                      <a:pt x="95" y="256"/>
                    </a:cubicBezTo>
                    <a:cubicBezTo>
                      <a:pt x="90" y="256"/>
                      <a:pt x="90" y="256"/>
                      <a:pt x="90" y="256"/>
                    </a:cubicBezTo>
                    <a:cubicBezTo>
                      <a:pt x="88" y="250"/>
                      <a:pt x="86" y="245"/>
                      <a:pt x="84" y="241"/>
                    </a:cubicBezTo>
                    <a:cubicBezTo>
                      <a:pt x="72" y="223"/>
                      <a:pt x="60" y="218"/>
                      <a:pt x="39" y="180"/>
                    </a:cubicBezTo>
                    <a:cubicBezTo>
                      <a:pt x="32" y="166"/>
                      <a:pt x="28" y="150"/>
                      <a:pt x="28" y="133"/>
                    </a:cubicBezTo>
                    <a:cubicBezTo>
                      <a:pt x="28" y="75"/>
                      <a:pt x="75" y="28"/>
                      <a:pt x="134" y="28"/>
                    </a:cubicBezTo>
                    <a:cubicBezTo>
                      <a:pt x="192" y="28"/>
                      <a:pt x="240" y="75"/>
                      <a:pt x="240" y="133"/>
                    </a:cubicBezTo>
                    <a:cubicBezTo>
                      <a:pt x="240" y="148"/>
                      <a:pt x="235" y="168"/>
                      <a:pt x="229" y="180"/>
                    </a:cubicBezTo>
                    <a:cubicBezTo>
                      <a:pt x="215" y="205"/>
                      <a:pt x="204" y="216"/>
                      <a:pt x="196" y="2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54" name="Rectangle 13">
              <a:extLst>
                <a:ext uri="{FF2B5EF4-FFF2-40B4-BE49-F238E27FC236}">
                  <a16:creationId xmlns:a16="http://schemas.microsoft.com/office/drawing/2014/main" id="{A152728F-58CC-4CC1-A452-ABFF900882C9}"/>
                </a:ext>
              </a:extLst>
            </p:cNvPr>
            <p:cNvSpPr/>
            <p:nvPr/>
          </p:nvSpPr>
          <p:spPr bwMode="gray">
            <a:xfrm>
              <a:off x="7871756" y="2273996"/>
              <a:ext cx="272982" cy="144131"/>
            </a:xfrm>
            <a:custGeom>
              <a:avLst/>
              <a:gdLst>
                <a:gd name="connsiteX0" fmla="*/ 0 w 259231"/>
                <a:gd name="connsiteY0" fmla="*/ 0 h 75380"/>
                <a:gd name="connsiteX1" fmla="*/ 259231 w 259231"/>
                <a:gd name="connsiteY1" fmla="*/ 0 h 75380"/>
                <a:gd name="connsiteX2" fmla="*/ 259231 w 259231"/>
                <a:gd name="connsiteY2" fmla="*/ 75380 h 75380"/>
                <a:gd name="connsiteX3" fmla="*/ 0 w 259231"/>
                <a:gd name="connsiteY3" fmla="*/ 75380 h 75380"/>
                <a:gd name="connsiteX4" fmla="*/ 0 w 259231"/>
                <a:gd name="connsiteY4" fmla="*/ 0 h 75380"/>
                <a:gd name="connsiteX0" fmla="*/ 0 w 269544"/>
                <a:gd name="connsiteY0" fmla="*/ 0 h 99443"/>
                <a:gd name="connsiteX1" fmla="*/ 269544 w 269544"/>
                <a:gd name="connsiteY1" fmla="*/ 24063 h 99443"/>
                <a:gd name="connsiteX2" fmla="*/ 269544 w 269544"/>
                <a:gd name="connsiteY2" fmla="*/ 99443 h 99443"/>
                <a:gd name="connsiteX3" fmla="*/ 10313 w 269544"/>
                <a:gd name="connsiteY3" fmla="*/ 99443 h 99443"/>
                <a:gd name="connsiteX4" fmla="*/ 0 w 269544"/>
                <a:gd name="connsiteY4" fmla="*/ 0 h 99443"/>
                <a:gd name="connsiteX0" fmla="*/ 34376 w 303920"/>
                <a:gd name="connsiteY0" fmla="*/ 0 h 113193"/>
                <a:gd name="connsiteX1" fmla="*/ 303920 w 303920"/>
                <a:gd name="connsiteY1" fmla="*/ 24063 h 113193"/>
                <a:gd name="connsiteX2" fmla="*/ 303920 w 303920"/>
                <a:gd name="connsiteY2" fmla="*/ 99443 h 113193"/>
                <a:gd name="connsiteX3" fmla="*/ 0 w 303920"/>
                <a:gd name="connsiteY3" fmla="*/ 113193 h 113193"/>
                <a:gd name="connsiteX4" fmla="*/ 34376 w 303920"/>
                <a:gd name="connsiteY4" fmla="*/ 0 h 113193"/>
                <a:gd name="connsiteX0" fmla="*/ 34376 w 303920"/>
                <a:gd name="connsiteY0" fmla="*/ 30938 h 144131"/>
                <a:gd name="connsiteX1" fmla="*/ 228293 w 303920"/>
                <a:gd name="connsiteY1" fmla="*/ 0 h 144131"/>
                <a:gd name="connsiteX2" fmla="*/ 303920 w 303920"/>
                <a:gd name="connsiteY2" fmla="*/ 130381 h 144131"/>
                <a:gd name="connsiteX3" fmla="*/ 0 w 303920"/>
                <a:gd name="connsiteY3" fmla="*/ 144131 h 144131"/>
                <a:gd name="connsiteX4" fmla="*/ 34376 w 303920"/>
                <a:gd name="connsiteY4" fmla="*/ 30938 h 144131"/>
                <a:gd name="connsiteX0" fmla="*/ 34376 w 272982"/>
                <a:gd name="connsiteY0" fmla="*/ 30938 h 144131"/>
                <a:gd name="connsiteX1" fmla="*/ 228293 w 272982"/>
                <a:gd name="connsiteY1" fmla="*/ 0 h 144131"/>
                <a:gd name="connsiteX2" fmla="*/ 272982 w 272982"/>
                <a:gd name="connsiteY2" fmla="*/ 109755 h 144131"/>
                <a:gd name="connsiteX3" fmla="*/ 0 w 272982"/>
                <a:gd name="connsiteY3" fmla="*/ 144131 h 144131"/>
                <a:gd name="connsiteX4" fmla="*/ 34376 w 272982"/>
                <a:gd name="connsiteY4" fmla="*/ 30938 h 144131"/>
                <a:gd name="connsiteX0" fmla="*/ 34376 w 272982"/>
                <a:gd name="connsiteY0" fmla="*/ 30938 h 144131"/>
                <a:gd name="connsiteX1" fmla="*/ 214256 w 272982"/>
                <a:gd name="connsiteY1" fmla="*/ 0 h 144131"/>
                <a:gd name="connsiteX2" fmla="*/ 272982 w 272982"/>
                <a:gd name="connsiteY2" fmla="*/ 109755 h 144131"/>
                <a:gd name="connsiteX3" fmla="*/ 0 w 272982"/>
                <a:gd name="connsiteY3" fmla="*/ 144131 h 144131"/>
                <a:gd name="connsiteX4" fmla="*/ 34376 w 272982"/>
                <a:gd name="connsiteY4" fmla="*/ 30938 h 144131"/>
                <a:gd name="connsiteX0" fmla="*/ 34376 w 272982"/>
                <a:gd name="connsiteY0" fmla="*/ 30938 h 144131"/>
                <a:gd name="connsiteX1" fmla="*/ 214256 w 272982"/>
                <a:gd name="connsiteY1" fmla="*/ 0 h 144131"/>
                <a:gd name="connsiteX2" fmla="*/ 272982 w 272982"/>
                <a:gd name="connsiteY2" fmla="*/ 109755 h 144131"/>
                <a:gd name="connsiteX3" fmla="*/ 0 w 272982"/>
                <a:gd name="connsiteY3" fmla="*/ 144131 h 144131"/>
                <a:gd name="connsiteX4" fmla="*/ 34376 w 272982"/>
                <a:gd name="connsiteY4" fmla="*/ 30938 h 144131"/>
                <a:gd name="connsiteX0" fmla="*/ 34376 w 272982"/>
                <a:gd name="connsiteY0" fmla="*/ 30938 h 144131"/>
                <a:gd name="connsiteX1" fmla="*/ 214256 w 272982"/>
                <a:gd name="connsiteY1" fmla="*/ 0 h 144131"/>
                <a:gd name="connsiteX2" fmla="*/ 272982 w 272982"/>
                <a:gd name="connsiteY2" fmla="*/ 109755 h 144131"/>
                <a:gd name="connsiteX3" fmla="*/ 0 w 272982"/>
                <a:gd name="connsiteY3" fmla="*/ 144131 h 144131"/>
                <a:gd name="connsiteX4" fmla="*/ 34376 w 272982"/>
                <a:gd name="connsiteY4" fmla="*/ 30938 h 144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982" h="144131">
                  <a:moveTo>
                    <a:pt x="34376" y="30938"/>
                  </a:moveTo>
                  <a:lnTo>
                    <a:pt x="214256" y="0"/>
                  </a:lnTo>
                  <a:cubicBezTo>
                    <a:pt x="245863" y="30569"/>
                    <a:pt x="253407" y="73170"/>
                    <a:pt x="272982" y="109755"/>
                  </a:cubicBezTo>
                  <a:cubicBezTo>
                    <a:pt x="179982" y="145277"/>
                    <a:pt x="90994" y="132672"/>
                    <a:pt x="0" y="144131"/>
                  </a:cubicBezTo>
                  <a:lnTo>
                    <a:pt x="34376" y="30938"/>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5" name="myP_Server">
            <a:extLst>
              <a:ext uri="{FF2B5EF4-FFF2-40B4-BE49-F238E27FC236}">
                <a16:creationId xmlns:a16="http://schemas.microsoft.com/office/drawing/2014/main" id="{2F5A3D6F-ED8C-48DD-8CF5-84E5DE4D3CBF}"/>
              </a:ext>
            </a:extLst>
          </p:cNvPr>
          <p:cNvGrpSpPr/>
          <p:nvPr/>
        </p:nvGrpSpPr>
        <p:grpSpPr>
          <a:xfrm>
            <a:off x="987021" y="3876284"/>
            <a:ext cx="687869" cy="720759"/>
            <a:chOff x="4972448" y="2995216"/>
            <a:chExt cx="533564" cy="532230"/>
          </a:xfrm>
          <a:solidFill>
            <a:schemeClr val="accent1"/>
          </a:solidFill>
        </p:grpSpPr>
        <p:sp>
          <p:nvSpPr>
            <p:cNvPr id="66" name="Freeform 619">
              <a:extLst>
                <a:ext uri="{FF2B5EF4-FFF2-40B4-BE49-F238E27FC236}">
                  <a16:creationId xmlns:a16="http://schemas.microsoft.com/office/drawing/2014/main" id="{FA8681AC-4BEA-4795-AD9D-A659B2B28243}"/>
                </a:ext>
              </a:extLst>
            </p:cNvPr>
            <p:cNvSpPr>
              <a:spLocks/>
            </p:cNvSpPr>
            <p:nvPr/>
          </p:nvSpPr>
          <p:spPr bwMode="auto">
            <a:xfrm>
              <a:off x="4972448" y="2995216"/>
              <a:ext cx="344149" cy="125387"/>
            </a:xfrm>
            <a:custGeom>
              <a:avLst/>
              <a:gdLst>
                <a:gd name="T0" fmla="*/ 22 w 297"/>
                <a:gd name="T1" fmla="*/ 81 h 108"/>
                <a:gd name="T2" fmla="*/ 45 w 297"/>
                <a:gd name="T3" fmla="*/ 91 h 108"/>
                <a:gd name="T4" fmla="*/ 54 w 297"/>
                <a:gd name="T5" fmla="*/ 95 h 108"/>
                <a:gd name="T6" fmla="*/ 74 w 297"/>
                <a:gd name="T7" fmla="*/ 100 h 108"/>
                <a:gd name="T8" fmla="*/ 85 w 297"/>
                <a:gd name="T9" fmla="*/ 102 h 108"/>
                <a:gd name="T10" fmla="*/ 97 w 297"/>
                <a:gd name="T11" fmla="*/ 104 h 108"/>
                <a:gd name="T12" fmla="*/ 109 w 297"/>
                <a:gd name="T13" fmla="*/ 105 h 108"/>
                <a:gd name="T14" fmla="*/ 122 w 297"/>
                <a:gd name="T15" fmla="*/ 107 h 108"/>
                <a:gd name="T16" fmla="*/ 136 w 297"/>
                <a:gd name="T17" fmla="*/ 107 h 108"/>
                <a:gd name="T18" fmla="*/ 161 w 297"/>
                <a:gd name="T19" fmla="*/ 107 h 108"/>
                <a:gd name="T20" fmla="*/ 174 w 297"/>
                <a:gd name="T21" fmla="*/ 107 h 108"/>
                <a:gd name="T22" fmla="*/ 188 w 297"/>
                <a:gd name="T23" fmla="*/ 105 h 108"/>
                <a:gd name="T24" fmla="*/ 200 w 297"/>
                <a:gd name="T25" fmla="*/ 104 h 108"/>
                <a:gd name="T26" fmla="*/ 211 w 297"/>
                <a:gd name="T27" fmla="*/ 102 h 108"/>
                <a:gd name="T28" fmla="*/ 223 w 297"/>
                <a:gd name="T29" fmla="*/ 100 h 108"/>
                <a:gd name="T30" fmla="*/ 243 w 297"/>
                <a:gd name="T31" fmla="*/ 95 h 108"/>
                <a:gd name="T32" fmla="*/ 252 w 297"/>
                <a:gd name="T33" fmla="*/ 91 h 108"/>
                <a:gd name="T34" fmla="*/ 275 w 297"/>
                <a:gd name="T35" fmla="*/ 81 h 108"/>
                <a:gd name="T36" fmla="*/ 297 w 297"/>
                <a:gd name="T37" fmla="*/ 54 h 108"/>
                <a:gd name="T38" fmla="*/ 275 w 297"/>
                <a:gd name="T39" fmla="*/ 27 h 108"/>
                <a:gd name="T40" fmla="*/ 252 w 297"/>
                <a:gd name="T41" fmla="*/ 16 h 108"/>
                <a:gd name="T42" fmla="*/ 243 w 297"/>
                <a:gd name="T43" fmla="*/ 13 h 108"/>
                <a:gd name="T44" fmla="*/ 223 w 297"/>
                <a:gd name="T45" fmla="*/ 8 h 108"/>
                <a:gd name="T46" fmla="*/ 211 w 297"/>
                <a:gd name="T47" fmla="*/ 5 h 108"/>
                <a:gd name="T48" fmla="*/ 200 w 297"/>
                <a:gd name="T49" fmla="*/ 4 h 108"/>
                <a:gd name="T50" fmla="*/ 188 w 297"/>
                <a:gd name="T51" fmla="*/ 2 h 108"/>
                <a:gd name="T52" fmla="*/ 174 w 297"/>
                <a:gd name="T53" fmla="*/ 1 h 108"/>
                <a:gd name="T54" fmla="*/ 161 w 297"/>
                <a:gd name="T55" fmla="*/ 0 h 108"/>
                <a:gd name="T56" fmla="*/ 136 w 297"/>
                <a:gd name="T57" fmla="*/ 0 h 108"/>
                <a:gd name="T58" fmla="*/ 122 w 297"/>
                <a:gd name="T59" fmla="*/ 1 h 108"/>
                <a:gd name="T60" fmla="*/ 109 w 297"/>
                <a:gd name="T61" fmla="*/ 2 h 108"/>
                <a:gd name="T62" fmla="*/ 97 w 297"/>
                <a:gd name="T63" fmla="*/ 4 h 108"/>
                <a:gd name="T64" fmla="*/ 85 w 297"/>
                <a:gd name="T65" fmla="*/ 5 h 108"/>
                <a:gd name="T66" fmla="*/ 74 w 297"/>
                <a:gd name="T67" fmla="*/ 8 h 108"/>
                <a:gd name="T68" fmla="*/ 54 w 297"/>
                <a:gd name="T69" fmla="*/ 13 h 108"/>
                <a:gd name="T70" fmla="*/ 45 w 297"/>
                <a:gd name="T71" fmla="*/ 16 h 108"/>
                <a:gd name="T72" fmla="*/ 22 w 297"/>
                <a:gd name="T73" fmla="*/ 27 h 108"/>
                <a:gd name="T74" fmla="*/ 4 w 297"/>
                <a:gd name="T75" fmla="*/ 43 h 108"/>
                <a:gd name="T76" fmla="*/ 0 w 297"/>
                <a:gd name="T77" fmla="*/ 54 h 108"/>
                <a:gd name="T78" fmla="*/ 22 w 297"/>
                <a:gd name="T79" fmla="*/ 8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97" h="108">
                  <a:moveTo>
                    <a:pt x="22" y="81"/>
                  </a:moveTo>
                  <a:cubicBezTo>
                    <a:pt x="22" y="81"/>
                    <a:pt x="22" y="81"/>
                    <a:pt x="22" y="81"/>
                  </a:cubicBezTo>
                  <a:cubicBezTo>
                    <a:pt x="28" y="85"/>
                    <a:pt x="35" y="88"/>
                    <a:pt x="44" y="91"/>
                  </a:cubicBezTo>
                  <a:cubicBezTo>
                    <a:pt x="44" y="91"/>
                    <a:pt x="44" y="91"/>
                    <a:pt x="45" y="91"/>
                  </a:cubicBezTo>
                  <a:cubicBezTo>
                    <a:pt x="47" y="92"/>
                    <a:pt x="50" y="93"/>
                    <a:pt x="53" y="94"/>
                  </a:cubicBezTo>
                  <a:cubicBezTo>
                    <a:pt x="53" y="94"/>
                    <a:pt x="53" y="94"/>
                    <a:pt x="54" y="95"/>
                  </a:cubicBezTo>
                  <a:cubicBezTo>
                    <a:pt x="60" y="96"/>
                    <a:pt x="66" y="98"/>
                    <a:pt x="73" y="100"/>
                  </a:cubicBezTo>
                  <a:cubicBezTo>
                    <a:pt x="73" y="100"/>
                    <a:pt x="73" y="100"/>
                    <a:pt x="74" y="100"/>
                  </a:cubicBezTo>
                  <a:cubicBezTo>
                    <a:pt x="77" y="101"/>
                    <a:pt x="80" y="101"/>
                    <a:pt x="84" y="102"/>
                  </a:cubicBezTo>
                  <a:cubicBezTo>
                    <a:pt x="84" y="102"/>
                    <a:pt x="85" y="102"/>
                    <a:pt x="85" y="102"/>
                  </a:cubicBezTo>
                  <a:cubicBezTo>
                    <a:pt x="89" y="103"/>
                    <a:pt x="92" y="103"/>
                    <a:pt x="96" y="104"/>
                  </a:cubicBezTo>
                  <a:cubicBezTo>
                    <a:pt x="96" y="104"/>
                    <a:pt x="96" y="104"/>
                    <a:pt x="97" y="104"/>
                  </a:cubicBezTo>
                  <a:cubicBezTo>
                    <a:pt x="100" y="105"/>
                    <a:pt x="104" y="105"/>
                    <a:pt x="107" y="105"/>
                  </a:cubicBezTo>
                  <a:cubicBezTo>
                    <a:pt x="108" y="105"/>
                    <a:pt x="108" y="105"/>
                    <a:pt x="109" y="105"/>
                  </a:cubicBezTo>
                  <a:cubicBezTo>
                    <a:pt x="112" y="106"/>
                    <a:pt x="116" y="106"/>
                    <a:pt x="120" y="106"/>
                  </a:cubicBezTo>
                  <a:cubicBezTo>
                    <a:pt x="121" y="107"/>
                    <a:pt x="121" y="107"/>
                    <a:pt x="122" y="107"/>
                  </a:cubicBezTo>
                  <a:cubicBezTo>
                    <a:pt x="126" y="107"/>
                    <a:pt x="130" y="107"/>
                    <a:pt x="134" y="107"/>
                  </a:cubicBezTo>
                  <a:cubicBezTo>
                    <a:pt x="134" y="107"/>
                    <a:pt x="135" y="107"/>
                    <a:pt x="136" y="107"/>
                  </a:cubicBezTo>
                  <a:cubicBezTo>
                    <a:pt x="140" y="107"/>
                    <a:pt x="144" y="108"/>
                    <a:pt x="148" y="108"/>
                  </a:cubicBezTo>
                  <a:cubicBezTo>
                    <a:pt x="153" y="108"/>
                    <a:pt x="157" y="107"/>
                    <a:pt x="161" y="107"/>
                  </a:cubicBezTo>
                  <a:cubicBezTo>
                    <a:pt x="161" y="107"/>
                    <a:pt x="162" y="107"/>
                    <a:pt x="163" y="107"/>
                  </a:cubicBezTo>
                  <a:cubicBezTo>
                    <a:pt x="167" y="107"/>
                    <a:pt x="171" y="107"/>
                    <a:pt x="174" y="107"/>
                  </a:cubicBezTo>
                  <a:cubicBezTo>
                    <a:pt x="175" y="107"/>
                    <a:pt x="176" y="107"/>
                    <a:pt x="177" y="106"/>
                  </a:cubicBezTo>
                  <a:cubicBezTo>
                    <a:pt x="180" y="106"/>
                    <a:pt x="184" y="106"/>
                    <a:pt x="188" y="105"/>
                  </a:cubicBezTo>
                  <a:cubicBezTo>
                    <a:pt x="188" y="105"/>
                    <a:pt x="189" y="105"/>
                    <a:pt x="189" y="105"/>
                  </a:cubicBezTo>
                  <a:cubicBezTo>
                    <a:pt x="193" y="105"/>
                    <a:pt x="196" y="105"/>
                    <a:pt x="200" y="104"/>
                  </a:cubicBezTo>
                  <a:cubicBezTo>
                    <a:pt x="200" y="104"/>
                    <a:pt x="200" y="104"/>
                    <a:pt x="201" y="104"/>
                  </a:cubicBezTo>
                  <a:cubicBezTo>
                    <a:pt x="204" y="103"/>
                    <a:pt x="208" y="103"/>
                    <a:pt x="211" y="102"/>
                  </a:cubicBezTo>
                  <a:cubicBezTo>
                    <a:pt x="212" y="102"/>
                    <a:pt x="212" y="102"/>
                    <a:pt x="213" y="102"/>
                  </a:cubicBezTo>
                  <a:cubicBezTo>
                    <a:pt x="216" y="101"/>
                    <a:pt x="220" y="101"/>
                    <a:pt x="223" y="100"/>
                  </a:cubicBezTo>
                  <a:cubicBezTo>
                    <a:pt x="223" y="100"/>
                    <a:pt x="224" y="100"/>
                    <a:pt x="224" y="100"/>
                  </a:cubicBezTo>
                  <a:cubicBezTo>
                    <a:pt x="231" y="98"/>
                    <a:pt x="237" y="96"/>
                    <a:pt x="243" y="95"/>
                  </a:cubicBezTo>
                  <a:cubicBezTo>
                    <a:pt x="243" y="94"/>
                    <a:pt x="243" y="94"/>
                    <a:pt x="244" y="94"/>
                  </a:cubicBezTo>
                  <a:cubicBezTo>
                    <a:pt x="247" y="93"/>
                    <a:pt x="249" y="92"/>
                    <a:pt x="252" y="91"/>
                  </a:cubicBezTo>
                  <a:cubicBezTo>
                    <a:pt x="252" y="91"/>
                    <a:pt x="253" y="91"/>
                    <a:pt x="253" y="91"/>
                  </a:cubicBezTo>
                  <a:cubicBezTo>
                    <a:pt x="261" y="88"/>
                    <a:pt x="269" y="85"/>
                    <a:pt x="275" y="81"/>
                  </a:cubicBezTo>
                  <a:cubicBezTo>
                    <a:pt x="275" y="81"/>
                    <a:pt x="275" y="81"/>
                    <a:pt x="275" y="81"/>
                  </a:cubicBezTo>
                  <a:cubicBezTo>
                    <a:pt x="289" y="72"/>
                    <a:pt x="297" y="63"/>
                    <a:pt x="297" y="54"/>
                  </a:cubicBezTo>
                  <a:cubicBezTo>
                    <a:pt x="297" y="45"/>
                    <a:pt x="289" y="35"/>
                    <a:pt x="275" y="27"/>
                  </a:cubicBezTo>
                  <a:cubicBezTo>
                    <a:pt x="275" y="27"/>
                    <a:pt x="275" y="27"/>
                    <a:pt x="275" y="27"/>
                  </a:cubicBezTo>
                  <a:cubicBezTo>
                    <a:pt x="269" y="23"/>
                    <a:pt x="261" y="20"/>
                    <a:pt x="253" y="16"/>
                  </a:cubicBezTo>
                  <a:cubicBezTo>
                    <a:pt x="253" y="16"/>
                    <a:pt x="252" y="16"/>
                    <a:pt x="252" y="16"/>
                  </a:cubicBezTo>
                  <a:cubicBezTo>
                    <a:pt x="249" y="15"/>
                    <a:pt x="247" y="14"/>
                    <a:pt x="244" y="13"/>
                  </a:cubicBezTo>
                  <a:cubicBezTo>
                    <a:pt x="243" y="13"/>
                    <a:pt x="243" y="13"/>
                    <a:pt x="243" y="13"/>
                  </a:cubicBezTo>
                  <a:cubicBezTo>
                    <a:pt x="237" y="11"/>
                    <a:pt x="231" y="9"/>
                    <a:pt x="224" y="8"/>
                  </a:cubicBezTo>
                  <a:cubicBezTo>
                    <a:pt x="224" y="8"/>
                    <a:pt x="223" y="8"/>
                    <a:pt x="223" y="8"/>
                  </a:cubicBezTo>
                  <a:cubicBezTo>
                    <a:pt x="220" y="7"/>
                    <a:pt x="216" y="6"/>
                    <a:pt x="213" y="6"/>
                  </a:cubicBezTo>
                  <a:cubicBezTo>
                    <a:pt x="212" y="6"/>
                    <a:pt x="212" y="5"/>
                    <a:pt x="211" y="5"/>
                  </a:cubicBezTo>
                  <a:cubicBezTo>
                    <a:pt x="208" y="5"/>
                    <a:pt x="204" y="4"/>
                    <a:pt x="201" y="4"/>
                  </a:cubicBezTo>
                  <a:cubicBezTo>
                    <a:pt x="200" y="4"/>
                    <a:pt x="200" y="4"/>
                    <a:pt x="200" y="4"/>
                  </a:cubicBezTo>
                  <a:cubicBezTo>
                    <a:pt x="196" y="3"/>
                    <a:pt x="193" y="3"/>
                    <a:pt x="189" y="2"/>
                  </a:cubicBezTo>
                  <a:cubicBezTo>
                    <a:pt x="189" y="2"/>
                    <a:pt x="188" y="2"/>
                    <a:pt x="188" y="2"/>
                  </a:cubicBezTo>
                  <a:cubicBezTo>
                    <a:pt x="184" y="2"/>
                    <a:pt x="180" y="1"/>
                    <a:pt x="177" y="1"/>
                  </a:cubicBezTo>
                  <a:cubicBezTo>
                    <a:pt x="176" y="1"/>
                    <a:pt x="175" y="1"/>
                    <a:pt x="174" y="1"/>
                  </a:cubicBezTo>
                  <a:cubicBezTo>
                    <a:pt x="171" y="1"/>
                    <a:pt x="167" y="0"/>
                    <a:pt x="163" y="0"/>
                  </a:cubicBezTo>
                  <a:cubicBezTo>
                    <a:pt x="162" y="0"/>
                    <a:pt x="161" y="0"/>
                    <a:pt x="161" y="0"/>
                  </a:cubicBezTo>
                  <a:cubicBezTo>
                    <a:pt x="157" y="0"/>
                    <a:pt x="153" y="0"/>
                    <a:pt x="148" y="0"/>
                  </a:cubicBezTo>
                  <a:cubicBezTo>
                    <a:pt x="144" y="0"/>
                    <a:pt x="140" y="0"/>
                    <a:pt x="136" y="0"/>
                  </a:cubicBezTo>
                  <a:cubicBezTo>
                    <a:pt x="135" y="0"/>
                    <a:pt x="134" y="0"/>
                    <a:pt x="134" y="0"/>
                  </a:cubicBezTo>
                  <a:cubicBezTo>
                    <a:pt x="130" y="0"/>
                    <a:pt x="126" y="1"/>
                    <a:pt x="122" y="1"/>
                  </a:cubicBezTo>
                  <a:cubicBezTo>
                    <a:pt x="121" y="1"/>
                    <a:pt x="121" y="1"/>
                    <a:pt x="120" y="1"/>
                  </a:cubicBezTo>
                  <a:cubicBezTo>
                    <a:pt x="116" y="1"/>
                    <a:pt x="112" y="2"/>
                    <a:pt x="109" y="2"/>
                  </a:cubicBezTo>
                  <a:cubicBezTo>
                    <a:pt x="108" y="2"/>
                    <a:pt x="108" y="2"/>
                    <a:pt x="108" y="2"/>
                  </a:cubicBezTo>
                  <a:cubicBezTo>
                    <a:pt x="104" y="3"/>
                    <a:pt x="100" y="3"/>
                    <a:pt x="97" y="4"/>
                  </a:cubicBezTo>
                  <a:cubicBezTo>
                    <a:pt x="96" y="4"/>
                    <a:pt x="96" y="4"/>
                    <a:pt x="96" y="4"/>
                  </a:cubicBezTo>
                  <a:cubicBezTo>
                    <a:pt x="92" y="4"/>
                    <a:pt x="89" y="5"/>
                    <a:pt x="85" y="5"/>
                  </a:cubicBezTo>
                  <a:cubicBezTo>
                    <a:pt x="85" y="5"/>
                    <a:pt x="84" y="6"/>
                    <a:pt x="84" y="6"/>
                  </a:cubicBezTo>
                  <a:cubicBezTo>
                    <a:pt x="80" y="6"/>
                    <a:pt x="77" y="7"/>
                    <a:pt x="74" y="8"/>
                  </a:cubicBezTo>
                  <a:cubicBezTo>
                    <a:pt x="73" y="8"/>
                    <a:pt x="73" y="8"/>
                    <a:pt x="73" y="8"/>
                  </a:cubicBezTo>
                  <a:cubicBezTo>
                    <a:pt x="66" y="9"/>
                    <a:pt x="60" y="11"/>
                    <a:pt x="54" y="13"/>
                  </a:cubicBezTo>
                  <a:cubicBezTo>
                    <a:pt x="53" y="13"/>
                    <a:pt x="53" y="13"/>
                    <a:pt x="53" y="13"/>
                  </a:cubicBezTo>
                  <a:cubicBezTo>
                    <a:pt x="50" y="14"/>
                    <a:pt x="47" y="15"/>
                    <a:pt x="45" y="16"/>
                  </a:cubicBezTo>
                  <a:cubicBezTo>
                    <a:pt x="44" y="16"/>
                    <a:pt x="44" y="16"/>
                    <a:pt x="44" y="16"/>
                  </a:cubicBezTo>
                  <a:cubicBezTo>
                    <a:pt x="35" y="20"/>
                    <a:pt x="28" y="23"/>
                    <a:pt x="22" y="27"/>
                  </a:cubicBezTo>
                  <a:cubicBezTo>
                    <a:pt x="22" y="27"/>
                    <a:pt x="22" y="27"/>
                    <a:pt x="22" y="27"/>
                  </a:cubicBezTo>
                  <a:cubicBezTo>
                    <a:pt x="13" y="32"/>
                    <a:pt x="7" y="37"/>
                    <a:pt x="4" y="43"/>
                  </a:cubicBezTo>
                  <a:cubicBezTo>
                    <a:pt x="4" y="43"/>
                    <a:pt x="4" y="43"/>
                    <a:pt x="4" y="43"/>
                  </a:cubicBezTo>
                  <a:cubicBezTo>
                    <a:pt x="1" y="46"/>
                    <a:pt x="0" y="50"/>
                    <a:pt x="0" y="54"/>
                  </a:cubicBezTo>
                  <a:cubicBezTo>
                    <a:pt x="0" y="57"/>
                    <a:pt x="1" y="61"/>
                    <a:pt x="3" y="65"/>
                  </a:cubicBezTo>
                  <a:cubicBezTo>
                    <a:pt x="7" y="70"/>
                    <a:pt x="13" y="76"/>
                    <a:pt x="22"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Freeform 620">
              <a:extLst>
                <a:ext uri="{FF2B5EF4-FFF2-40B4-BE49-F238E27FC236}">
                  <a16:creationId xmlns:a16="http://schemas.microsoft.com/office/drawing/2014/main" id="{A50478A3-1494-41A0-838F-701CF8CB4D84}"/>
                </a:ext>
              </a:extLst>
            </p:cNvPr>
            <p:cNvSpPr>
              <a:spLocks/>
            </p:cNvSpPr>
            <p:nvPr/>
          </p:nvSpPr>
          <p:spPr bwMode="auto">
            <a:xfrm>
              <a:off x="5193877" y="3291343"/>
              <a:ext cx="90706" cy="90706"/>
            </a:xfrm>
            <a:custGeom>
              <a:avLst/>
              <a:gdLst>
                <a:gd name="T0" fmla="*/ 65 w 78"/>
                <a:gd name="T1" fmla="*/ 52 h 78"/>
                <a:gd name="T2" fmla="*/ 26 w 78"/>
                <a:gd name="T3" fmla="*/ 13 h 78"/>
                <a:gd name="T4" fmla="*/ 13 w 78"/>
                <a:gd name="T5" fmla="*/ 0 h 78"/>
                <a:gd name="T6" fmla="*/ 0 w 78"/>
                <a:gd name="T7" fmla="*/ 13 h 78"/>
                <a:gd name="T8" fmla="*/ 65 w 78"/>
                <a:gd name="T9" fmla="*/ 78 h 78"/>
                <a:gd name="T10" fmla="*/ 78 w 78"/>
                <a:gd name="T11" fmla="*/ 65 h 78"/>
                <a:gd name="T12" fmla="*/ 65 w 78"/>
                <a:gd name="T13" fmla="*/ 52 h 78"/>
              </a:gdLst>
              <a:ahLst/>
              <a:cxnLst>
                <a:cxn ang="0">
                  <a:pos x="T0" y="T1"/>
                </a:cxn>
                <a:cxn ang="0">
                  <a:pos x="T2" y="T3"/>
                </a:cxn>
                <a:cxn ang="0">
                  <a:pos x="T4" y="T5"/>
                </a:cxn>
                <a:cxn ang="0">
                  <a:pos x="T6" y="T7"/>
                </a:cxn>
                <a:cxn ang="0">
                  <a:pos x="T8" y="T9"/>
                </a:cxn>
                <a:cxn ang="0">
                  <a:pos x="T10" y="T11"/>
                </a:cxn>
                <a:cxn ang="0">
                  <a:pos x="T12" y="T13"/>
                </a:cxn>
              </a:cxnLst>
              <a:rect l="0" t="0" r="r" b="b"/>
              <a:pathLst>
                <a:path w="78" h="78">
                  <a:moveTo>
                    <a:pt x="65" y="52"/>
                  </a:moveTo>
                  <a:cubicBezTo>
                    <a:pt x="44" y="52"/>
                    <a:pt x="26" y="34"/>
                    <a:pt x="26" y="13"/>
                  </a:cubicBezTo>
                  <a:cubicBezTo>
                    <a:pt x="26" y="6"/>
                    <a:pt x="20" y="0"/>
                    <a:pt x="13" y="0"/>
                  </a:cubicBezTo>
                  <a:cubicBezTo>
                    <a:pt x="6" y="0"/>
                    <a:pt x="0" y="6"/>
                    <a:pt x="0" y="13"/>
                  </a:cubicBezTo>
                  <a:cubicBezTo>
                    <a:pt x="0" y="49"/>
                    <a:pt x="29" y="78"/>
                    <a:pt x="65" y="78"/>
                  </a:cubicBezTo>
                  <a:cubicBezTo>
                    <a:pt x="72" y="78"/>
                    <a:pt x="78" y="72"/>
                    <a:pt x="78" y="65"/>
                  </a:cubicBezTo>
                  <a:cubicBezTo>
                    <a:pt x="78" y="58"/>
                    <a:pt x="72" y="52"/>
                    <a:pt x="65"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Oval 621">
              <a:extLst>
                <a:ext uri="{FF2B5EF4-FFF2-40B4-BE49-F238E27FC236}">
                  <a16:creationId xmlns:a16="http://schemas.microsoft.com/office/drawing/2014/main" id="{795D08AC-F8CC-42DF-9A4B-058080518970}"/>
                </a:ext>
              </a:extLst>
            </p:cNvPr>
            <p:cNvSpPr>
              <a:spLocks noChangeArrowheads="1"/>
            </p:cNvSpPr>
            <p:nvPr/>
          </p:nvSpPr>
          <p:spPr bwMode="auto">
            <a:xfrm>
              <a:off x="5200547" y="3253994"/>
              <a:ext cx="32014" cy="2934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622">
              <a:extLst>
                <a:ext uri="{FF2B5EF4-FFF2-40B4-BE49-F238E27FC236}">
                  <a16:creationId xmlns:a16="http://schemas.microsoft.com/office/drawing/2014/main" id="{A3D516AD-E611-418E-A200-8959067BDC47}"/>
                </a:ext>
              </a:extLst>
            </p:cNvPr>
            <p:cNvSpPr>
              <a:spLocks noEditPoints="1"/>
            </p:cNvSpPr>
            <p:nvPr/>
          </p:nvSpPr>
          <p:spPr bwMode="auto">
            <a:xfrm>
              <a:off x="4972448" y="3091257"/>
              <a:ext cx="533564" cy="436189"/>
            </a:xfrm>
            <a:custGeom>
              <a:avLst/>
              <a:gdLst>
                <a:gd name="T0" fmla="*/ 384 w 460"/>
                <a:gd name="T1" fmla="*/ 180 h 378"/>
                <a:gd name="T2" fmla="*/ 297 w 460"/>
                <a:gd name="T3" fmla="*/ 0 h 378"/>
                <a:gd name="T4" fmla="*/ 244 w 460"/>
                <a:gd name="T5" fmla="*/ 41 h 378"/>
                <a:gd name="T6" fmla="*/ 211 w 460"/>
                <a:gd name="T7" fmla="*/ 49 h 378"/>
                <a:gd name="T8" fmla="*/ 177 w 460"/>
                <a:gd name="T9" fmla="*/ 53 h 378"/>
                <a:gd name="T10" fmla="*/ 136 w 460"/>
                <a:gd name="T11" fmla="*/ 54 h 378"/>
                <a:gd name="T12" fmla="*/ 107 w 460"/>
                <a:gd name="T13" fmla="*/ 52 h 378"/>
                <a:gd name="T14" fmla="*/ 74 w 460"/>
                <a:gd name="T15" fmla="*/ 46 h 378"/>
                <a:gd name="T16" fmla="*/ 44 w 460"/>
                <a:gd name="T17" fmla="*/ 37 h 378"/>
                <a:gd name="T18" fmla="*/ 0 w 460"/>
                <a:gd name="T19" fmla="*/ 54 h 378"/>
                <a:gd name="T20" fmla="*/ 44 w 460"/>
                <a:gd name="T21" fmla="*/ 91 h 378"/>
                <a:gd name="T22" fmla="*/ 74 w 460"/>
                <a:gd name="T23" fmla="*/ 100 h 378"/>
                <a:gd name="T24" fmla="*/ 107 w 460"/>
                <a:gd name="T25" fmla="*/ 105 h 378"/>
                <a:gd name="T26" fmla="*/ 136 w 460"/>
                <a:gd name="T27" fmla="*/ 107 h 378"/>
                <a:gd name="T28" fmla="*/ 166 w 460"/>
                <a:gd name="T29" fmla="*/ 107 h 378"/>
                <a:gd name="T30" fmla="*/ 134 w 460"/>
                <a:gd name="T31" fmla="*/ 136 h 378"/>
                <a:gd name="T32" fmla="*/ 97 w 460"/>
                <a:gd name="T33" fmla="*/ 132 h 378"/>
                <a:gd name="T34" fmla="*/ 73 w 460"/>
                <a:gd name="T35" fmla="*/ 128 h 378"/>
                <a:gd name="T36" fmla="*/ 22 w 460"/>
                <a:gd name="T37" fmla="*/ 109 h 378"/>
                <a:gd name="T38" fmla="*/ 0 w 460"/>
                <a:gd name="T39" fmla="*/ 136 h 378"/>
                <a:gd name="T40" fmla="*/ 45 w 460"/>
                <a:gd name="T41" fmla="*/ 174 h 378"/>
                <a:gd name="T42" fmla="*/ 84 w 460"/>
                <a:gd name="T43" fmla="*/ 184 h 378"/>
                <a:gd name="T44" fmla="*/ 109 w 460"/>
                <a:gd name="T45" fmla="*/ 188 h 378"/>
                <a:gd name="T46" fmla="*/ 142 w 460"/>
                <a:gd name="T47" fmla="*/ 190 h 378"/>
                <a:gd name="T48" fmla="*/ 120 w 460"/>
                <a:gd name="T49" fmla="*/ 217 h 378"/>
                <a:gd name="T50" fmla="*/ 85 w 460"/>
                <a:gd name="T51" fmla="*/ 213 h 378"/>
                <a:gd name="T52" fmla="*/ 53 w 460"/>
                <a:gd name="T53" fmla="*/ 205 h 378"/>
                <a:gd name="T54" fmla="*/ 3 w 460"/>
                <a:gd name="T55" fmla="*/ 175 h 378"/>
                <a:gd name="T56" fmla="*/ 22 w 460"/>
                <a:gd name="T57" fmla="*/ 245 h 378"/>
                <a:gd name="T58" fmla="*/ 54 w 460"/>
                <a:gd name="T59" fmla="*/ 259 h 378"/>
                <a:gd name="T60" fmla="*/ 96 w 460"/>
                <a:gd name="T61" fmla="*/ 268 h 378"/>
                <a:gd name="T62" fmla="*/ 122 w 460"/>
                <a:gd name="T63" fmla="*/ 271 h 378"/>
                <a:gd name="T64" fmla="*/ 163 w 460"/>
                <a:gd name="T65" fmla="*/ 271 h 378"/>
                <a:gd name="T66" fmla="*/ 213 w 460"/>
                <a:gd name="T67" fmla="*/ 294 h 378"/>
                <a:gd name="T68" fmla="*/ 188 w 460"/>
                <a:gd name="T69" fmla="*/ 298 h 378"/>
                <a:gd name="T70" fmla="*/ 148 w 460"/>
                <a:gd name="T71" fmla="*/ 300 h 378"/>
                <a:gd name="T72" fmla="*/ 109 w 460"/>
                <a:gd name="T73" fmla="*/ 298 h 378"/>
                <a:gd name="T74" fmla="*/ 84 w 460"/>
                <a:gd name="T75" fmla="*/ 294 h 378"/>
                <a:gd name="T76" fmla="*/ 45 w 460"/>
                <a:gd name="T77" fmla="*/ 284 h 378"/>
                <a:gd name="T78" fmla="*/ 0 w 460"/>
                <a:gd name="T79" fmla="*/ 246 h 378"/>
                <a:gd name="T80" fmla="*/ 22 w 460"/>
                <a:gd name="T81" fmla="*/ 327 h 378"/>
                <a:gd name="T82" fmla="*/ 73 w 460"/>
                <a:gd name="T83" fmla="*/ 346 h 378"/>
                <a:gd name="T84" fmla="*/ 97 w 460"/>
                <a:gd name="T85" fmla="*/ 350 h 378"/>
                <a:gd name="T86" fmla="*/ 134 w 460"/>
                <a:gd name="T87" fmla="*/ 353 h 378"/>
                <a:gd name="T88" fmla="*/ 174 w 460"/>
                <a:gd name="T89" fmla="*/ 353 h 378"/>
                <a:gd name="T90" fmla="*/ 201 w 460"/>
                <a:gd name="T91" fmla="*/ 350 h 378"/>
                <a:gd name="T92" fmla="*/ 243 w 460"/>
                <a:gd name="T93" fmla="*/ 341 h 378"/>
                <a:gd name="T94" fmla="*/ 275 w 460"/>
                <a:gd name="T95" fmla="*/ 327 h 378"/>
                <a:gd name="T96" fmla="*/ 349 w 460"/>
                <a:gd name="T97" fmla="*/ 291 h 378"/>
                <a:gd name="T98" fmla="*/ 454 w 460"/>
                <a:gd name="T99" fmla="*/ 347 h 378"/>
                <a:gd name="T100" fmla="*/ 358 w 460"/>
                <a:gd name="T101" fmla="*/ 180 h 3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60" h="378">
                  <a:moveTo>
                    <a:pt x="460" y="341"/>
                  </a:moveTo>
                  <a:cubicBezTo>
                    <a:pt x="380" y="260"/>
                    <a:pt x="380" y="260"/>
                    <a:pt x="380" y="260"/>
                  </a:cubicBezTo>
                  <a:cubicBezTo>
                    <a:pt x="374" y="267"/>
                    <a:pt x="374" y="267"/>
                    <a:pt x="374" y="267"/>
                  </a:cubicBezTo>
                  <a:cubicBezTo>
                    <a:pt x="360" y="253"/>
                    <a:pt x="360" y="253"/>
                    <a:pt x="360" y="253"/>
                  </a:cubicBezTo>
                  <a:cubicBezTo>
                    <a:pt x="375" y="233"/>
                    <a:pt x="384" y="207"/>
                    <a:pt x="384" y="180"/>
                  </a:cubicBezTo>
                  <a:cubicBezTo>
                    <a:pt x="384" y="124"/>
                    <a:pt x="346" y="77"/>
                    <a:pt x="294" y="63"/>
                  </a:cubicBezTo>
                  <a:cubicBezTo>
                    <a:pt x="294" y="63"/>
                    <a:pt x="294" y="63"/>
                    <a:pt x="294" y="63"/>
                  </a:cubicBezTo>
                  <a:cubicBezTo>
                    <a:pt x="296" y="60"/>
                    <a:pt x="297" y="57"/>
                    <a:pt x="297" y="54"/>
                  </a:cubicBezTo>
                  <a:cubicBezTo>
                    <a:pt x="297" y="54"/>
                    <a:pt x="297" y="54"/>
                    <a:pt x="297" y="54"/>
                  </a:cubicBezTo>
                  <a:cubicBezTo>
                    <a:pt x="297" y="0"/>
                    <a:pt x="297" y="0"/>
                    <a:pt x="297" y="0"/>
                  </a:cubicBezTo>
                  <a:cubicBezTo>
                    <a:pt x="297" y="9"/>
                    <a:pt x="289" y="19"/>
                    <a:pt x="275" y="27"/>
                  </a:cubicBezTo>
                  <a:cubicBezTo>
                    <a:pt x="275" y="27"/>
                    <a:pt x="275" y="27"/>
                    <a:pt x="275" y="27"/>
                  </a:cubicBezTo>
                  <a:cubicBezTo>
                    <a:pt x="269" y="31"/>
                    <a:pt x="261" y="34"/>
                    <a:pt x="253" y="37"/>
                  </a:cubicBezTo>
                  <a:cubicBezTo>
                    <a:pt x="253" y="38"/>
                    <a:pt x="252" y="38"/>
                    <a:pt x="252" y="38"/>
                  </a:cubicBezTo>
                  <a:cubicBezTo>
                    <a:pt x="249" y="39"/>
                    <a:pt x="247" y="40"/>
                    <a:pt x="244" y="41"/>
                  </a:cubicBezTo>
                  <a:cubicBezTo>
                    <a:pt x="243" y="41"/>
                    <a:pt x="243" y="41"/>
                    <a:pt x="243" y="41"/>
                  </a:cubicBezTo>
                  <a:cubicBezTo>
                    <a:pt x="237" y="43"/>
                    <a:pt x="231" y="44"/>
                    <a:pt x="224" y="46"/>
                  </a:cubicBezTo>
                  <a:cubicBezTo>
                    <a:pt x="224" y="46"/>
                    <a:pt x="223" y="46"/>
                    <a:pt x="223" y="46"/>
                  </a:cubicBezTo>
                  <a:cubicBezTo>
                    <a:pt x="220" y="47"/>
                    <a:pt x="216" y="48"/>
                    <a:pt x="213" y="48"/>
                  </a:cubicBezTo>
                  <a:cubicBezTo>
                    <a:pt x="212" y="48"/>
                    <a:pt x="212" y="48"/>
                    <a:pt x="211" y="49"/>
                  </a:cubicBezTo>
                  <a:cubicBezTo>
                    <a:pt x="208" y="49"/>
                    <a:pt x="204" y="50"/>
                    <a:pt x="201" y="50"/>
                  </a:cubicBezTo>
                  <a:cubicBezTo>
                    <a:pt x="200" y="50"/>
                    <a:pt x="200" y="50"/>
                    <a:pt x="200" y="50"/>
                  </a:cubicBezTo>
                  <a:cubicBezTo>
                    <a:pt x="196" y="51"/>
                    <a:pt x="193" y="51"/>
                    <a:pt x="189" y="52"/>
                  </a:cubicBezTo>
                  <a:cubicBezTo>
                    <a:pt x="189" y="52"/>
                    <a:pt x="188" y="52"/>
                    <a:pt x="188" y="52"/>
                  </a:cubicBezTo>
                  <a:cubicBezTo>
                    <a:pt x="184" y="52"/>
                    <a:pt x="180" y="53"/>
                    <a:pt x="177" y="53"/>
                  </a:cubicBezTo>
                  <a:cubicBezTo>
                    <a:pt x="176" y="53"/>
                    <a:pt x="175" y="53"/>
                    <a:pt x="174" y="53"/>
                  </a:cubicBezTo>
                  <a:cubicBezTo>
                    <a:pt x="171" y="53"/>
                    <a:pt x="167" y="53"/>
                    <a:pt x="163" y="54"/>
                  </a:cubicBezTo>
                  <a:cubicBezTo>
                    <a:pt x="162" y="54"/>
                    <a:pt x="161" y="54"/>
                    <a:pt x="161" y="54"/>
                  </a:cubicBezTo>
                  <a:cubicBezTo>
                    <a:pt x="157" y="54"/>
                    <a:pt x="153" y="54"/>
                    <a:pt x="148" y="54"/>
                  </a:cubicBezTo>
                  <a:cubicBezTo>
                    <a:pt x="144" y="54"/>
                    <a:pt x="140" y="54"/>
                    <a:pt x="136" y="54"/>
                  </a:cubicBezTo>
                  <a:cubicBezTo>
                    <a:pt x="135" y="54"/>
                    <a:pt x="134" y="54"/>
                    <a:pt x="134" y="54"/>
                  </a:cubicBezTo>
                  <a:cubicBezTo>
                    <a:pt x="130" y="53"/>
                    <a:pt x="126" y="53"/>
                    <a:pt x="122" y="53"/>
                  </a:cubicBezTo>
                  <a:cubicBezTo>
                    <a:pt x="121" y="53"/>
                    <a:pt x="121" y="53"/>
                    <a:pt x="120" y="53"/>
                  </a:cubicBezTo>
                  <a:cubicBezTo>
                    <a:pt x="116" y="53"/>
                    <a:pt x="112" y="52"/>
                    <a:pt x="109" y="52"/>
                  </a:cubicBezTo>
                  <a:cubicBezTo>
                    <a:pt x="108" y="52"/>
                    <a:pt x="108" y="52"/>
                    <a:pt x="107" y="52"/>
                  </a:cubicBezTo>
                  <a:cubicBezTo>
                    <a:pt x="104" y="51"/>
                    <a:pt x="100" y="51"/>
                    <a:pt x="97" y="50"/>
                  </a:cubicBezTo>
                  <a:cubicBezTo>
                    <a:pt x="96" y="50"/>
                    <a:pt x="96" y="50"/>
                    <a:pt x="96" y="50"/>
                  </a:cubicBezTo>
                  <a:cubicBezTo>
                    <a:pt x="92" y="50"/>
                    <a:pt x="89" y="49"/>
                    <a:pt x="85" y="49"/>
                  </a:cubicBezTo>
                  <a:cubicBezTo>
                    <a:pt x="85" y="48"/>
                    <a:pt x="84" y="48"/>
                    <a:pt x="84" y="48"/>
                  </a:cubicBezTo>
                  <a:cubicBezTo>
                    <a:pt x="80" y="48"/>
                    <a:pt x="77" y="47"/>
                    <a:pt x="74" y="46"/>
                  </a:cubicBezTo>
                  <a:cubicBezTo>
                    <a:pt x="73" y="46"/>
                    <a:pt x="73" y="46"/>
                    <a:pt x="73" y="46"/>
                  </a:cubicBezTo>
                  <a:cubicBezTo>
                    <a:pt x="66" y="44"/>
                    <a:pt x="60" y="43"/>
                    <a:pt x="54" y="41"/>
                  </a:cubicBezTo>
                  <a:cubicBezTo>
                    <a:pt x="53" y="41"/>
                    <a:pt x="53" y="41"/>
                    <a:pt x="53" y="41"/>
                  </a:cubicBezTo>
                  <a:cubicBezTo>
                    <a:pt x="50" y="40"/>
                    <a:pt x="47" y="39"/>
                    <a:pt x="45" y="38"/>
                  </a:cubicBezTo>
                  <a:cubicBezTo>
                    <a:pt x="44" y="38"/>
                    <a:pt x="44" y="38"/>
                    <a:pt x="44" y="37"/>
                  </a:cubicBezTo>
                  <a:cubicBezTo>
                    <a:pt x="35" y="34"/>
                    <a:pt x="28" y="31"/>
                    <a:pt x="22" y="27"/>
                  </a:cubicBezTo>
                  <a:cubicBezTo>
                    <a:pt x="22" y="27"/>
                    <a:pt x="22" y="27"/>
                    <a:pt x="22" y="27"/>
                  </a:cubicBezTo>
                  <a:cubicBezTo>
                    <a:pt x="13" y="22"/>
                    <a:pt x="7" y="17"/>
                    <a:pt x="3" y="11"/>
                  </a:cubicBezTo>
                  <a:cubicBezTo>
                    <a:pt x="1" y="7"/>
                    <a:pt x="0" y="4"/>
                    <a:pt x="0" y="0"/>
                  </a:cubicBezTo>
                  <a:cubicBezTo>
                    <a:pt x="0" y="54"/>
                    <a:pt x="0" y="54"/>
                    <a:pt x="0" y="54"/>
                  </a:cubicBezTo>
                  <a:cubicBezTo>
                    <a:pt x="0" y="54"/>
                    <a:pt x="0" y="54"/>
                    <a:pt x="0" y="54"/>
                  </a:cubicBezTo>
                  <a:cubicBezTo>
                    <a:pt x="0" y="58"/>
                    <a:pt x="1" y="61"/>
                    <a:pt x="3" y="65"/>
                  </a:cubicBezTo>
                  <a:cubicBezTo>
                    <a:pt x="7" y="70"/>
                    <a:pt x="13" y="76"/>
                    <a:pt x="22" y="81"/>
                  </a:cubicBezTo>
                  <a:cubicBezTo>
                    <a:pt x="22" y="81"/>
                    <a:pt x="22" y="81"/>
                    <a:pt x="22" y="81"/>
                  </a:cubicBezTo>
                  <a:cubicBezTo>
                    <a:pt x="28" y="85"/>
                    <a:pt x="35" y="88"/>
                    <a:pt x="44" y="91"/>
                  </a:cubicBezTo>
                  <a:cubicBezTo>
                    <a:pt x="44" y="91"/>
                    <a:pt x="44" y="91"/>
                    <a:pt x="45" y="91"/>
                  </a:cubicBezTo>
                  <a:cubicBezTo>
                    <a:pt x="47" y="92"/>
                    <a:pt x="50" y="93"/>
                    <a:pt x="53" y="94"/>
                  </a:cubicBezTo>
                  <a:cubicBezTo>
                    <a:pt x="53" y="94"/>
                    <a:pt x="53" y="95"/>
                    <a:pt x="54" y="95"/>
                  </a:cubicBezTo>
                  <a:cubicBezTo>
                    <a:pt x="60" y="96"/>
                    <a:pt x="66" y="98"/>
                    <a:pt x="73" y="100"/>
                  </a:cubicBezTo>
                  <a:cubicBezTo>
                    <a:pt x="73" y="100"/>
                    <a:pt x="73" y="100"/>
                    <a:pt x="74" y="100"/>
                  </a:cubicBezTo>
                  <a:cubicBezTo>
                    <a:pt x="77" y="101"/>
                    <a:pt x="80" y="101"/>
                    <a:pt x="84" y="102"/>
                  </a:cubicBezTo>
                  <a:cubicBezTo>
                    <a:pt x="84" y="102"/>
                    <a:pt x="85" y="102"/>
                    <a:pt x="85" y="102"/>
                  </a:cubicBezTo>
                  <a:cubicBezTo>
                    <a:pt x="89" y="103"/>
                    <a:pt x="92" y="103"/>
                    <a:pt x="96" y="104"/>
                  </a:cubicBezTo>
                  <a:cubicBezTo>
                    <a:pt x="96" y="104"/>
                    <a:pt x="96" y="104"/>
                    <a:pt x="97" y="104"/>
                  </a:cubicBezTo>
                  <a:cubicBezTo>
                    <a:pt x="100" y="105"/>
                    <a:pt x="104" y="105"/>
                    <a:pt x="107" y="105"/>
                  </a:cubicBezTo>
                  <a:cubicBezTo>
                    <a:pt x="108" y="105"/>
                    <a:pt x="108" y="106"/>
                    <a:pt x="109" y="106"/>
                  </a:cubicBezTo>
                  <a:cubicBezTo>
                    <a:pt x="112" y="106"/>
                    <a:pt x="116" y="106"/>
                    <a:pt x="120" y="107"/>
                  </a:cubicBezTo>
                  <a:cubicBezTo>
                    <a:pt x="121" y="107"/>
                    <a:pt x="121" y="107"/>
                    <a:pt x="122" y="107"/>
                  </a:cubicBezTo>
                  <a:cubicBezTo>
                    <a:pt x="126" y="107"/>
                    <a:pt x="130" y="107"/>
                    <a:pt x="134" y="107"/>
                  </a:cubicBezTo>
                  <a:cubicBezTo>
                    <a:pt x="134" y="107"/>
                    <a:pt x="135" y="107"/>
                    <a:pt x="136" y="107"/>
                  </a:cubicBezTo>
                  <a:cubicBezTo>
                    <a:pt x="140" y="107"/>
                    <a:pt x="144" y="108"/>
                    <a:pt x="148" y="108"/>
                  </a:cubicBezTo>
                  <a:cubicBezTo>
                    <a:pt x="153" y="108"/>
                    <a:pt x="157" y="107"/>
                    <a:pt x="161" y="107"/>
                  </a:cubicBezTo>
                  <a:cubicBezTo>
                    <a:pt x="161" y="107"/>
                    <a:pt x="162" y="107"/>
                    <a:pt x="163" y="107"/>
                  </a:cubicBezTo>
                  <a:cubicBezTo>
                    <a:pt x="164" y="107"/>
                    <a:pt x="165" y="107"/>
                    <a:pt x="166" y="107"/>
                  </a:cubicBezTo>
                  <a:cubicBezTo>
                    <a:pt x="166" y="107"/>
                    <a:pt x="166" y="107"/>
                    <a:pt x="166" y="107"/>
                  </a:cubicBezTo>
                  <a:cubicBezTo>
                    <a:pt x="159" y="116"/>
                    <a:pt x="154" y="126"/>
                    <a:pt x="149" y="136"/>
                  </a:cubicBezTo>
                  <a:cubicBezTo>
                    <a:pt x="149" y="136"/>
                    <a:pt x="149" y="136"/>
                    <a:pt x="149" y="136"/>
                  </a:cubicBezTo>
                  <a:cubicBezTo>
                    <a:pt x="149" y="136"/>
                    <a:pt x="149" y="136"/>
                    <a:pt x="148" y="136"/>
                  </a:cubicBezTo>
                  <a:cubicBezTo>
                    <a:pt x="144" y="136"/>
                    <a:pt x="140" y="136"/>
                    <a:pt x="136" y="136"/>
                  </a:cubicBezTo>
                  <a:cubicBezTo>
                    <a:pt x="135" y="136"/>
                    <a:pt x="134" y="136"/>
                    <a:pt x="134" y="136"/>
                  </a:cubicBezTo>
                  <a:cubicBezTo>
                    <a:pt x="130" y="135"/>
                    <a:pt x="126" y="135"/>
                    <a:pt x="122" y="135"/>
                  </a:cubicBezTo>
                  <a:cubicBezTo>
                    <a:pt x="121" y="135"/>
                    <a:pt x="121" y="135"/>
                    <a:pt x="120" y="135"/>
                  </a:cubicBezTo>
                  <a:cubicBezTo>
                    <a:pt x="116" y="135"/>
                    <a:pt x="112" y="134"/>
                    <a:pt x="109" y="134"/>
                  </a:cubicBezTo>
                  <a:cubicBezTo>
                    <a:pt x="108" y="134"/>
                    <a:pt x="108" y="134"/>
                    <a:pt x="107" y="134"/>
                  </a:cubicBezTo>
                  <a:cubicBezTo>
                    <a:pt x="104" y="133"/>
                    <a:pt x="100" y="133"/>
                    <a:pt x="97" y="132"/>
                  </a:cubicBezTo>
                  <a:cubicBezTo>
                    <a:pt x="96" y="132"/>
                    <a:pt x="96" y="132"/>
                    <a:pt x="96" y="132"/>
                  </a:cubicBezTo>
                  <a:cubicBezTo>
                    <a:pt x="92" y="132"/>
                    <a:pt x="89" y="131"/>
                    <a:pt x="85" y="131"/>
                  </a:cubicBezTo>
                  <a:cubicBezTo>
                    <a:pt x="85" y="130"/>
                    <a:pt x="84" y="130"/>
                    <a:pt x="84" y="130"/>
                  </a:cubicBezTo>
                  <a:cubicBezTo>
                    <a:pt x="80" y="130"/>
                    <a:pt x="77" y="129"/>
                    <a:pt x="74" y="128"/>
                  </a:cubicBezTo>
                  <a:cubicBezTo>
                    <a:pt x="73" y="128"/>
                    <a:pt x="73" y="128"/>
                    <a:pt x="73" y="128"/>
                  </a:cubicBezTo>
                  <a:cubicBezTo>
                    <a:pt x="66" y="126"/>
                    <a:pt x="60" y="125"/>
                    <a:pt x="54" y="123"/>
                  </a:cubicBezTo>
                  <a:cubicBezTo>
                    <a:pt x="53" y="123"/>
                    <a:pt x="53" y="123"/>
                    <a:pt x="53" y="123"/>
                  </a:cubicBezTo>
                  <a:cubicBezTo>
                    <a:pt x="50" y="122"/>
                    <a:pt x="47" y="121"/>
                    <a:pt x="45" y="120"/>
                  </a:cubicBezTo>
                  <a:cubicBezTo>
                    <a:pt x="44" y="120"/>
                    <a:pt x="44" y="120"/>
                    <a:pt x="44" y="120"/>
                  </a:cubicBezTo>
                  <a:cubicBezTo>
                    <a:pt x="35" y="116"/>
                    <a:pt x="28" y="113"/>
                    <a:pt x="22" y="109"/>
                  </a:cubicBezTo>
                  <a:cubicBezTo>
                    <a:pt x="22" y="109"/>
                    <a:pt x="22" y="109"/>
                    <a:pt x="22" y="109"/>
                  </a:cubicBezTo>
                  <a:cubicBezTo>
                    <a:pt x="13" y="104"/>
                    <a:pt x="7" y="99"/>
                    <a:pt x="3" y="93"/>
                  </a:cubicBezTo>
                  <a:cubicBezTo>
                    <a:pt x="1" y="90"/>
                    <a:pt x="0" y="86"/>
                    <a:pt x="0" y="82"/>
                  </a:cubicBezTo>
                  <a:cubicBezTo>
                    <a:pt x="0" y="136"/>
                    <a:pt x="0" y="136"/>
                    <a:pt x="0" y="136"/>
                  </a:cubicBezTo>
                  <a:cubicBezTo>
                    <a:pt x="0" y="136"/>
                    <a:pt x="0" y="136"/>
                    <a:pt x="0" y="136"/>
                  </a:cubicBezTo>
                  <a:cubicBezTo>
                    <a:pt x="0" y="140"/>
                    <a:pt x="1" y="143"/>
                    <a:pt x="3" y="147"/>
                  </a:cubicBezTo>
                  <a:cubicBezTo>
                    <a:pt x="7" y="152"/>
                    <a:pt x="13" y="158"/>
                    <a:pt x="22" y="163"/>
                  </a:cubicBezTo>
                  <a:cubicBezTo>
                    <a:pt x="22" y="163"/>
                    <a:pt x="22" y="163"/>
                    <a:pt x="22" y="163"/>
                  </a:cubicBezTo>
                  <a:cubicBezTo>
                    <a:pt x="28" y="167"/>
                    <a:pt x="35" y="170"/>
                    <a:pt x="44" y="173"/>
                  </a:cubicBezTo>
                  <a:cubicBezTo>
                    <a:pt x="44" y="173"/>
                    <a:pt x="44" y="173"/>
                    <a:pt x="45" y="174"/>
                  </a:cubicBezTo>
                  <a:cubicBezTo>
                    <a:pt x="47" y="175"/>
                    <a:pt x="50" y="175"/>
                    <a:pt x="53" y="176"/>
                  </a:cubicBezTo>
                  <a:cubicBezTo>
                    <a:pt x="53" y="177"/>
                    <a:pt x="53" y="177"/>
                    <a:pt x="54" y="177"/>
                  </a:cubicBezTo>
                  <a:cubicBezTo>
                    <a:pt x="60" y="179"/>
                    <a:pt x="66" y="180"/>
                    <a:pt x="73" y="182"/>
                  </a:cubicBezTo>
                  <a:cubicBezTo>
                    <a:pt x="73" y="182"/>
                    <a:pt x="73" y="182"/>
                    <a:pt x="74" y="182"/>
                  </a:cubicBezTo>
                  <a:cubicBezTo>
                    <a:pt x="77" y="183"/>
                    <a:pt x="80" y="183"/>
                    <a:pt x="84" y="184"/>
                  </a:cubicBezTo>
                  <a:cubicBezTo>
                    <a:pt x="84" y="184"/>
                    <a:pt x="85" y="184"/>
                    <a:pt x="85" y="184"/>
                  </a:cubicBezTo>
                  <a:cubicBezTo>
                    <a:pt x="89" y="185"/>
                    <a:pt x="92" y="185"/>
                    <a:pt x="96" y="186"/>
                  </a:cubicBezTo>
                  <a:cubicBezTo>
                    <a:pt x="96" y="186"/>
                    <a:pt x="96" y="186"/>
                    <a:pt x="97" y="186"/>
                  </a:cubicBezTo>
                  <a:cubicBezTo>
                    <a:pt x="100" y="187"/>
                    <a:pt x="104" y="187"/>
                    <a:pt x="107" y="187"/>
                  </a:cubicBezTo>
                  <a:cubicBezTo>
                    <a:pt x="108" y="188"/>
                    <a:pt x="108" y="188"/>
                    <a:pt x="109" y="188"/>
                  </a:cubicBezTo>
                  <a:cubicBezTo>
                    <a:pt x="112" y="188"/>
                    <a:pt x="116" y="188"/>
                    <a:pt x="120" y="189"/>
                  </a:cubicBezTo>
                  <a:cubicBezTo>
                    <a:pt x="121" y="189"/>
                    <a:pt x="121" y="189"/>
                    <a:pt x="122" y="189"/>
                  </a:cubicBezTo>
                  <a:cubicBezTo>
                    <a:pt x="126" y="189"/>
                    <a:pt x="130" y="189"/>
                    <a:pt x="134" y="189"/>
                  </a:cubicBezTo>
                  <a:cubicBezTo>
                    <a:pt x="134" y="189"/>
                    <a:pt x="135" y="189"/>
                    <a:pt x="136" y="189"/>
                  </a:cubicBezTo>
                  <a:cubicBezTo>
                    <a:pt x="138" y="189"/>
                    <a:pt x="140" y="189"/>
                    <a:pt x="142" y="190"/>
                  </a:cubicBezTo>
                  <a:cubicBezTo>
                    <a:pt x="142" y="199"/>
                    <a:pt x="144" y="209"/>
                    <a:pt x="147" y="218"/>
                  </a:cubicBezTo>
                  <a:cubicBezTo>
                    <a:pt x="143" y="218"/>
                    <a:pt x="139" y="218"/>
                    <a:pt x="136" y="218"/>
                  </a:cubicBezTo>
                  <a:cubicBezTo>
                    <a:pt x="135" y="218"/>
                    <a:pt x="134" y="218"/>
                    <a:pt x="134" y="218"/>
                  </a:cubicBezTo>
                  <a:cubicBezTo>
                    <a:pt x="130" y="218"/>
                    <a:pt x="126" y="217"/>
                    <a:pt x="122" y="217"/>
                  </a:cubicBezTo>
                  <a:cubicBezTo>
                    <a:pt x="121" y="217"/>
                    <a:pt x="121" y="217"/>
                    <a:pt x="120" y="217"/>
                  </a:cubicBezTo>
                  <a:cubicBezTo>
                    <a:pt x="116" y="217"/>
                    <a:pt x="112" y="216"/>
                    <a:pt x="109" y="216"/>
                  </a:cubicBezTo>
                  <a:cubicBezTo>
                    <a:pt x="108" y="216"/>
                    <a:pt x="108" y="216"/>
                    <a:pt x="107" y="216"/>
                  </a:cubicBezTo>
                  <a:cubicBezTo>
                    <a:pt x="104" y="215"/>
                    <a:pt x="100" y="215"/>
                    <a:pt x="97" y="214"/>
                  </a:cubicBezTo>
                  <a:cubicBezTo>
                    <a:pt x="96" y="214"/>
                    <a:pt x="96" y="214"/>
                    <a:pt x="96" y="214"/>
                  </a:cubicBezTo>
                  <a:cubicBezTo>
                    <a:pt x="92" y="214"/>
                    <a:pt x="89" y="213"/>
                    <a:pt x="85" y="213"/>
                  </a:cubicBezTo>
                  <a:cubicBezTo>
                    <a:pt x="85" y="213"/>
                    <a:pt x="84" y="212"/>
                    <a:pt x="84" y="212"/>
                  </a:cubicBezTo>
                  <a:cubicBezTo>
                    <a:pt x="80" y="212"/>
                    <a:pt x="77" y="211"/>
                    <a:pt x="74" y="210"/>
                  </a:cubicBezTo>
                  <a:cubicBezTo>
                    <a:pt x="73" y="210"/>
                    <a:pt x="73" y="210"/>
                    <a:pt x="73" y="210"/>
                  </a:cubicBezTo>
                  <a:cubicBezTo>
                    <a:pt x="66" y="209"/>
                    <a:pt x="60" y="207"/>
                    <a:pt x="54" y="205"/>
                  </a:cubicBezTo>
                  <a:cubicBezTo>
                    <a:pt x="53" y="205"/>
                    <a:pt x="53" y="205"/>
                    <a:pt x="53" y="205"/>
                  </a:cubicBezTo>
                  <a:cubicBezTo>
                    <a:pt x="50" y="204"/>
                    <a:pt x="47" y="203"/>
                    <a:pt x="45" y="202"/>
                  </a:cubicBezTo>
                  <a:cubicBezTo>
                    <a:pt x="44" y="202"/>
                    <a:pt x="44" y="202"/>
                    <a:pt x="44" y="202"/>
                  </a:cubicBezTo>
                  <a:cubicBezTo>
                    <a:pt x="35" y="198"/>
                    <a:pt x="28" y="195"/>
                    <a:pt x="22" y="191"/>
                  </a:cubicBezTo>
                  <a:cubicBezTo>
                    <a:pt x="22" y="191"/>
                    <a:pt x="22" y="191"/>
                    <a:pt x="22" y="191"/>
                  </a:cubicBezTo>
                  <a:cubicBezTo>
                    <a:pt x="13" y="186"/>
                    <a:pt x="7" y="181"/>
                    <a:pt x="3" y="175"/>
                  </a:cubicBezTo>
                  <a:cubicBezTo>
                    <a:pt x="1" y="172"/>
                    <a:pt x="0" y="168"/>
                    <a:pt x="0" y="164"/>
                  </a:cubicBezTo>
                  <a:cubicBezTo>
                    <a:pt x="0" y="218"/>
                    <a:pt x="0" y="218"/>
                    <a:pt x="0" y="218"/>
                  </a:cubicBezTo>
                  <a:cubicBezTo>
                    <a:pt x="0" y="218"/>
                    <a:pt x="0" y="218"/>
                    <a:pt x="0" y="218"/>
                  </a:cubicBezTo>
                  <a:cubicBezTo>
                    <a:pt x="0" y="222"/>
                    <a:pt x="1" y="225"/>
                    <a:pt x="3" y="229"/>
                  </a:cubicBezTo>
                  <a:cubicBezTo>
                    <a:pt x="7" y="234"/>
                    <a:pt x="13" y="240"/>
                    <a:pt x="22" y="245"/>
                  </a:cubicBezTo>
                  <a:cubicBezTo>
                    <a:pt x="22" y="245"/>
                    <a:pt x="22" y="245"/>
                    <a:pt x="22" y="245"/>
                  </a:cubicBezTo>
                  <a:cubicBezTo>
                    <a:pt x="28" y="249"/>
                    <a:pt x="35" y="252"/>
                    <a:pt x="44" y="255"/>
                  </a:cubicBezTo>
                  <a:cubicBezTo>
                    <a:pt x="44" y="255"/>
                    <a:pt x="44" y="256"/>
                    <a:pt x="45" y="256"/>
                  </a:cubicBezTo>
                  <a:cubicBezTo>
                    <a:pt x="47" y="257"/>
                    <a:pt x="50" y="258"/>
                    <a:pt x="53" y="258"/>
                  </a:cubicBezTo>
                  <a:cubicBezTo>
                    <a:pt x="53" y="259"/>
                    <a:pt x="53" y="259"/>
                    <a:pt x="54" y="259"/>
                  </a:cubicBezTo>
                  <a:cubicBezTo>
                    <a:pt x="60" y="261"/>
                    <a:pt x="66" y="262"/>
                    <a:pt x="73" y="264"/>
                  </a:cubicBezTo>
                  <a:cubicBezTo>
                    <a:pt x="73" y="264"/>
                    <a:pt x="73" y="264"/>
                    <a:pt x="74" y="264"/>
                  </a:cubicBezTo>
                  <a:cubicBezTo>
                    <a:pt x="77" y="265"/>
                    <a:pt x="80" y="265"/>
                    <a:pt x="84" y="266"/>
                  </a:cubicBezTo>
                  <a:cubicBezTo>
                    <a:pt x="84" y="266"/>
                    <a:pt x="85" y="266"/>
                    <a:pt x="85" y="266"/>
                  </a:cubicBezTo>
                  <a:cubicBezTo>
                    <a:pt x="89" y="267"/>
                    <a:pt x="92" y="268"/>
                    <a:pt x="96" y="268"/>
                  </a:cubicBezTo>
                  <a:cubicBezTo>
                    <a:pt x="96" y="268"/>
                    <a:pt x="96" y="268"/>
                    <a:pt x="97" y="268"/>
                  </a:cubicBezTo>
                  <a:cubicBezTo>
                    <a:pt x="100" y="269"/>
                    <a:pt x="104" y="269"/>
                    <a:pt x="107" y="270"/>
                  </a:cubicBezTo>
                  <a:cubicBezTo>
                    <a:pt x="108" y="270"/>
                    <a:pt x="108" y="270"/>
                    <a:pt x="109" y="270"/>
                  </a:cubicBezTo>
                  <a:cubicBezTo>
                    <a:pt x="112" y="270"/>
                    <a:pt x="116" y="270"/>
                    <a:pt x="120" y="271"/>
                  </a:cubicBezTo>
                  <a:cubicBezTo>
                    <a:pt x="121" y="271"/>
                    <a:pt x="121" y="271"/>
                    <a:pt x="122" y="271"/>
                  </a:cubicBezTo>
                  <a:cubicBezTo>
                    <a:pt x="126" y="271"/>
                    <a:pt x="130" y="271"/>
                    <a:pt x="134" y="271"/>
                  </a:cubicBezTo>
                  <a:cubicBezTo>
                    <a:pt x="134" y="271"/>
                    <a:pt x="135" y="271"/>
                    <a:pt x="136" y="271"/>
                  </a:cubicBezTo>
                  <a:cubicBezTo>
                    <a:pt x="140" y="272"/>
                    <a:pt x="144" y="272"/>
                    <a:pt x="148" y="272"/>
                  </a:cubicBezTo>
                  <a:cubicBezTo>
                    <a:pt x="153" y="272"/>
                    <a:pt x="157" y="272"/>
                    <a:pt x="161" y="271"/>
                  </a:cubicBezTo>
                  <a:cubicBezTo>
                    <a:pt x="161" y="271"/>
                    <a:pt x="162" y="271"/>
                    <a:pt x="163" y="271"/>
                  </a:cubicBezTo>
                  <a:cubicBezTo>
                    <a:pt x="167" y="271"/>
                    <a:pt x="171" y="271"/>
                    <a:pt x="174" y="271"/>
                  </a:cubicBezTo>
                  <a:cubicBezTo>
                    <a:pt x="175" y="271"/>
                    <a:pt x="176" y="271"/>
                    <a:pt x="177" y="271"/>
                  </a:cubicBezTo>
                  <a:cubicBezTo>
                    <a:pt x="178" y="271"/>
                    <a:pt x="180" y="270"/>
                    <a:pt x="181" y="270"/>
                  </a:cubicBezTo>
                  <a:cubicBezTo>
                    <a:pt x="192" y="280"/>
                    <a:pt x="204" y="288"/>
                    <a:pt x="218" y="293"/>
                  </a:cubicBezTo>
                  <a:cubicBezTo>
                    <a:pt x="216" y="294"/>
                    <a:pt x="215" y="294"/>
                    <a:pt x="213" y="294"/>
                  </a:cubicBezTo>
                  <a:cubicBezTo>
                    <a:pt x="212" y="294"/>
                    <a:pt x="212" y="295"/>
                    <a:pt x="211" y="295"/>
                  </a:cubicBezTo>
                  <a:cubicBezTo>
                    <a:pt x="208" y="295"/>
                    <a:pt x="204" y="296"/>
                    <a:pt x="201" y="296"/>
                  </a:cubicBezTo>
                  <a:cubicBezTo>
                    <a:pt x="200" y="296"/>
                    <a:pt x="200" y="296"/>
                    <a:pt x="200" y="297"/>
                  </a:cubicBezTo>
                  <a:cubicBezTo>
                    <a:pt x="196" y="297"/>
                    <a:pt x="193" y="297"/>
                    <a:pt x="189" y="298"/>
                  </a:cubicBezTo>
                  <a:cubicBezTo>
                    <a:pt x="189" y="298"/>
                    <a:pt x="188" y="298"/>
                    <a:pt x="188" y="298"/>
                  </a:cubicBezTo>
                  <a:cubicBezTo>
                    <a:pt x="184" y="298"/>
                    <a:pt x="180" y="299"/>
                    <a:pt x="177" y="299"/>
                  </a:cubicBezTo>
                  <a:cubicBezTo>
                    <a:pt x="176" y="299"/>
                    <a:pt x="175" y="299"/>
                    <a:pt x="174" y="299"/>
                  </a:cubicBezTo>
                  <a:cubicBezTo>
                    <a:pt x="171" y="299"/>
                    <a:pt x="167" y="300"/>
                    <a:pt x="163" y="300"/>
                  </a:cubicBezTo>
                  <a:cubicBezTo>
                    <a:pt x="162" y="300"/>
                    <a:pt x="161" y="300"/>
                    <a:pt x="161" y="300"/>
                  </a:cubicBezTo>
                  <a:cubicBezTo>
                    <a:pt x="157" y="300"/>
                    <a:pt x="153" y="300"/>
                    <a:pt x="148" y="300"/>
                  </a:cubicBezTo>
                  <a:cubicBezTo>
                    <a:pt x="144" y="300"/>
                    <a:pt x="140" y="300"/>
                    <a:pt x="136" y="300"/>
                  </a:cubicBezTo>
                  <a:cubicBezTo>
                    <a:pt x="135" y="300"/>
                    <a:pt x="134" y="300"/>
                    <a:pt x="134" y="300"/>
                  </a:cubicBezTo>
                  <a:cubicBezTo>
                    <a:pt x="130" y="300"/>
                    <a:pt x="126" y="299"/>
                    <a:pt x="122" y="299"/>
                  </a:cubicBezTo>
                  <a:cubicBezTo>
                    <a:pt x="121" y="299"/>
                    <a:pt x="121" y="299"/>
                    <a:pt x="120" y="299"/>
                  </a:cubicBezTo>
                  <a:cubicBezTo>
                    <a:pt x="116" y="299"/>
                    <a:pt x="112" y="298"/>
                    <a:pt x="109" y="298"/>
                  </a:cubicBezTo>
                  <a:cubicBezTo>
                    <a:pt x="108" y="298"/>
                    <a:pt x="108" y="298"/>
                    <a:pt x="107" y="298"/>
                  </a:cubicBezTo>
                  <a:cubicBezTo>
                    <a:pt x="104" y="297"/>
                    <a:pt x="100" y="297"/>
                    <a:pt x="97" y="297"/>
                  </a:cubicBezTo>
                  <a:cubicBezTo>
                    <a:pt x="96" y="296"/>
                    <a:pt x="96" y="296"/>
                    <a:pt x="96" y="296"/>
                  </a:cubicBezTo>
                  <a:cubicBezTo>
                    <a:pt x="92" y="296"/>
                    <a:pt x="89" y="295"/>
                    <a:pt x="85" y="295"/>
                  </a:cubicBezTo>
                  <a:cubicBezTo>
                    <a:pt x="85" y="295"/>
                    <a:pt x="84" y="294"/>
                    <a:pt x="84" y="294"/>
                  </a:cubicBezTo>
                  <a:cubicBezTo>
                    <a:pt x="80" y="294"/>
                    <a:pt x="77" y="293"/>
                    <a:pt x="74" y="292"/>
                  </a:cubicBezTo>
                  <a:cubicBezTo>
                    <a:pt x="73" y="292"/>
                    <a:pt x="73" y="292"/>
                    <a:pt x="73" y="292"/>
                  </a:cubicBezTo>
                  <a:cubicBezTo>
                    <a:pt x="66" y="291"/>
                    <a:pt x="60" y="289"/>
                    <a:pt x="54" y="287"/>
                  </a:cubicBezTo>
                  <a:cubicBezTo>
                    <a:pt x="53" y="287"/>
                    <a:pt x="53" y="287"/>
                    <a:pt x="53" y="287"/>
                  </a:cubicBezTo>
                  <a:cubicBezTo>
                    <a:pt x="50" y="286"/>
                    <a:pt x="47" y="285"/>
                    <a:pt x="45" y="284"/>
                  </a:cubicBezTo>
                  <a:cubicBezTo>
                    <a:pt x="44" y="284"/>
                    <a:pt x="44" y="284"/>
                    <a:pt x="44" y="284"/>
                  </a:cubicBezTo>
                  <a:cubicBezTo>
                    <a:pt x="35" y="280"/>
                    <a:pt x="28" y="277"/>
                    <a:pt x="22" y="273"/>
                  </a:cubicBezTo>
                  <a:cubicBezTo>
                    <a:pt x="22" y="273"/>
                    <a:pt x="22" y="273"/>
                    <a:pt x="22" y="273"/>
                  </a:cubicBezTo>
                  <a:cubicBezTo>
                    <a:pt x="13" y="268"/>
                    <a:pt x="7" y="263"/>
                    <a:pt x="3" y="257"/>
                  </a:cubicBezTo>
                  <a:cubicBezTo>
                    <a:pt x="1" y="254"/>
                    <a:pt x="0" y="250"/>
                    <a:pt x="0" y="246"/>
                  </a:cubicBezTo>
                  <a:cubicBezTo>
                    <a:pt x="0" y="300"/>
                    <a:pt x="0" y="300"/>
                    <a:pt x="0" y="300"/>
                  </a:cubicBezTo>
                  <a:cubicBezTo>
                    <a:pt x="0" y="300"/>
                    <a:pt x="0" y="300"/>
                    <a:pt x="0" y="300"/>
                  </a:cubicBezTo>
                  <a:cubicBezTo>
                    <a:pt x="0" y="304"/>
                    <a:pt x="1" y="307"/>
                    <a:pt x="3" y="311"/>
                  </a:cubicBezTo>
                  <a:cubicBezTo>
                    <a:pt x="7" y="317"/>
                    <a:pt x="13" y="322"/>
                    <a:pt x="22" y="327"/>
                  </a:cubicBezTo>
                  <a:cubicBezTo>
                    <a:pt x="22" y="327"/>
                    <a:pt x="22" y="327"/>
                    <a:pt x="22" y="327"/>
                  </a:cubicBezTo>
                  <a:cubicBezTo>
                    <a:pt x="28" y="331"/>
                    <a:pt x="35" y="334"/>
                    <a:pt x="44" y="337"/>
                  </a:cubicBezTo>
                  <a:cubicBezTo>
                    <a:pt x="44" y="337"/>
                    <a:pt x="44" y="338"/>
                    <a:pt x="45" y="338"/>
                  </a:cubicBezTo>
                  <a:cubicBezTo>
                    <a:pt x="47" y="339"/>
                    <a:pt x="50" y="340"/>
                    <a:pt x="53" y="341"/>
                  </a:cubicBezTo>
                  <a:cubicBezTo>
                    <a:pt x="53" y="341"/>
                    <a:pt x="53" y="341"/>
                    <a:pt x="54" y="341"/>
                  </a:cubicBezTo>
                  <a:cubicBezTo>
                    <a:pt x="60" y="343"/>
                    <a:pt x="66" y="344"/>
                    <a:pt x="73" y="346"/>
                  </a:cubicBezTo>
                  <a:cubicBezTo>
                    <a:pt x="73" y="346"/>
                    <a:pt x="73" y="346"/>
                    <a:pt x="74" y="346"/>
                  </a:cubicBezTo>
                  <a:cubicBezTo>
                    <a:pt x="77" y="347"/>
                    <a:pt x="80" y="347"/>
                    <a:pt x="84" y="348"/>
                  </a:cubicBezTo>
                  <a:cubicBezTo>
                    <a:pt x="84" y="348"/>
                    <a:pt x="85" y="348"/>
                    <a:pt x="85" y="348"/>
                  </a:cubicBezTo>
                  <a:cubicBezTo>
                    <a:pt x="89" y="349"/>
                    <a:pt x="92" y="350"/>
                    <a:pt x="96" y="350"/>
                  </a:cubicBezTo>
                  <a:cubicBezTo>
                    <a:pt x="96" y="350"/>
                    <a:pt x="96" y="350"/>
                    <a:pt x="97" y="350"/>
                  </a:cubicBezTo>
                  <a:cubicBezTo>
                    <a:pt x="100" y="351"/>
                    <a:pt x="104" y="351"/>
                    <a:pt x="107" y="352"/>
                  </a:cubicBezTo>
                  <a:cubicBezTo>
                    <a:pt x="108" y="352"/>
                    <a:pt x="108" y="352"/>
                    <a:pt x="109" y="352"/>
                  </a:cubicBezTo>
                  <a:cubicBezTo>
                    <a:pt x="112" y="352"/>
                    <a:pt x="116" y="352"/>
                    <a:pt x="120" y="353"/>
                  </a:cubicBezTo>
                  <a:cubicBezTo>
                    <a:pt x="121" y="353"/>
                    <a:pt x="121" y="353"/>
                    <a:pt x="122" y="353"/>
                  </a:cubicBezTo>
                  <a:cubicBezTo>
                    <a:pt x="126" y="353"/>
                    <a:pt x="130" y="353"/>
                    <a:pt x="134" y="353"/>
                  </a:cubicBezTo>
                  <a:cubicBezTo>
                    <a:pt x="134" y="354"/>
                    <a:pt x="135" y="354"/>
                    <a:pt x="136" y="354"/>
                  </a:cubicBezTo>
                  <a:cubicBezTo>
                    <a:pt x="140" y="354"/>
                    <a:pt x="144" y="354"/>
                    <a:pt x="148" y="354"/>
                  </a:cubicBezTo>
                  <a:cubicBezTo>
                    <a:pt x="153" y="354"/>
                    <a:pt x="157" y="354"/>
                    <a:pt x="161" y="354"/>
                  </a:cubicBezTo>
                  <a:cubicBezTo>
                    <a:pt x="161" y="354"/>
                    <a:pt x="162" y="354"/>
                    <a:pt x="163" y="353"/>
                  </a:cubicBezTo>
                  <a:cubicBezTo>
                    <a:pt x="167" y="353"/>
                    <a:pt x="171" y="353"/>
                    <a:pt x="174" y="353"/>
                  </a:cubicBezTo>
                  <a:cubicBezTo>
                    <a:pt x="175" y="353"/>
                    <a:pt x="176" y="353"/>
                    <a:pt x="177" y="353"/>
                  </a:cubicBezTo>
                  <a:cubicBezTo>
                    <a:pt x="180" y="352"/>
                    <a:pt x="184" y="352"/>
                    <a:pt x="188" y="352"/>
                  </a:cubicBezTo>
                  <a:cubicBezTo>
                    <a:pt x="188" y="352"/>
                    <a:pt x="189" y="352"/>
                    <a:pt x="189" y="352"/>
                  </a:cubicBezTo>
                  <a:cubicBezTo>
                    <a:pt x="193" y="351"/>
                    <a:pt x="196" y="351"/>
                    <a:pt x="200" y="350"/>
                  </a:cubicBezTo>
                  <a:cubicBezTo>
                    <a:pt x="200" y="350"/>
                    <a:pt x="200" y="350"/>
                    <a:pt x="201" y="350"/>
                  </a:cubicBezTo>
                  <a:cubicBezTo>
                    <a:pt x="204" y="350"/>
                    <a:pt x="208" y="349"/>
                    <a:pt x="211" y="348"/>
                  </a:cubicBezTo>
                  <a:cubicBezTo>
                    <a:pt x="212" y="348"/>
                    <a:pt x="212" y="348"/>
                    <a:pt x="213" y="348"/>
                  </a:cubicBezTo>
                  <a:cubicBezTo>
                    <a:pt x="216" y="347"/>
                    <a:pt x="220" y="347"/>
                    <a:pt x="223" y="346"/>
                  </a:cubicBezTo>
                  <a:cubicBezTo>
                    <a:pt x="223" y="346"/>
                    <a:pt x="224" y="346"/>
                    <a:pt x="224" y="346"/>
                  </a:cubicBezTo>
                  <a:cubicBezTo>
                    <a:pt x="231" y="344"/>
                    <a:pt x="237" y="343"/>
                    <a:pt x="243" y="341"/>
                  </a:cubicBezTo>
                  <a:cubicBezTo>
                    <a:pt x="243" y="341"/>
                    <a:pt x="243" y="341"/>
                    <a:pt x="244" y="341"/>
                  </a:cubicBezTo>
                  <a:cubicBezTo>
                    <a:pt x="247" y="340"/>
                    <a:pt x="249" y="339"/>
                    <a:pt x="252" y="338"/>
                  </a:cubicBezTo>
                  <a:cubicBezTo>
                    <a:pt x="252" y="338"/>
                    <a:pt x="253" y="337"/>
                    <a:pt x="253" y="337"/>
                  </a:cubicBezTo>
                  <a:cubicBezTo>
                    <a:pt x="261" y="334"/>
                    <a:pt x="269" y="331"/>
                    <a:pt x="275" y="327"/>
                  </a:cubicBezTo>
                  <a:cubicBezTo>
                    <a:pt x="275" y="327"/>
                    <a:pt x="275" y="327"/>
                    <a:pt x="275" y="327"/>
                  </a:cubicBezTo>
                  <a:cubicBezTo>
                    <a:pt x="289" y="319"/>
                    <a:pt x="297" y="309"/>
                    <a:pt x="297" y="300"/>
                  </a:cubicBezTo>
                  <a:cubicBezTo>
                    <a:pt x="297" y="300"/>
                    <a:pt x="297" y="300"/>
                    <a:pt x="297" y="300"/>
                  </a:cubicBezTo>
                  <a:cubicBezTo>
                    <a:pt x="297" y="297"/>
                    <a:pt x="297" y="297"/>
                    <a:pt x="297" y="297"/>
                  </a:cubicBezTo>
                  <a:cubicBezTo>
                    <a:pt x="311" y="293"/>
                    <a:pt x="324" y="286"/>
                    <a:pt x="335" y="278"/>
                  </a:cubicBezTo>
                  <a:cubicBezTo>
                    <a:pt x="349" y="291"/>
                    <a:pt x="349" y="291"/>
                    <a:pt x="349" y="291"/>
                  </a:cubicBezTo>
                  <a:cubicBezTo>
                    <a:pt x="343" y="297"/>
                    <a:pt x="343" y="297"/>
                    <a:pt x="343" y="297"/>
                  </a:cubicBezTo>
                  <a:cubicBezTo>
                    <a:pt x="423" y="378"/>
                    <a:pt x="423" y="378"/>
                    <a:pt x="423" y="378"/>
                  </a:cubicBezTo>
                  <a:cubicBezTo>
                    <a:pt x="429" y="372"/>
                    <a:pt x="429" y="372"/>
                    <a:pt x="429" y="372"/>
                  </a:cubicBezTo>
                  <a:cubicBezTo>
                    <a:pt x="454" y="347"/>
                    <a:pt x="454" y="347"/>
                    <a:pt x="454" y="347"/>
                  </a:cubicBezTo>
                  <a:cubicBezTo>
                    <a:pt x="454" y="347"/>
                    <a:pt x="454" y="347"/>
                    <a:pt x="454" y="347"/>
                  </a:cubicBezTo>
                  <a:lnTo>
                    <a:pt x="460" y="341"/>
                  </a:lnTo>
                  <a:close/>
                  <a:moveTo>
                    <a:pt x="263" y="276"/>
                  </a:moveTo>
                  <a:cubicBezTo>
                    <a:pt x="210" y="276"/>
                    <a:pt x="167" y="233"/>
                    <a:pt x="167" y="180"/>
                  </a:cubicBezTo>
                  <a:cubicBezTo>
                    <a:pt x="167" y="128"/>
                    <a:pt x="210" y="85"/>
                    <a:pt x="263" y="85"/>
                  </a:cubicBezTo>
                  <a:cubicBezTo>
                    <a:pt x="315" y="85"/>
                    <a:pt x="358" y="128"/>
                    <a:pt x="358" y="180"/>
                  </a:cubicBezTo>
                  <a:cubicBezTo>
                    <a:pt x="358" y="233"/>
                    <a:pt x="315" y="276"/>
                    <a:pt x="263" y="2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70" name="TextBox 69">
            <a:extLst>
              <a:ext uri="{FF2B5EF4-FFF2-40B4-BE49-F238E27FC236}">
                <a16:creationId xmlns:a16="http://schemas.microsoft.com/office/drawing/2014/main" id="{6FD97C72-7EB4-4372-8FC4-3844BFB48B19}"/>
              </a:ext>
            </a:extLst>
          </p:cNvPr>
          <p:cNvSpPr txBox="1"/>
          <p:nvPr/>
        </p:nvSpPr>
        <p:spPr bwMode="gray">
          <a:xfrm>
            <a:off x="5568934" y="4934104"/>
            <a:ext cx="2179599" cy="554532"/>
          </a:xfrm>
          <a:prstGeom prst="rect">
            <a:avLst/>
          </a:prstGeom>
          <a:noFill/>
        </p:spPr>
        <p:txBody>
          <a:bodyPr vert="horz" wrap="square" lIns="0" tIns="0" rIns="0" bIns="0" rtlCol="0">
            <a:noAutofit/>
          </a:bodyPr>
          <a:lstStyle/>
          <a:p>
            <a:pPr algn="l" rtl="0" eaLnBrk="1" fontAlgn="auto" hangingPunct="1">
              <a:lnSpc>
                <a:spcPct val="100000"/>
              </a:lnSpc>
              <a:spcBef>
                <a:spcPts val="0"/>
              </a:spcBef>
              <a:spcAft>
                <a:spcPts val="0"/>
              </a:spcAft>
            </a:pPr>
            <a:r>
              <a:rPr lang="en-US" dirty="0">
                <a:solidFill>
                  <a:srgbClr val="000000"/>
                </a:solidFill>
                <a:latin typeface="Arial" panose="020B0604020202020204" pitchFamily="34" charset="0"/>
              </a:rPr>
              <a:t>Finalize the project scope, timeline and cost </a:t>
            </a:r>
            <a:endParaRPr lang="en-US" sz="1800" b="0" i="0" u="none" baseline="0" dirty="0">
              <a:solidFill>
                <a:srgbClr val="000000"/>
              </a:solidFill>
              <a:latin typeface="Arial" panose="020B0604020202020204" pitchFamily="34" charset="0"/>
            </a:endParaRPr>
          </a:p>
        </p:txBody>
      </p:sp>
    </p:spTree>
    <p:extLst>
      <p:ext uri="{BB962C8B-B14F-4D97-AF65-F5344CB8AC3E}">
        <p14:creationId xmlns:p14="http://schemas.microsoft.com/office/powerpoint/2010/main" val="39672138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de-DE" dirty="0"/>
              <a:t>Priority alignment </a:t>
            </a:r>
          </a:p>
        </p:txBody>
      </p:sp>
      <p:grpSp>
        <p:nvGrpSpPr>
          <p:cNvPr id="2" name="Group 1"/>
          <p:cNvGrpSpPr/>
          <p:nvPr/>
        </p:nvGrpSpPr>
        <p:grpSpPr bwMode="gray">
          <a:xfrm>
            <a:off x="775985" y="1629369"/>
            <a:ext cx="4903874" cy="4405133"/>
            <a:chOff x="1120314" y="1731540"/>
            <a:chExt cx="4903874" cy="4405133"/>
          </a:xfrm>
        </p:grpSpPr>
        <p:sp>
          <p:nvSpPr>
            <p:cNvPr id="25" name="Text Placeholder 7"/>
            <p:cNvSpPr txBox="1">
              <a:spLocks/>
            </p:cNvSpPr>
            <p:nvPr/>
          </p:nvSpPr>
          <p:spPr bwMode="gray">
            <a:xfrm>
              <a:off x="1907931" y="1734950"/>
              <a:ext cx="493200" cy="324000"/>
            </a:xfrm>
            <a:prstGeom prst="rect">
              <a:avLst/>
            </a:prstGeom>
          </p:spPr>
          <p:txBody>
            <a:bodyPr vert="horz" lIns="0" tIns="0" rIns="72000" bIns="0" rtlCol="0" anchor="t">
              <a:noAutofit/>
            </a:bodyPr>
            <a:lstStyle>
              <a:lvl1pPr marL="0" indent="0" algn="l" defTabSz="914400" rtl="0" eaLnBrk="1" latinLnBrk="0" hangingPunct="1">
                <a:spcBef>
                  <a:spcPts val="0"/>
                </a:spcBef>
                <a:spcAft>
                  <a:spcPts val="0"/>
                </a:spcAft>
                <a:buFontTx/>
                <a:buNone/>
                <a:tabLst/>
                <a:defRPr sz="1200" kern="1200">
                  <a:solidFill>
                    <a:schemeClr val="accent1"/>
                  </a:solidFill>
                  <a:latin typeface="+mn-lt"/>
                  <a:ea typeface="+mn-ea"/>
                  <a:cs typeface="+mn-cs"/>
                </a:defRPr>
              </a:lvl1pPr>
              <a:lvl2pPr marL="0" indent="0" algn="l" defTabSz="914400" rtl="0" eaLnBrk="1" latinLnBrk="0" hangingPunct="1">
                <a:spcBef>
                  <a:spcPts val="0"/>
                </a:spcBef>
                <a:spcAft>
                  <a:spcPts val="0"/>
                </a:spcAft>
                <a:buFontTx/>
                <a:buNone/>
                <a:tabLst/>
                <a:defRPr sz="1200" kern="1200">
                  <a:solidFill>
                    <a:schemeClr val="accent1"/>
                  </a:solidFill>
                  <a:latin typeface="+mn-lt"/>
                  <a:ea typeface="+mn-ea"/>
                  <a:cs typeface="+mn-cs"/>
                </a:defRPr>
              </a:lvl2pPr>
              <a:lvl3pPr marL="0" indent="0" algn="l" defTabSz="914400" rtl="0" eaLnBrk="1" latinLnBrk="0" hangingPunct="1">
                <a:spcBef>
                  <a:spcPts val="0"/>
                </a:spcBef>
                <a:spcAft>
                  <a:spcPts val="0"/>
                </a:spcAft>
                <a:buFontTx/>
                <a:buNone/>
                <a:tabLst/>
                <a:defRPr sz="1200" kern="1200">
                  <a:solidFill>
                    <a:schemeClr val="accent1"/>
                  </a:solidFill>
                  <a:latin typeface="+mn-lt"/>
                  <a:ea typeface="+mn-ea"/>
                  <a:cs typeface="+mn-cs"/>
                </a:defRPr>
              </a:lvl3pPr>
              <a:lvl4pPr marL="0" indent="0" algn="l" defTabSz="914400" rtl="0" eaLnBrk="1" latinLnBrk="0" hangingPunct="1">
                <a:spcBef>
                  <a:spcPts val="0"/>
                </a:spcBef>
                <a:spcAft>
                  <a:spcPts val="0"/>
                </a:spcAft>
                <a:buFontTx/>
                <a:buNone/>
                <a:tabLst/>
                <a:defRPr sz="1200" kern="1200">
                  <a:solidFill>
                    <a:schemeClr val="accent1"/>
                  </a:solidFill>
                  <a:latin typeface="+mn-lt"/>
                  <a:ea typeface="+mn-ea"/>
                  <a:cs typeface="+mn-cs"/>
                </a:defRPr>
              </a:lvl4pPr>
              <a:lvl5pPr marL="0" indent="0" algn="l" defTabSz="914400" rtl="0" eaLnBrk="1" latinLnBrk="0" hangingPunct="1">
                <a:spcBef>
                  <a:spcPts val="0"/>
                </a:spcBef>
                <a:spcAft>
                  <a:spcPts val="0"/>
                </a:spcAft>
                <a:buFontTx/>
                <a:buNone/>
                <a:tabLst/>
                <a:defRPr sz="1200" kern="1200">
                  <a:solidFill>
                    <a:schemeClr val="accent1"/>
                  </a:solidFill>
                  <a:latin typeface="+mn-lt"/>
                  <a:ea typeface="+mn-ea"/>
                  <a:cs typeface="+mn-cs"/>
                </a:defRPr>
              </a:lvl5pPr>
              <a:lvl6pPr marL="0" indent="0" algn="l" defTabSz="914400" rtl="0" eaLnBrk="1" latinLnBrk="0" hangingPunct="1">
                <a:spcBef>
                  <a:spcPts val="0"/>
                </a:spcBef>
                <a:spcAft>
                  <a:spcPts val="0"/>
                </a:spcAft>
                <a:buFontTx/>
                <a:buNone/>
                <a:tabLst/>
                <a:defRPr sz="1200" kern="1200">
                  <a:solidFill>
                    <a:schemeClr val="accent1"/>
                  </a:solidFill>
                  <a:latin typeface="+mn-lt"/>
                  <a:ea typeface="+mn-ea"/>
                  <a:cs typeface="+mn-cs"/>
                </a:defRPr>
              </a:lvl6pPr>
              <a:lvl7pPr marL="0" indent="0" algn="l" defTabSz="914400" rtl="0" eaLnBrk="1" latinLnBrk="0" hangingPunct="1">
                <a:spcBef>
                  <a:spcPts val="0"/>
                </a:spcBef>
                <a:spcAft>
                  <a:spcPts val="0"/>
                </a:spcAft>
                <a:buFontTx/>
                <a:buNone/>
                <a:tabLst/>
                <a:defRPr sz="1200" kern="1200">
                  <a:solidFill>
                    <a:schemeClr val="accent1"/>
                  </a:solidFill>
                  <a:latin typeface="+mn-lt"/>
                  <a:ea typeface="+mn-ea"/>
                  <a:cs typeface="+mn-cs"/>
                </a:defRPr>
              </a:lvl7pPr>
              <a:lvl8pPr marL="0" indent="0" algn="l" defTabSz="914400" rtl="0" eaLnBrk="1" latinLnBrk="0" hangingPunct="1">
                <a:spcBef>
                  <a:spcPts val="0"/>
                </a:spcBef>
                <a:spcAft>
                  <a:spcPts val="0"/>
                </a:spcAft>
                <a:buFontTx/>
                <a:buNone/>
                <a:tabLst/>
                <a:defRPr sz="1200" kern="1200">
                  <a:solidFill>
                    <a:schemeClr val="accent1"/>
                  </a:solidFill>
                  <a:latin typeface="+mn-lt"/>
                  <a:ea typeface="+mn-ea"/>
                  <a:cs typeface="+mn-cs"/>
                </a:defRPr>
              </a:lvl8pPr>
              <a:lvl9pPr marL="0" indent="0" algn="l" defTabSz="914400" rtl="0" eaLnBrk="1" latinLnBrk="0" hangingPunct="1">
                <a:spcBef>
                  <a:spcPts val="0"/>
                </a:spcBef>
                <a:spcAft>
                  <a:spcPts val="0"/>
                </a:spcAft>
                <a:buFontTx/>
                <a:buNone/>
                <a:tabLst/>
                <a:defRPr sz="1200" kern="1200">
                  <a:solidFill>
                    <a:schemeClr val="accent1"/>
                  </a:solidFill>
                  <a:latin typeface="+mn-lt"/>
                  <a:ea typeface="+mn-ea"/>
                  <a:cs typeface="+mn-cs"/>
                </a:defRPr>
              </a:lvl9pPr>
            </a:lstStyle>
            <a:p>
              <a:pPr algn="r"/>
              <a:r>
                <a:rPr lang="de-DE" dirty="0">
                  <a:solidFill>
                    <a:schemeClr val="tx2"/>
                  </a:solidFill>
                </a:rPr>
                <a:t>high</a:t>
              </a:r>
            </a:p>
          </p:txBody>
        </p:sp>
        <p:sp>
          <p:nvSpPr>
            <p:cNvPr id="28" name="Text Placeholder 7"/>
            <p:cNvSpPr txBox="1">
              <a:spLocks/>
            </p:cNvSpPr>
            <p:nvPr/>
          </p:nvSpPr>
          <p:spPr bwMode="gray">
            <a:xfrm>
              <a:off x="1907931" y="5032612"/>
              <a:ext cx="493200" cy="324000"/>
            </a:xfrm>
            <a:prstGeom prst="rect">
              <a:avLst/>
            </a:prstGeom>
          </p:spPr>
          <p:txBody>
            <a:bodyPr vert="horz" lIns="0" tIns="0" rIns="72000" bIns="0" rtlCol="0" anchor="b">
              <a:noAutofit/>
            </a:bodyPr>
            <a:lstStyle>
              <a:lvl1pPr marL="0" indent="0" algn="l" defTabSz="914400" rtl="0" eaLnBrk="1" latinLnBrk="0" hangingPunct="1">
                <a:spcBef>
                  <a:spcPts val="0"/>
                </a:spcBef>
                <a:spcAft>
                  <a:spcPts val="0"/>
                </a:spcAft>
                <a:buFontTx/>
                <a:buNone/>
                <a:tabLst/>
                <a:defRPr sz="1200" kern="1200">
                  <a:solidFill>
                    <a:schemeClr val="accent1"/>
                  </a:solidFill>
                  <a:latin typeface="+mn-lt"/>
                  <a:ea typeface="+mn-ea"/>
                  <a:cs typeface="+mn-cs"/>
                </a:defRPr>
              </a:lvl1pPr>
              <a:lvl2pPr marL="0" indent="0" algn="l" defTabSz="914400" rtl="0" eaLnBrk="1" latinLnBrk="0" hangingPunct="1">
                <a:spcBef>
                  <a:spcPts val="0"/>
                </a:spcBef>
                <a:spcAft>
                  <a:spcPts val="0"/>
                </a:spcAft>
                <a:buFontTx/>
                <a:buNone/>
                <a:tabLst/>
                <a:defRPr sz="1200" kern="1200">
                  <a:solidFill>
                    <a:schemeClr val="accent1"/>
                  </a:solidFill>
                  <a:latin typeface="+mn-lt"/>
                  <a:ea typeface="+mn-ea"/>
                  <a:cs typeface="+mn-cs"/>
                </a:defRPr>
              </a:lvl2pPr>
              <a:lvl3pPr marL="0" indent="0" algn="l" defTabSz="914400" rtl="0" eaLnBrk="1" latinLnBrk="0" hangingPunct="1">
                <a:spcBef>
                  <a:spcPts val="0"/>
                </a:spcBef>
                <a:spcAft>
                  <a:spcPts val="0"/>
                </a:spcAft>
                <a:buFontTx/>
                <a:buNone/>
                <a:tabLst/>
                <a:defRPr sz="1200" kern="1200">
                  <a:solidFill>
                    <a:schemeClr val="accent1"/>
                  </a:solidFill>
                  <a:latin typeface="+mn-lt"/>
                  <a:ea typeface="+mn-ea"/>
                  <a:cs typeface="+mn-cs"/>
                </a:defRPr>
              </a:lvl3pPr>
              <a:lvl4pPr marL="0" indent="0" algn="l" defTabSz="914400" rtl="0" eaLnBrk="1" latinLnBrk="0" hangingPunct="1">
                <a:spcBef>
                  <a:spcPts val="0"/>
                </a:spcBef>
                <a:spcAft>
                  <a:spcPts val="0"/>
                </a:spcAft>
                <a:buFontTx/>
                <a:buNone/>
                <a:tabLst/>
                <a:defRPr sz="1200" kern="1200">
                  <a:solidFill>
                    <a:schemeClr val="accent1"/>
                  </a:solidFill>
                  <a:latin typeface="+mn-lt"/>
                  <a:ea typeface="+mn-ea"/>
                  <a:cs typeface="+mn-cs"/>
                </a:defRPr>
              </a:lvl4pPr>
              <a:lvl5pPr marL="0" indent="0" algn="l" defTabSz="914400" rtl="0" eaLnBrk="1" latinLnBrk="0" hangingPunct="1">
                <a:spcBef>
                  <a:spcPts val="0"/>
                </a:spcBef>
                <a:spcAft>
                  <a:spcPts val="0"/>
                </a:spcAft>
                <a:buFontTx/>
                <a:buNone/>
                <a:tabLst/>
                <a:defRPr sz="1200" kern="1200">
                  <a:solidFill>
                    <a:schemeClr val="accent1"/>
                  </a:solidFill>
                  <a:latin typeface="+mn-lt"/>
                  <a:ea typeface="+mn-ea"/>
                  <a:cs typeface="+mn-cs"/>
                </a:defRPr>
              </a:lvl5pPr>
              <a:lvl6pPr marL="0" indent="0" algn="l" defTabSz="914400" rtl="0" eaLnBrk="1" latinLnBrk="0" hangingPunct="1">
                <a:spcBef>
                  <a:spcPts val="0"/>
                </a:spcBef>
                <a:spcAft>
                  <a:spcPts val="0"/>
                </a:spcAft>
                <a:buFontTx/>
                <a:buNone/>
                <a:tabLst/>
                <a:defRPr sz="1200" kern="1200">
                  <a:solidFill>
                    <a:schemeClr val="accent1"/>
                  </a:solidFill>
                  <a:latin typeface="+mn-lt"/>
                  <a:ea typeface="+mn-ea"/>
                  <a:cs typeface="+mn-cs"/>
                </a:defRPr>
              </a:lvl6pPr>
              <a:lvl7pPr marL="0" indent="0" algn="l" defTabSz="914400" rtl="0" eaLnBrk="1" latinLnBrk="0" hangingPunct="1">
                <a:spcBef>
                  <a:spcPts val="0"/>
                </a:spcBef>
                <a:spcAft>
                  <a:spcPts val="0"/>
                </a:spcAft>
                <a:buFontTx/>
                <a:buNone/>
                <a:tabLst/>
                <a:defRPr sz="1200" kern="1200">
                  <a:solidFill>
                    <a:schemeClr val="accent1"/>
                  </a:solidFill>
                  <a:latin typeface="+mn-lt"/>
                  <a:ea typeface="+mn-ea"/>
                  <a:cs typeface="+mn-cs"/>
                </a:defRPr>
              </a:lvl7pPr>
              <a:lvl8pPr marL="0" indent="0" algn="l" defTabSz="914400" rtl="0" eaLnBrk="1" latinLnBrk="0" hangingPunct="1">
                <a:spcBef>
                  <a:spcPts val="0"/>
                </a:spcBef>
                <a:spcAft>
                  <a:spcPts val="0"/>
                </a:spcAft>
                <a:buFontTx/>
                <a:buNone/>
                <a:tabLst/>
                <a:defRPr sz="1200" kern="1200">
                  <a:solidFill>
                    <a:schemeClr val="accent1"/>
                  </a:solidFill>
                  <a:latin typeface="+mn-lt"/>
                  <a:ea typeface="+mn-ea"/>
                  <a:cs typeface="+mn-cs"/>
                </a:defRPr>
              </a:lvl8pPr>
              <a:lvl9pPr marL="0" indent="0" algn="l" defTabSz="914400" rtl="0" eaLnBrk="1" latinLnBrk="0" hangingPunct="1">
                <a:spcBef>
                  <a:spcPts val="0"/>
                </a:spcBef>
                <a:spcAft>
                  <a:spcPts val="0"/>
                </a:spcAft>
                <a:buFontTx/>
                <a:buNone/>
                <a:tabLst/>
                <a:defRPr sz="1200" kern="1200">
                  <a:solidFill>
                    <a:schemeClr val="accent1"/>
                  </a:solidFill>
                  <a:latin typeface="+mn-lt"/>
                  <a:ea typeface="+mn-ea"/>
                  <a:cs typeface="+mn-cs"/>
                </a:defRPr>
              </a:lvl9pPr>
            </a:lstStyle>
            <a:p>
              <a:pPr algn="r"/>
              <a:r>
                <a:rPr lang="de-DE" dirty="0">
                  <a:solidFill>
                    <a:schemeClr val="tx2"/>
                  </a:solidFill>
                </a:rPr>
                <a:t>Low </a:t>
              </a:r>
            </a:p>
          </p:txBody>
        </p:sp>
        <p:sp>
          <p:nvSpPr>
            <p:cNvPr id="32" name="Text Placeholder 7"/>
            <p:cNvSpPr txBox="1">
              <a:spLocks/>
            </p:cNvSpPr>
            <p:nvPr/>
          </p:nvSpPr>
          <p:spPr bwMode="gray">
            <a:xfrm>
              <a:off x="2401130" y="5396258"/>
              <a:ext cx="1135296" cy="324000"/>
            </a:xfrm>
            <a:prstGeom prst="rect">
              <a:avLst/>
            </a:prstGeom>
          </p:spPr>
          <p:txBody>
            <a:bodyPr vert="horz" lIns="0" tIns="0" rIns="0" bIns="0" rtlCol="0" anchor="ctr">
              <a:noAutofit/>
            </a:bodyPr>
            <a:lstStyle>
              <a:lvl1pPr marL="0" indent="0" algn="l" defTabSz="914400" rtl="0" eaLnBrk="1" latinLnBrk="0" hangingPunct="1">
                <a:spcBef>
                  <a:spcPts val="0"/>
                </a:spcBef>
                <a:spcAft>
                  <a:spcPts val="0"/>
                </a:spcAft>
                <a:buFontTx/>
                <a:buNone/>
                <a:tabLst/>
                <a:defRPr sz="1200" kern="1200">
                  <a:solidFill>
                    <a:schemeClr val="accent1"/>
                  </a:solidFill>
                  <a:latin typeface="+mn-lt"/>
                  <a:ea typeface="+mn-ea"/>
                  <a:cs typeface="+mn-cs"/>
                </a:defRPr>
              </a:lvl1pPr>
              <a:lvl2pPr marL="0" indent="0" algn="l" defTabSz="914400" rtl="0" eaLnBrk="1" latinLnBrk="0" hangingPunct="1">
                <a:spcBef>
                  <a:spcPts val="0"/>
                </a:spcBef>
                <a:spcAft>
                  <a:spcPts val="0"/>
                </a:spcAft>
                <a:buFontTx/>
                <a:buNone/>
                <a:tabLst/>
                <a:defRPr sz="1200" kern="1200">
                  <a:solidFill>
                    <a:schemeClr val="accent1"/>
                  </a:solidFill>
                  <a:latin typeface="+mn-lt"/>
                  <a:ea typeface="+mn-ea"/>
                  <a:cs typeface="+mn-cs"/>
                </a:defRPr>
              </a:lvl2pPr>
              <a:lvl3pPr marL="0" indent="0" algn="l" defTabSz="914400" rtl="0" eaLnBrk="1" latinLnBrk="0" hangingPunct="1">
                <a:spcBef>
                  <a:spcPts val="0"/>
                </a:spcBef>
                <a:spcAft>
                  <a:spcPts val="0"/>
                </a:spcAft>
                <a:buFontTx/>
                <a:buNone/>
                <a:tabLst/>
                <a:defRPr sz="1200" kern="1200">
                  <a:solidFill>
                    <a:schemeClr val="accent1"/>
                  </a:solidFill>
                  <a:latin typeface="+mn-lt"/>
                  <a:ea typeface="+mn-ea"/>
                  <a:cs typeface="+mn-cs"/>
                </a:defRPr>
              </a:lvl3pPr>
              <a:lvl4pPr marL="0" indent="0" algn="l" defTabSz="914400" rtl="0" eaLnBrk="1" latinLnBrk="0" hangingPunct="1">
                <a:spcBef>
                  <a:spcPts val="0"/>
                </a:spcBef>
                <a:spcAft>
                  <a:spcPts val="0"/>
                </a:spcAft>
                <a:buFontTx/>
                <a:buNone/>
                <a:tabLst/>
                <a:defRPr sz="1200" kern="1200">
                  <a:solidFill>
                    <a:schemeClr val="accent1"/>
                  </a:solidFill>
                  <a:latin typeface="+mn-lt"/>
                  <a:ea typeface="+mn-ea"/>
                  <a:cs typeface="+mn-cs"/>
                </a:defRPr>
              </a:lvl4pPr>
              <a:lvl5pPr marL="0" indent="0" algn="l" defTabSz="914400" rtl="0" eaLnBrk="1" latinLnBrk="0" hangingPunct="1">
                <a:spcBef>
                  <a:spcPts val="0"/>
                </a:spcBef>
                <a:spcAft>
                  <a:spcPts val="0"/>
                </a:spcAft>
                <a:buFontTx/>
                <a:buNone/>
                <a:tabLst/>
                <a:defRPr sz="1200" kern="1200">
                  <a:solidFill>
                    <a:schemeClr val="accent1"/>
                  </a:solidFill>
                  <a:latin typeface="+mn-lt"/>
                  <a:ea typeface="+mn-ea"/>
                  <a:cs typeface="+mn-cs"/>
                </a:defRPr>
              </a:lvl5pPr>
              <a:lvl6pPr marL="0" indent="0" algn="l" defTabSz="914400" rtl="0" eaLnBrk="1" latinLnBrk="0" hangingPunct="1">
                <a:spcBef>
                  <a:spcPts val="0"/>
                </a:spcBef>
                <a:spcAft>
                  <a:spcPts val="0"/>
                </a:spcAft>
                <a:buFontTx/>
                <a:buNone/>
                <a:tabLst/>
                <a:defRPr sz="1200" kern="1200">
                  <a:solidFill>
                    <a:schemeClr val="accent1"/>
                  </a:solidFill>
                  <a:latin typeface="+mn-lt"/>
                  <a:ea typeface="+mn-ea"/>
                  <a:cs typeface="+mn-cs"/>
                </a:defRPr>
              </a:lvl6pPr>
              <a:lvl7pPr marL="0" indent="0" algn="l" defTabSz="914400" rtl="0" eaLnBrk="1" latinLnBrk="0" hangingPunct="1">
                <a:spcBef>
                  <a:spcPts val="0"/>
                </a:spcBef>
                <a:spcAft>
                  <a:spcPts val="0"/>
                </a:spcAft>
                <a:buFontTx/>
                <a:buNone/>
                <a:tabLst/>
                <a:defRPr sz="1200" kern="1200">
                  <a:solidFill>
                    <a:schemeClr val="accent1"/>
                  </a:solidFill>
                  <a:latin typeface="+mn-lt"/>
                  <a:ea typeface="+mn-ea"/>
                  <a:cs typeface="+mn-cs"/>
                </a:defRPr>
              </a:lvl7pPr>
              <a:lvl8pPr marL="0" indent="0" algn="l" defTabSz="914400" rtl="0" eaLnBrk="1" latinLnBrk="0" hangingPunct="1">
                <a:spcBef>
                  <a:spcPts val="0"/>
                </a:spcBef>
                <a:spcAft>
                  <a:spcPts val="0"/>
                </a:spcAft>
                <a:buFontTx/>
                <a:buNone/>
                <a:tabLst/>
                <a:defRPr sz="1200" kern="1200">
                  <a:solidFill>
                    <a:schemeClr val="accent1"/>
                  </a:solidFill>
                  <a:latin typeface="+mn-lt"/>
                  <a:ea typeface="+mn-ea"/>
                  <a:cs typeface="+mn-cs"/>
                </a:defRPr>
              </a:lvl8pPr>
              <a:lvl9pPr marL="0" indent="0" algn="l" defTabSz="914400" rtl="0" eaLnBrk="1" latinLnBrk="0" hangingPunct="1">
                <a:spcBef>
                  <a:spcPts val="0"/>
                </a:spcBef>
                <a:spcAft>
                  <a:spcPts val="0"/>
                </a:spcAft>
                <a:buFontTx/>
                <a:buNone/>
                <a:tabLst/>
                <a:defRPr sz="1200" kern="1200">
                  <a:solidFill>
                    <a:schemeClr val="accent1"/>
                  </a:solidFill>
                  <a:latin typeface="+mn-lt"/>
                  <a:ea typeface="+mn-ea"/>
                  <a:cs typeface="+mn-cs"/>
                </a:defRPr>
              </a:lvl9pPr>
            </a:lstStyle>
            <a:p>
              <a:r>
                <a:rPr lang="de-DE" dirty="0">
                  <a:solidFill>
                    <a:schemeClr val="tx2"/>
                  </a:solidFill>
                </a:rPr>
                <a:t>Easy </a:t>
              </a:r>
            </a:p>
          </p:txBody>
        </p:sp>
        <p:sp>
          <p:nvSpPr>
            <p:cNvPr id="33" name="Text Placeholder 7"/>
            <p:cNvSpPr txBox="1">
              <a:spLocks/>
            </p:cNvSpPr>
            <p:nvPr/>
          </p:nvSpPr>
          <p:spPr bwMode="gray">
            <a:xfrm>
              <a:off x="4888892" y="5396258"/>
              <a:ext cx="1135296" cy="324000"/>
            </a:xfrm>
            <a:prstGeom prst="rect">
              <a:avLst/>
            </a:prstGeom>
          </p:spPr>
          <p:txBody>
            <a:bodyPr vert="horz" lIns="0" tIns="0" rIns="0" bIns="0" rtlCol="0" anchor="ctr">
              <a:noAutofit/>
            </a:bodyPr>
            <a:lstStyle>
              <a:lvl1pPr marL="0" indent="0" algn="l" defTabSz="914400" rtl="0" eaLnBrk="1" latinLnBrk="0" hangingPunct="1">
                <a:spcBef>
                  <a:spcPts val="0"/>
                </a:spcBef>
                <a:spcAft>
                  <a:spcPts val="0"/>
                </a:spcAft>
                <a:buFontTx/>
                <a:buNone/>
                <a:tabLst/>
                <a:defRPr sz="1200" kern="1200">
                  <a:solidFill>
                    <a:schemeClr val="accent1"/>
                  </a:solidFill>
                  <a:latin typeface="+mn-lt"/>
                  <a:ea typeface="+mn-ea"/>
                  <a:cs typeface="+mn-cs"/>
                </a:defRPr>
              </a:lvl1pPr>
              <a:lvl2pPr marL="0" indent="0" algn="l" defTabSz="914400" rtl="0" eaLnBrk="1" latinLnBrk="0" hangingPunct="1">
                <a:spcBef>
                  <a:spcPts val="0"/>
                </a:spcBef>
                <a:spcAft>
                  <a:spcPts val="0"/>
                </a:spcAft>
                <a:buFontTx/>
                <a:buNone/>
                <a:tabLst/>
                <a:defRPr sz="1200" kern="1200">
                  <a:solidFill>
                    <a:schemeClr val="accent1"/>
                  </a:solidFill>
                  <a:latin typeface="+mn-lt"/>
                  <a:ea typeface="+mn-ea"/>
                  <a:cs typeface="+mn-cs"/>
                </a:defRPr>
              </a:lvl2pPr>
              <a:lvl3pPr marL="0" indent="0" algn="l" defTabSz="914400" rtl="0" eaLnBrk="1" latinLnBrk="0" hangingPunct="1">
                <a:spcBef>
                  <a:spcPts val="0"/>
                </a:spcBef>
                <a:spcAft>
                  <a:spcPts val="0"/>
                </a:spcAft>
                <a:buFontTx/>
                <a:buNone/>
                <a:tabLst/>
                <a:defRPr sz="1200" kern="1200">
                  <a:solidFill>
                    <a:schemeClr val="accent1"/>
                  </a:solidFill>
                  <a:latin typeface="+mn-lt"/>
                  <a:ea typeface="+mn-ea"/>
                  <a:cs typeface="+mn-cs"/>
                </a:defRPr>
              </a:lvl3pPr>
              <a:lvl4pPr marL="0" indent="0" algn="l" defTabSz="914400" rtl="0" eaLnBrk="1" latinLnBrk="0" hangingPunct="1">
                <a:spcBef>
                  <a:spcPts val="0"/>
                </a:spcBef>
                <a:spcAft>
                  <a:spcPts val="0"/>
                </a:spcAft>
                <a:buFontTx/>
                <a:buNone/>
                <a:tabLst/>
                <a:defRPr sz="1200" kern="1200">
                  <a:solidFill>
                    <a:schemeClr val="accent1"/>
                  </a:solidFill>
                  <a:latin typeface="+mn-lt"/>
                  <a:ea typeface="+mn-ea"/>
                  <a:cs typeface="+mn-cs"/>
                </a:defRPr>
              </a:lvl4pPr>
              <a:lvl5pPr marL="0" indent="0" algn="l" defTabSz="914400" rtl="0" eaLnBrk="1" latinLnBrk="0" hangingPunct="1">
                <a:spcBef>
                  <a:spcPts val="0"/>
                </a:spcBef>
                <a:spcAft>
                  <a:spcPts val="0"/>
                </a:spcAft>
                <a:buFontTx/>
                <a:buNone/>
                <a:tabLst/>
                <a:defRPr sz="1200" kern="1200">
                  <a:solidFill>
                    <a:schemeClr val="accent1"/>
                  </a:solidFill>
                  <a:latin typeface="+mn-lt"/>
                  <a:ea typeface="+mn-ea"/>
                  <a:cs typeface="+mn-cs"/>
                </a:defRPr>
              </a:lvl5pPr>
              <a:lvl6pPr marL="0" indent="0" algn="l" defTabSz="914400" rtl="0" eaLnBrk="1" latinLnBrk="0" hangingPunct="1">
                <a:spcBef>
                  <a:spcPts val="0"/>
                </a:spcBef>
                <a:spcAft>
                  <a:spcPts val="0"/>
                </a:spcAft>
                <a:buFontTx/>
                <a:buNone/>
                <a:tabLst/>
                <a:defRPr sz="1200" kern="1200">
                  <a:solidFill>
                    <a:schemeClr val="accent1"/>
                  </a:solidFill>
                  <a:latin typeface="+mn-lt"/>
                  <a:ea typeface="+mn-ea"/>
                  <a:cs typeface="+mn-cs"/>
                </a:defRPr>
              </a:lvl6pPr>
              <a:lvl7pPr marL="0" indent="0" algn="l" defTabSz="914400" rtl="0" eaLnBrk="1" latinLnBrk="0" hangingPunct="1">
                <a:spcBef>
                  <a:spcPts val="0"/>
                </a:spcBef>
                <a:spcAft>
                  <a:spcPts val="0"/>
                </a:spcAft>
                <a:buFontTx/>
                <a:buNone/>
                <a:tabLst/>
                <a:defRPr sz="1200" kern="1200">
                  <a:solidFill>
                    <a:schemeClr val="accent1"/>
                  </a:solidFill>
                  <a:latin typeface="+mn-lt"/>
                  <a:ea typeface="+mn-ea"/>
                  <a:cs typeface="+mn-cs"/>
                </a:defRPr>
              </a:lvl7pPr>
              <a:lvl8pPr marL="0" indent="0" algn="l" defTabSz="914400" rtl="0" eaLnBrk="1" latinLnBrk="0" hangingPunct="1">
                <a:spcBef>
                  <a:spcPts val="0"/>
                </a:spcBef>
                <a:spcAft>
                  <a:spcPts val="0"/>
                </a:spcAft>
                <a:buFontTx/>
                <a:buNone/>
                <a:tabLst/>
                <a:defRPr sz="1200" kern="1200">
                  <a:solidFill>
                    <a:schemeClr val="accent1"/>
                  </a:solidFill>
                  <a:latin typeface="+mn-lt"/>
                  <a:ea typeface="+mn-ea"/>
                  <a:cs typeface="+mn-cs"/>
                </a:defRPr>
              </a:lvl8pPr>
              <a:lvl9pPr marL="0" indent="0" algn="l" defTabSz="914400" rtl="0" eaLnBrk="1" latinLnBrk="0" hangingPunct="1">
                <a:spcBef>
                  <a:spcPts val="0"/>
                </a:spcBef>
                <a:spcAft>
                  <a:spcPts val="0"/>
                </a:spcAft>
                <a:buFontTx/>
                <a:buNone/>
                <a:tabLst/>
                <a:defRPr sz="1200" kern="1200">
                  <a:solidFill>
                    <a:schemeClr val="accent1"/>
                  </a:solidFill>
                  <a:latin typeface="+mn-lt"/>
                  <a:ea typeface="+mn-ea"/>
                  <a:cs typeface="+mn-cs"/>
                </a:defRPr>
              </a:lvl9pPr>
            </a:lstStyle>
            <a:p>
              <a:pPr algn="r"/>
              <a:r>
                <a:rPr lang="de-DE" dirty="0">
                  <a:solidFill>
                    <a:schemeClr val="tx2"/>
                  </a:solidFill>
                </a:rPr>
                <a:t>Hard </a:t>
              </a:r>
            </a:p>
          </p:txBody>
        </p:sp>
        <p:sp>
          <p:nvSpPr>
            <p:cNvPr id="34" name="Text Placeholder 7"/>
            <p:cNvSpPr txBox="1">
              <a:spLocks/>
            </p:cNvSpPr>
            <p:nvPr/>
          </p:nvSpPr>
          <p:spPr bwMode="gray">
            <a:xfrm>
              <a:off x="2402429" y="5812673"/>
              <a:ext cx="3621759" cy="324000"/>
            </a:xfrm>
            <a:prstGeom prst="rect">
              <a:avLst/>
            </a:prstGeom>
          </p:spPr>
          <p:txBody>
            <a:bodyPr vert="horz" lIns="0" tIns="0" rIns="0" bIns="0" rtlCol="0" anchor="ctr">
              <a:noAutofit/>
            </a:bodyPr>
            <a:lstStyle>
              <a:lvl1pPr marL="0" indent="0" algn="l" defTabSz="914400" rtl="0" eaLnBrk="1" latinLnBrk="0" hangingPunct="1">
                <a:spcBef>
                  <a:spcPts val="0"/>
                </a:spcBef>
                <a:spcAft>
                  <a:spcPts val="0"/>
                </a:spcAft>
                <a:buFontTx/>
                <a:buNone/>
                <a:tabLst/>
                <a:defRPr sz="1200" kern="1200">
                  <a:solidFill>
                    <a:schemeClr val="accent1"/>
                  </a:solidFill>
                  <a:latin typeface="+mn-lt"/>
                  <a:ea typeface="+mn-ea"/>
                  <a:cs typeface="+mn-cs"/>
                </a:defRPr>
              </a:lvl1pPr>
              <a:lvl2pPr marL="0" indent="0" algn="l" defTabSz="914400" rtl="0" eaLnBrk="1" latinLnBrk="0" hangingPunct="1">
                <a:spcBef>
                  <a:spcPts val="0"/>
                </a:spcBef>
                <a:spcAft>
                  <a:spcPts val="0"/>
                </a:spcAft>
                <a:buFontTx/>
                <a:buNone/>
                <a:tabLst/>
                <a:defRPr sz="1200" kern="1200">
                  <a:solidFill>
                    <a:schemeClr val="accent1"/>
                  </a:solidFill>
                  <a:latin typeface="+mn-lt"/>
                  <a:ea typeface="+mn-ea"/>
                  <a:cs typeface="+mn-cs"/>
                </a:defRPr>
              </a:lvl2pPr>
              <a:lvl3pPr marL="0" indent="0" algn="l" defTabSz="914400" rtl="0" eaLnBrk="1" latinLnBrk="0" hangingPunct="1">
                <a:spcBef>
                  <a:spcPts val="0"/>
                </a:spcBef>
                <a:spcAft>
                  <a:spcPts val="0"/>
                </a:spcAft>
                <a:buFontTx/>
                <a:buNone/>
                <a:tabLst/>
                <a:defRPr sz="1200" kern="1200">
                  <a:solidFill>
                    <a:schemeClr val="accent1"/>
                  </a:solidFill>
                  <a:latin typeface="+mn-lt"/>
                  <a:ea typeface="+mn-ea"/>
                  <a:cs typeface="+mn-cs"/>
                </a:defRPr>
              </a:lvl3pPr>
              <a:lvl4pPr marL="0" indent="0" algn="l" defTabSz="914400" rtl="0" eaLnBrk="1" latinLnBrk="0" hangingPunct="1">
                <a:spcBef>
                  <a:spcPts val="0"/>
                </a:spcBef>
                <a:spcAft>
                  <a:spcPts val="0"/>
                </a:spcAft>
                <a:buFontTx/>
                <a:buNone/>
                <a:tabLst/>
                <a:defRPr sz="1200" kern="1200">
                  <a:solidFill>
                    <a:schemeClr val="accent1"/>
                  </a:solidFill>
                  <a:latin typeface="+mn-lt"/>
                  <a:ea typeface="+mn-ea"/>
                  <a:cs typeface="+mn-cs"/>
                </a:defRPr>
              </a:lvl4pPr>
              <a:lvl5pPr marL="0" indent="0" algn="l" defTabSz="914400" rtl="0" eaLnBrk="1" latinLnBrk="0" hangingPunct="1">
                <a:spcBef>
                  <a:spcPts val="0"/>
                </a:spcBef>
                <a:spcAft>
                  <a:spcPts val="0"/>
                </a:spcAft>
                <a:buFontTx/>
                <a:buNone/>
                <a:tabLst/>
                <a:defRPr sz="1200" kern="1200">
                  <a:solidFill>
                    <a:schemeClr val="accent1"/>
                  </a:solidFill>
                  <a:latin typeface="+mn-lt"/>
                  <a:ea typeface="+mn-ea"/>
                  <a:cs typeface="+mn-cs"/>
                </a:defRPr>
              </a:lvl5pPr>
              <a:lvl6pPr marL="0" indent="0" algn="l" defTabSz="914400" rtl="0" eaLnBrk="1" latinLnBrk="0" hangingPunct="1">
                <a:spcBef>
                  <a:spcPts val="0"/>
                </a:spcBef>
                <a:spcAft>
                  <a:spcPts val="0"/>
                </a:spcAft>
                <a:buFontTx/>
                <a:buNone/>
                <a:tabLst/>
                <a:defRPr sz="1200" kern="1200">
                  <a:solidFill>
                    <a:schemeClr val="accent1"/>
                  </a:solidFill>
                  <a:latin typeface="+mn-lt"/>
                  <a:ea typeface="+mn-ea"/>
                  <a:cs typeface="+mn-cs"/>
                </a:defRPr>
              </a:lvl6pPr>
              <a:lvl7pPr marL="0" indent="0" algn="l" defTabSz="914400" rtl="0" eaLnBrk="1" latinLnBrk="0" hangingPunct="1">
                <a:spcBef>
                  <a:spcPts val="0"/>
                </a:spcBef>
                <a:spcAft>
                  <a:spcPts val="0"/>
                </a:spcAft>
                <a:buFontTx/>
                <a:buNone/>
                <a:tabLst/>
                <a:defRPr sz="1200" kern="1200">
                  <a:solidFill>
                    <a:schemeClr val="accent1"/>
                  </a:solidFill>
                  <a:latin typeface="+mn-lt"/>
                  <a:ea typeface="+mn-ea"/>
                  <a:cs typeface="+mn-cs"/>
                </a:defRPr>
              </a:lvl7pPr>
              <a:lvl8pPr marL="0" indent="0" algn="l" defTabSz="914400" rtl="0" eaLnBrk="1" latinLnBrk="0" hangingPunct="1">
                <a:spcBef>
                  <a:spcPts val="0"/>
                </a:spcBef>
                <a:spcAft>
                  <a:spcPts val="0"/>
                </a:spcAft>
                <a:buFontTx/>
                <a:buNone/>
                <a:tabLst/>
                <a:defRPr sz="1200" kern="1200">
                  <a:solidFill>
                    <a:schemeClr val="accent1"/>
                  </a:solidFill>
                  <a:latin typeface="+mn-lt"/>
                  <a:ea typeface="+mn-ea"/>
                  <a:cs typeface="+mn-cs"/>
                </a:defRPr>
              </a:lvl8pPr>
              <a:lvl9pPr marL="0" indent="0" algn="l" defTabSz="914400" rtl="0" eaLnBrk="1" latinLnBrk="0" hangingPunct="1">
                <a:spcBef>
                  <a:spcPts val="0"/>
                </a:spcBef>
                <a:spcAft>
                  <a:spcPts val="0"/>
                </a:spcAft>
                <a:buFontTx/>
                <a:buNone/>
                <a:tabLst/>
                <a:defRPr sz="1200" kern="1200">
                  <a:solidFill>
                    <a:schemeClr val="accent1"/>
                  </a:solidFill>
                  <a:latin typeface="+mn-lt"/>
                  <a:ea typeface="+mn-ea"/>
                  <a:cs typeface="+mn-cs"/>
                </a:defRPr>
              </a:lvl9pPr>
            </a:lstStyle>
            <a:p>
              <a:pPr lvl="1" algn="r">
                <a:spcBef>
                  <a:spcPts val="300"/>
                </a:spcBef>
                <a:spcAft>
                  <a:spcPts val="300"/>
                </a:spcAft>
              </a:pPr>
              <a:r>
                <a:rPr lang="de-DE" b="1" dirty="0"/>
                <a:t>Efforts/cost </a:t>
              </a:r>
            </a:p>
          </p:txBody>
        </p:sp>
        <p:sp>
          <p:nvSpPr>
            <p:cNvPr id="39" name="Line 13"/>
            <p:cNvSpPr>
              <a:spLocks noChangeShapeType="1"/>
            </p:cNvSpPr>
            <p:nvPr>
              <p:custDataLst>
                <p:tags r:id="rId7"/>
              </p:custDataLst>
            </p:nvPr>
          </p:nvSpPr>
          <p:spPr bwMode="gray">
            <a:xfrm>
              <a:off x="2401131" y="5759902"/>
              <a:ext cx="3623057" cy="0"/>
            </a:xfrm>
            <a:prstGeom prst="line">
              <a:avLst/>
            </a:prstGeom>
            <a:noFill/>
            <a:ln w="6350" cap="flat" cmpd="sng" algn="ctr">
              <a:solidFill>
                <a:schemeClr val="accent1"/>
              </a:solidFill>
              <a:prstDash val="solid"/>
              <a:round/>
              <a:headEnd type="none" w="med" len="med"/>
              <a:tailEnd type="none" w="med" len="med"/>
            </a:ln>
          </p:spPr>
          <p:txBody>
            <a:bodyPr wrap="none" lIns="0" tIns="46800" rIns="90000" bIns="46800" anchor="ctr">
              <a:noAutofit/>
            </a:bodyPr>
            <a:lstStyle/>
            <a:p>
              <a:pPr algn="r" fontAlgn="base">
                <a:spcBef>
                  <a:spcPct val="40000"/>
                </a:spcBef>
                <a:spcAft>
                  <a:spcPct val="0"/>
                </a:spcAft>
                <a:buClr>
                  <a:srgbClr val="215283"/>
                </a:buClr>
                <a:buSzPct val="85000"/>
                <a:buFont typeface="Wingdings" pitchFamily="2" charset="2"/>
                <a:buNone/>
              </a:pPr>
              <a:endParaRPr lang="de-DE" sz="1300" dirty="0">
                <a:solidFill>
                  <a:srgbClr val="000000"/>
                </a:solidFill>
              </a:endParaRPr>
            </a:p>
          </p:txBody>
        </p:sp>
        <p:sp>
          <p:nvSpPr>
            <p:cNvPr id="40" name="Line 15"/>
            <p:cNvSpPr>
              <a:spLocks noChangeShapeType="1"/>
            </p:cNvSpPr>
            <p:nvPr>
              <p:custDataLst>
                <p:tags r:id="rId8"/>
              </p:custDataLst>
            </p:nvPr>
          </p:nvSpPr>
          <p:spPr bwMode="gray">
            <a:xfrm rot="5400000">
              <a:off x="103662" y="3535886"/>
              <a:ext cx="3597108" cy="0"/>
            </a:xfrm>
            <a:prstGeom prst="line">
              <a:avLst/>
            </a:prstGeom>
            <a:noFill/>
            <a:ln w="6350" cap="flat" cmpd="sng" algn="ctr">
              <a:solidFill>
                <a:schemeClr val="accent1"/>
              </a:solidFill>
              <a:prstDash val="solid"/>
              <a:round/>
              <a:headEnd type="none" w="med" len="med"/>
              <a:tailEnd type="none" w="med" len="med"/>
            </a:ln>
          </p:spPr>
          <p:txBody>
            <a:bodyPr lIns="0" tIns="46800" rIns="90000" bIns="46800" anchor="ctr">
              <a:noAutofit/>
            </a:bodyPr>
            <a:lstStyle/>
            <a:p>
              <a:pPr fontAlgn="base">
                <a:spcBef>
                  <a:spcPct val="40000"/>
                </a:spcBef>
                <a:spcAft>
                  <a:spcPct val="0"/>
                </a:spcAft>
                <a:buClr>
                  <a:srgbClr val="215283"/>
                </a:buClr>
                <a:buSzPct val="85000"/>
                <a:buFont typeface="Wingdings" pitchFamily="2" charset="2"/>
                <a:buNone/>
              </a:pPr>
              <a:endParaRPr lang="de-DE" sz="1300" dirty="0">
                <a:solidFill>
                  <a:srgbClr val="000000"/>
                </a:solidFill>
              </a:endParaRPr>
            </a:p>
          </p:txBody>
        </p:sp>
        <p:sp>
          <p:nvSpPr>
            <p:cNvPr id="41" name="Text Placeholder 9"/>
            <p:cNvSpPr txBox="1">
              <a:spLocks/>
            </p:cNvSpPr>
            <p:nvPr/>
          </p:nvSpPr>
          <p:spPr bwMode="gray">
            <a:xfrm>
              <a:off x="1120314" y="1731540"/>
              <a:ext cx="919553" cy="3599489"/>
            </a:xfrm>
            <a:prstGeom prst="rect">
              <a:avLst/>
            </a:prstGeom>
            <a:noFill/>
          </p:spPr>
          <p:txBody>
            <a:bodyPr lIns="0" tIns="0" rIns="72000" bIns="0"/>
            <a:lstStyle>
              <a:lvl1pPr marL="0" indent="0" algn="l" defTabSz="914400" rtl="0" eaLnBrk="1" latinLnBrk="0" hangingPunct="1">
                <a:spcBef>
                  <a:spcPts val="1200"/>
                </a:spcBef>
                <a:spcAft>
                  <a:spcPts val="300"/>
                </a:spcAft>
                <a:buFont typeface="Arial" panose="020B0604020202020204" pitchFamily="34" charset="0"/>
                <a:buNone/>
                <a:defRPr sz="1200" kern="1200">
                  <a:solidFill>
                    <a:schemeClr val="tx1"/>
                  </a:solidFill>
                  <a:latin typeface="+mn-lt"/>
                  <a:ea typeface="+mn-ea"/>
                  <a:cs typeface="+mn-cs"/>
                </a:defRPr>
              </a:lvl1pPr>
              <a:lvl2pPr marL="180000" indent="-180000" algn="l" defTabSz="914400" rtl="0" eaLnBrk="1" latinLnBrk="0" hangingPunct="1">
                <a:spcBef>
                  <a:spcPts val="300"/>
                </a:spcBef>
                <a:spcAft>
                  <a:spcPts val="300"/>
                </a:spcAft>
                <a:buFontTx/>
                <a:buBlip>
                  <a:blip r:embed="rId14"/>
                </a:buBlip>
                <a:defRPr sz="1200" kern="1200">
                  <a:solidFill>
                    <a:schemeClr val="tx1"/>
                  </a:solidFill>
                  <a:latin typeface="+mn-lt"/>
                  <a:ea typeface="+mn-ea"/>
                  <a:cs typeface="+mn-cs"/>
                </a:defRPr>
              </a:lvl2pPr>
              <a:lvl3pPr marL="360000" indent="-180000" algn="l" defTabSz="914400" rtl="0" eaLnBrk="1" latinLnBrk="0" hangingPunct="1">
                <a:spcBef>
                  <a:spcPts val="300"/>
                </a:spcBef>
                <a:spcAft>
                  <a:spcPts val="300"/>
                </a:spcAft>
                <a:buFontTx/>
                <a:buBlip>
                  <a:blip r:embed="rId15"/>
                </a:buBlip>
                <a:defRPr sz="1200" kern="1200">
                  <a:solidFill>
                    <a:schemeClr val="tx1"/>
                  </a:solidFill>
                  <a:latin typeface="+mn-lt"/>
                  <a:ea typeface="+mn-ea"/>
                  <a:cs typeface="+mn-cs"/>
                </a:defRPr>
              </a:lvl3pPr>
              <a:lvl4pPr marL="540000" indent="-180000" algn="l" defTabSz="914400" rtl="0" eaLnBrk="1" latinLnBrk="0" hangingPunct="1">
                <a:spcBef>
                  <a:spcPts val="300"/>
                </a:spcBef>
                <a:spcAft>
                  <a:spcPts val="300"/>
                </a:spcAft>
                <a:buFontTx/>
                <a:buBlip>
                  <a:blip r:embed="rId16"/>
                </a:buBlip>
                <a:defRPr sz="1200" kern="1200">
                  <a:solidFill>
                    <a:schemeClr val="tx1"/>
                  </a:solidFill>
                  <a:latin typeface="+mn-lt"/>
                  <a:ea typeface="+mn-ea"/>
                  <a:cs typeface="+mn-cs"/>
                </a:defRPr>
              </a:lvl4pPr>
              <a:lvl5pPr marL="720000" indent="-180000" algn="l" defTabSz="914400" rtl="0" eaLnBrk="1" latinLnBrk="0" hangingPunct="1">
                <a:spcBef>
                  <a:spcPts val="300"/>
                </a:spcBef>
                <a:spcAft>
                  <a:spcPts val="300"/>
                </a:spcAft>
                <a:buFontTx/>
                <a:buBlip>
                  <a:blip r:embed="rId17"/>
                </a:buBlip>
                <a:defRPr sz="1200" kern="1200">
                  <a:solidFill>
                    <a:schemeClr val="tx1"/>
                  </a:solidFill>
                  <a:latin typeface="+mn-lt"/>
                  <a:ea typeface="+mn-ea"/>
                  <a:cs typeface="+mn-cs"/>
                </a:defRPr>
              </a:lvl5pPr>
              <a:lvl6pPr marL="720000" indent="-180000" algn="l" defTabSz="914400" rtl="0" eaLnBrk="1" latinLnBrk="0" hangingPunct="1">
                <a:spcBef>
                  <a:spcPts val="300"/>
                </a:spcBef>
                <a:spcAft>
                  <a:spcPts val="300"/>
                </a:spcAft>
                <a:buFontTx/>
                <a:buBlip>
                  <a:blip r:embed="rId17"/>
                </a:buBlip>
                <a:defRPr sz="1200" kern="1200">
                  <a:solidFill>
                    <a:schemeClr val="tx1"/>
                  </a:solidFill>
                  <a:latin typeface="+mn-lt"/>
                  <a:ea typeface="+mn-ea"/>
                  <a:cs typeface="+mn-cs"/>
                </a:defRPr>
              </a:lvl6pPr>
              <a:lvl7pPr marL="720000" indent="-180000" algn="l" defTabSz="914400" rtl="0" eaLnBrk="1" latinLnBrk="0" hangingPunct="1">
                <a:spcBef>
                  <a:spcPts val="300"/>
                </a:spcBef>
                <a:spcAft>
                  <a:spcPts val="300"/>
                </a:spcAft>
                <a:buFontTx/>
                <a:buBlip>
                  <a:blip r:embed="rId17"/>
                </a:buBlip>
                <a:defRPr sz="1200" kern="1200">
                  <a:solidFill>
                    <a:schemeClr val="tx1"/>
                  </a:solidFill>
                  <a:latin typeface="+mn-lt"/>
                  <a:ea typeface="+mn-ea"/>
                  <a:cs typeface="+mn-cs"/>
                </a:defRPr>
              </a:lvl7pPr>
              <a:lvl8pPr marL="720000" indent="-180000" algn="l" defTabSz="914400" rtl="0" eaLnBrk="1" latinLnBrk="0" hangingPunct="1">
                <a:spcBef>
                  <a:spcPts val="300"/>
                </a:spcBef>
                <a:spcAft>
                  <a:spcPts val="300"/>
                </a:spcAft>
                <a:buFontTx/>
                <a:buBlip>
                  <a:blip r:embed="rId17"/>
                </a:buBlip>
                <a:defRPr sz="1200" kern="1200">
                  <a:solidFill>
                    <a:schemeClr val="tx1"/>
                  </a:solidFill>
                  <a:latin typeface="+mn-lt"/>
                  <a:ea typeface="+mn-ea"/>
                  <a:cs typeface="+mn-cs"/>
                </a:defRPr>
              </a:lvl8pPr>
              <a:lvl9pPr marL="720000" indent="-180000" algn="l" defTabSz="914400" rtl="0" eaLnBrk="1" latinLnBrk="0" hangingPunct="1">
                <a:spcBef>
                  <a:spcPts val="300"/>
                </a:spcBef>
                <a:spcAft>
                  <a:spcPts val="300"/>
                </a:spcAft>
                <a:buFontTx/>
                <a:buBlip>
                  <a:blip r:embed="rId17"/>
                </a:buBlip>
                <a:defRPr sz="1200" kern="1200">
                  <a:solidFill>
                    <a:schemeClr val="tx1"/>
                  </a:solidFill>
                  <a:latin typeface="+mn-lt"/>
                  <a:ea typeface="+mn-ea"/>
                  <a:cs typeface="+mn-cs"/>
                </a:defRPr>
              </a:lvl9pPr>
            </a:lstStyle>
            <a:p>
              <a:pPr marL="0" lvl="1" indent="0">
                <a:buNone/>
              </a:pPr>
              <a:r>
                <a:rPr lang="de-DE" b="1" dirty="0">
                  <a:solidFill>
                    <a:schemeClr val="accent1"/>
                  </a:solidFill>
                </a:rPr>
                <a:t>Business values</a:t>
              </a:r>
            </a:p>
          </p:txBody>
        </p:sp>
        <p:sp>
          <p:nvSpPr>
            <p:cNvPr id="42" name="Line 6"/>
            <p:cNvSpPr>
              <a:spLocks noChangeShapeType="1"/>
            </p:cNvSpPr>
            <p:nvPr>
              <p:custDataLst>
                <p:tags r:id="rId9"/>
              </p:custDataLst>
            </p:nvPr>
          </p:nvSpPr>
          <p:spPr bwMode="gray">
            <a:xfrm rot="5400000">
              <a:off x="2404241" y="3546973"/>
              <a:ext cx="3619281" cy="0"/>
            </a:xfrm>
            <a:prstGeom prst="line">
              <a:avLst/>
            </a:prstGeom>
            <a:noFill/>
            <a:ln w="6350" cap="flat" cmpd="sng" algn="ctr">
              <a:solidFill>
                <a:schemeClr val="accent1"/>
              </a:solidFill>
              <a:prstDash val="dash"/>
              <a:round/>
              <a:headEnd type="none" w="med" len="med"/>
              <a:tailEnd type="none" w="lg" len="lg"/>
            </a:ln>
          </p:spPr>
          <p:txBody>
            <a:bodyPr lIns="0" tIns="0" rIns="0" bIns="0" anchor="ctr"/>
            <a:lstStyle/>
            <a:p>
              <a:pPr fontAlgn="base">
                <a:spcBef>
                  <a:spcPct val="40000"/>
                </a:spcBef>
                <a:spcAft>
                  <a:spcPct val="0"/>
                </a:spcAft>
                <a:buClr>
                  <a:srgbClr val="215283"/>
                </a:buClr>
                <a:buSzPct val="85000"/>
                <a:buFont typeface="Wingdings" pitchFamily="2" charset="2"/>
                <a:buNone/>
              </a:pPr>
              <a:endParaRPr lang="de-DE" sz="1300" dirty="0">
                <a:solidFill>
                  <a:srgbClr val="000000"/>
                </a:solidFill>
              </a:endParaRPr>
            </a:p>
          </p:txBody>
        </p:sp>
        <p:sp>
          <p:nvSpPr>
            <p:cNvPr id="45" name="Line 7"/>
            <p:cNvSpPr>
              <a:spLocks noChangeShapeType="1"/>
            </p:cNvSpPr>
            <p:nvPr>
              <p:custDataLst>
                <p:tags r:id="rId10"/>
              </p:custDataLst>
            </p:nvPr>
          </p:nvSpPr>
          <p:spPr bwMode="gray">
            <a:xfrm>
              <a:off x="2404772" y="3546972"/>
              <a:ext cx="3618220" cy="0"/>
            </a:xfrm>
            <a:prstGeom prst="line">
              <a:avLst/>
            </a:prstGeom>
            <a:noFill/>
            <a:ln w="6350" cap="flat" cmpd="sng" algn="ctr">
              <a:solidFill>
                <a:schemeClr val="accent1"/>
              </a:solidFill>
              <a:prstDash val="dash"/>
              <a:round/>
              <a:headEnd type="none" w="med" len="med"/>
              <a:tailEnd type="none" w="lg" len="lg"/>
            </a:ln>
          </p:spPr>
          <p:txBody>
            <a:bodyPr lIns="0" tIns="0" rIns="0" bIns="0" anchor="ctr"/>
            <a:lstStyle/>
            <a:p>
              <a:pPr fontAlgn="base">
                <a:spcBef>
                  <a:spcPct val="40000"/>
                </a:spcBef>
                <a:spcAft>
                  <a:spcPct val="0"/>
                </a:spcAft>
                <a:buClr>
                  <a:srgbClr val="215283"/>
                </a:buClr>
                <a:buSzPct val="85000"/>
                <a:buFont typeface="Wingdings" pitchFamily="2" charset="2"/>
                <a:buNone/>
              </a:pPr>
              <a:endParaRPr lang="de-DE" sz="1300" dirty="0">
                <a:solidFill>
                  <a:srgbClr val="000000"/>
                </a:solidFill>
              </a:endParaRPr>
            </a:p>
          </p:txBody>
        </p:sp>
        <p:sp>
          <p:nvSpPr>
            <p:cNvPr id="46" name="Rectangle 8"/>
            <p:cNvSpPr>
              <a:spLocks noChangeArrowheads="1"/>
            </p:cNvSpPr>
            <p:nvPr>
              <p:custDataLst>
                <p:tags r:id="rId11"/>
              </p:custDataLst>
            </p:nvPr>
          </p:nvSpPr>
          <p:spPr bwMode="gray">
            <a:xfrm>
              <a:off x="2401130" y="1737331"/>
              <a:ext cx="3618220" cy="3619281"/>
            </a:xfrm>
            <a:prstGeom prst="rect">
              <a:avLst/>
            </a:prstGeom>
            <a:noFill/>
            <a:ln w="6350" algn="ctr">
              <a:solidFill>
                <a:schemeClr val="tx2"/>
              </a:solidFill>
              <a:miter lim="800000"/>
              <a:headEnd/>
              <a:tailEnd/>
            </a:ln>
            <a:extLst>
              <a:ext uri="{909E8E84-426E-40DD-AFC4-6F175D3DCCD1}">
                <a14:hiddenFill xmlns:a14="http://schemas.microsoft.com/office/drawing/2010/main">
                  <a:solidFill>
                    <a:schemeClr val="lt1"/>
                  </a:solidFill>
                </a14:hiddenFill>
              </a:ext>
            </a:extLst>
          </p:spPr>
          <p:txBody>
            <a:bodyPr lIns="0" tIns="0" rIns="0" bIns="0" anchor="ctr">
              <a:noAutofit/>
            </a:bodyPr>
            <a:lstStyle/>
            <a:p>
              <a:pPr fontAlgn="base">
                <a:spcBef>
                  <a:spcPct val="40000"/>
                </a:spcBef>
                <a:spcAft>
                  <a:spcPct val="0"/>
                </a:spcAft>
                <a:buClr>
                  <a:srgbClr val="215283"/>
                </a:buClr>
                <a:buSzPct val="85000"/>
                <a:buFont typeface="Wingdings" pitchFamily="2" charset="2"/>
                <a:buNone/>
              </a:pPr>
              <a:endParaRPr lang="de-DE" sz="1300" dirty="0">
                <a:solidFill>
                  <a:schemeClr val="dk1"/>
                </a:solidFill>
              </a:endParaRPr>
            </a:p>
          </p:txBody>
        </p:sp>
      </p:grpSp>
      <p:sp>
        <p:nvSpPr>
          <p:cNvPr id="30" name="Rectangle 4">
            <a:hlinkClick r:id="rId18" action="ppaction://hlinksldjump"/>
            <a:extLst>
              <a:ext uri="{FF2B5EF4-FFF2-40B4-BE49-F238E27FC236}">
                <a16:creationId xmlns:a16="http://schemas.microsoft.com/office/drawing/2014/main" id="{31ED9180-E940-4FD6-AF80-2449061D49CE}"/>
              </a:ext>
            </a:extLst>
          </p:cNvPr>
          <p:cNvSpPr/>
          <p:nvPr/>
        </p:nvSpPr>
        <p:spPr bwMode="gray">
          <a:xfrm>
            <a:off x="144485" y="1306879"/>
            <a:ext cx="443684" cy="443682"/>
          </a:xfrm>
          <a:prstGeom prst="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2" name="Fußzeilenplatzhalter 11"/>
          <p:cNvSpPr>
            <a:spLocks noGrp="1"/>
          </p:cNvSpPr>
          <p:nvPr>
            <p:ph type="ftr" sz="quarter" idx="11"/>
          </p:nvPr>
        </p:nvSpPr>
        <p:spPr/>
        <p:txBody>
          <a:bodyPr/>
          <a:lstStyle/>
          <a:p>
            <a:r>
              <a:rPr lang="en-US"/>
              <a:t>/// Bayer 16:9 Template Chart Pool /// August 2019</a:t>
            </a:r>
            <a:endParaRPr lang="de-DE" dirty="0"/>
          </a:p>
        </p:txBody>
      </p:sp>
      <p:sp>
        <p:nvSpPr>
          <p:cNvPr id="13" name="Foliennummernplatzhalter 12"/>
          <p:cNvSpPr>
            <a:spLocks noGrp="1"/>
          </p:cNvSpPr>
          <p:nvPr>
            <p:ph type="sldNum" sz="quarter" idx="12"/>
          </p:nvPr>
        </p:nvSpPr>
        <p:spPr/>
        <p:txBody>
          <a:bodyPr/>
          <a:lstStyle/>
          <a:p>
            <a:fld id="{EEAD9179-7A6B-4268-BEB2-F3B8EB06115B}" type="slidenum">
              <a:rPr lang="de-DE" smtClean="0"/>
              <a:t>40</a:t>
            </a:fld>
            <a:endParaRPr lang="de-DE" dirty="0"/>
          </a:p>
        </p:txBody>
      </p:sp>
      <p:grpSp>
        <p:nvGrpSpPr>
          <p:cNvPr id="35" name="Group 34">
            <a:extLst>
              <a:ext uri="{FF2B5EF4-FFF2-40B4-BE49-F238E27FC236}">
                <a16:creationId xmlns:a16="http://schemas.microsoft.com/office/drawing/2014/main" id="{98122A3F-EC3E-4121-9A50-DD47E1915DE5}"/>
              </a:ext>
            </a:extLst>
          </p:cNvPr>
          <p:cNvGrpSpPr/>
          <p:nvPr/>
        </p:nvGrpSpPr>
        <p:grpSpPr bwMode="gray">
          <a:xfrm>
            <a:off x="6224087" y="1629369"/>
            <a:ext cx="4903874" cy="4405133"/>
            <a:chOff x="1120314" y="1731540"/>
            <a:chExt cx="4903874" cy="4405133"/>
          </a:xfrm>
        </p:grpSpPr>
        <p:sp>
          <p:nvSpPr>
            <p:cNvPr id="36" name="Text Placeholder 7">
              <a:extLst>
                <a:ext uri="{FF2B5EF4-FFF2-40B4-BE49-F238E27FC236}">
                  <a16:creationId xmlns:a16="http://schemas.microsoft.com/office/drawing/2014/main" id="{BBE406B6-537E-4F77-ABB2-C050EB9FB626}"/>
                </a:ext>
              </a:extLst>
            </p:cNvPr>
            <p:cNvSpPr txBox="1">
              <a:spLocks/>
            </p:cNvSpPr>
            <p:nvPr/>
          </p:nvSpPr>
          <p:spPr bwMode="gray">
            <a:xfrm>
              <a:off x="1907931" y="1734950"/>
              <a:ext cx="493200" cy="324000"/>
            </a:xfrm>
            <a:prstGeom prst="rect">
              <a:avLst/>
            </a:prstGeom>
          </p:spPr>
          <p:txBody>
            <a:bodyPr vert="horz" lIns="0" tIns="0" rIns="72000" bIns="0" rtlCol="0" anchor="t">
              <a:noAutofit/>
            </a:bodyPr>
            <a:lstStyle>
              <a:lvl1pPr marL="0" indent="0" algn="l" defTabSz="914400" rtl="0" eaLnBrk="1" latinLnBrk="0" hangingPunct="1">
                <a:spcBef>
                  <a:spcPts val="0"/>
                </a:spcBef>
                <a:spcAft>
                  <a:spcPts val="0"/>
                </a:spcAft>
                <a:buFontTx/>
                <a:buNone/>
                <a:tabLst/>
                <a:defRPr sz="1200" kern="1200">
                  <a:solidFill>
                    <a:schemeClr val="accent1"/>
                  </a:solidFill>
                  <a:latin typeface="+mn-lt"/>
                  <a:ea typeface="+mn-ea"/>
                  <a:cs typeface="+mn-cs"/>
                </a:defRPr>
              </a:lvl1pPr>
              <a:lvl2pPr marL="0" indent="0" algn="l" defTabSz="914400" rtl="0" eaLnBrk="1" latinLnBrk="0" hangingPunct="1">
                <a:spcBef>
                  <a:spcPts val="0"/>
                </a:spcBef>
                <a:spcAft>
                  <a:spcPts val="0"/>
                </a:spcAft>
                <a:buFontTx/>
                <a:buNone/>
                <a:tabLst/>
                <a:defRPr sz="1200" kern="1200">
                  <a:solidFill>
                    <a:schemeClr val="accent1"/>
                  </a:solidFill>
                  <a:latin typeface="+mn-lt"/>
                  <a:ea typeface="+mn-ea"/>
                  <a:cs typeface="+mn-cs"/>
                </a:defRPr>
              </a:lvl2pPr>
              <a:lvl3pPr marL="0" indent="0" algn="l" defTabSz="914400" rtl="0" eaLnBrk="1" latinLnBrk="0" hangingPunct="1">
                <a:spcBef>
                  <a:spcPts val="0"/>
                </a:spcBef>
                <a:spcAft>
                  <a:spcPts val="0"/>
                </a:spcAft>
                <a:buFontTx/>
                <a:buNone/>
                <a:tabLst/>
                <a:defRPr sz="1200" kern="1200">
                  <a:solidFill>
                    <a:schemeClr val="accent1"/>
                  </a:solidFill>
                  <a:latin typeface="+mn-lt"/>
                  <a:ea typeface="+mn-ea"/>
                  <a:cs typeface="+mn-cs"/>
                </a:defRPr>
              </a:lvl3pPr>
              <a:lvl4pPr marL="0" indent="0" algn="l" defTabSz="914400" rtl="0" eaLnBrk="1" latinLnBrk="0" hangingPunct="1">
                <a:spcBef>
                  <a:spcPts val="0"/>
                </a:spcBef>
                <a:spcAft>
                  <a:spcPts val="0"/>
                </a:spcAft>
                <a:buFontTx/>
                <a:buNone/>
                <a:tabLst/>
                <a:defRPr sz="1200" kern="1200">
                  <a:solidFill>
                    <a:schemeClr val="accent1"/>
                  </a:solidFill>
                  <a:latin typeface="+mn-lt"/>
                  <a:ea typeface="+mn-ea"/>
                  <a:cs typeface="+mn-cs"/>
                </a:defRPr>
              </a:lvl4pPr>
              <a:lvl5pPr marL="0" indent="0" algn="l" defTabSz="914400" rtl="0" eaLnBrk="1" latinLnBrk="0" hangingPunct="1">
                <a:spcBef>
                  <a:spcPts val="0"/>
                </a:spcBef>
                <a:spcAft>
                  <a:spcPts val="0"/>
                </a:spcAft>
                <a:buFontTx/>
                <a:buNone/>
                <a:tabLst/>
                <a:defRPr sz="1200" kern="1200">
                  <a:solidFill>
                    <a:schemeClr val="accent1"/>
                  </a:solidFill>
                  <a:latin typeface="+mn-lt"/>
                  <a:ea typeface="+mn-ea"/>
                  <a:cs typeface="+mn-cs"/>
                </a:defRPr>
              </a:lvl5pPr>
              <a:lvl6pPr marL="0" indent="0" algn="l" defTabSz="914400" rtl="0" eaLnBrk="1" latinLnBrk="0" hangingPunct="1">
                <a:spcBef>
                  <a:spcPts val="0"/>
                </a:spcBef>
                <a:spcAft>
                  <a:spcPts val="0"/>
                </a:spcAft>
                <a:buFontTx/>
                <a:buNone/>
                <a:tabLst/>
                <a:defRPr sz="1200" kern="1200">
                  <a:solidFill>
                    <a:schemeClr val="accent1"/>
                  </a:solidFill>
                  <a:latin typeface="+mn-lt"/>
                  <a:ea typeface="+mn-ea"/>
                  <a:cs typeface="+mn-cs"/>
                </a:defRPr>
              </a:lvl6pPr>
              <a:lvl7pPr marL="0" indent="0" algn="l" defTabSz="914400" rtl="0" eaLnBrk="1" latinLnBrk="0" hangingPunct="1">
                <a:spcBef>
                  <a:spcPts val="0"/>
                </a:spcBef>
                <a:spcAft>
                  <a:spcPts val="0"/>
                </a:spcAft>
                <a:buFontTx/>
                <a:buNone/>
                <a:tabLst/>
                <a:defRPr sz="1200" kern="1200">
                  <a:solidFill>
                    <a:schemeClr val="accent1"/>
                  </a:solidFill>
                  <a:latin typeface="+mn-lt"/>
                  <a:ea typeface="+mn-ea"/>
                  <a:cs typeface="+mn-cs"/>
                </a:defRPr>
              </a:lvl7pPr>
              <a:lvl8pPr marL="0" indent="0" algn="l" defTabSz="914400" rtl="0" eaLnBrk="1" latinLnBrk="0" hangingPunct="1">
                <a:spcBef>
                  <a:spcPts val="0"/>
                </a:spcBef>
                <a:spcAft>
                  <a:spcPts val="0"/>
                </a:spcAft>
                <a:buFontTx/>
                <a:buNone/>
                <a:tabLst/>
                <a:defRPr sz="1200" kern="1200">
                  <a:solidFill>
                    <a:schemeClr val="accent1"/>
                  </a:solidFill>
                  <a:latin typeface="+mn-lt"/>
                  <a:ea typeface="+mn-ea"/>
                  <a:cs typeface="+mn-cs"/>
                </a:defRPr>
              </a:lvl8pPr>
              <a:lvl9pPr marL="0" indent="0" algn="l" defTabSz="914400" rtl="0" eaLnBrk="1" latinLnBrk="0" hangingPunct="1">
                <a:spcBef>
                  <a:spcPts val="0"/>
                </a:spcBef>
                <a:spcAft>
                  <a:spcPts val="0"/>
                </a:spcAft>
                <a:buFontTx/>
                <a:buNone/>
                <a:tabLst/>
                <a:defRPr sz="1200" kern="1200">
                  <a:solidFill>
                    <a:schemeClr val="accent1"/>
                  </a:solidFill>
                  <a:latin typeface="+mn-lt"/>
                  <a:ea typeface="+mn-ea"/>
                  <a:cs typeface="+mn-cs"/>
                </a:defRPr>
              </a:lvl9pPr>
            </a:lstStyle>
            <a:p>
              <a:pPr algn="r"/>
              <a:r>
                <a:rPr lang="de-DE" dirty="0">
                  <a:solidFill>
                    <a:schemeClr val="tx2"/>
                  </a:solidFill>
                </a:rPr>
                <a:t>high</a:t>
              </a:r>
            </a:p>
          </p:txBody>
        </p:sp>
        <p:sp>
          <p:nvSpPr>
            <p:cNvPr id="37" name="Text Placeholder 7">
              <a:extLst>
                <a:ext uri="{FF2B5EF4-FFF2-40B4-BE49-F238E27FC236}">
                  <a16:creationId xmlns:a16="http://schemas.microsoft.com/office/drawing/2014/main" id="{51D46545-E258-4861-A7FB-D67E3468AE5B}"/>
                </a:ext>
              </a:extLst>
            </p:cNvPr>
            <p:cNvSpPr txBox="1">
              <a:spLocks/>
            </p:cNvSpPr>
            <p:nvPr/>
          </p:nvSpPr>
          <p:spPr bwMode="gray">
            <a:xfrm>
              <a:off x="1907931" y="5032612"/>
              <a:ext cx="493200" cy="324000"/>
            </a:xfrm>
            <a:prstGeom prst="rect">
              <a:avLst/>
            </a:prstGeom>
          </p:spPr>
          <p:txBody>
            <a:bodyPr vert="horz" lIns="0" tIns="0" rIns="72000" bIns="0" rtlCol="0" anchor="b">
              <a:noAutofit/>
            </a:bodyPr>
            <a:lstStyle>
              <a:lvl1pPr marL="0" indent="0" algn="l" defTabSz="914400" rtl="0" eaLnBrk="1" latinLnBrk="0" hangingPunct="1">
                <a:spcBef>
                  <a:spcPts val="0"/>
                </a:spcBef>
                <a:spcAft>
                  <a:spcPts val="0"/>
                </a:spcAft>
                <a:buFontTx/>
                <a:buNone/>
                <a:tabLst/>
                <a:defRPr sz="1200" kern="1200">
                  <a:solidFill>
                    <a:schemeClr val="accent1"/>
                  </a:solidFill>
                  <a:latin typeface="+mn-lt"/>
                  <a:ea typeface="+mn-ea"/>
                  <a:cs typeface="+mn-cs"/>
                </a:defRPr>
              </a:lvl1pPr>
              <a:lvl2pPr marL="0" indent="0" algn="l" defTabSz="914400" rtl="0" eaLnBrk="1" latinLnBrk="0" hangingPunct="1">
                <a:spcBef>
                  <a:spcPts val="0"/>
                </a:spcBef>
                <a:spcAft>
                  <a:spcPts val="0"/>
                </a:spcAft>
                <a:buFontTx/>
                <a:buNone/>
                <a:tabLst/>
                <a:defRPr sz="1200" kern="1200">
                  <a:solidFill>
                    <a:schemeClr val="accent1"/>
                  </a:solidFill>
                  <a:latin typeface="+mn-lt"/>
                  <a:ea typeface="+mn-ea"/>
                  <a:cs typeface="+mn-cs"/>
                </a:defRPr>
              </a:lvl2pPr>
              <a:lvl3pPr marL="0" indent="0" algn="l" defTabSz="914400" rtl="0" eaLnBrk="1" latinLnBrk="0" hangingPunct="1">
                <a:spcBef>
                  <a:spcPts val="0"/>
                </a:spcBef>
                <a:spcAft>
                  <a:spcPts val="0"/>
                </a:spcAft>
                <a:buFontTx/>
                <a:buNone/>
                <a:tabLst/>
                <a:defRPr sz="1200" kern="1200">
                  <a:solidFill>
                    <a:schemeClr val="accent1"/>
                  </a:solidFill>
                  <a:latin typeface="+mn-lt"/>
                  <a:ea typeface="+mn-ea"/>
                  <a:cs typeface="+mn-cs"/>
                </a:defRPr>
              </a:lvl3pPr>
              <a:lvl4pPr marL="0" indent="0" algn="l" defTabSz="914400" rtl="0" eaLnBrk="1" latinLnBrk="0" hangingPunct="1">
                <a:spcBef>
                  <a:spcPts val="0"/>
                </a:spcBef>
                <a:spcAft>
                  <a:spcPts val="0"/>
                </a:spcAft>
                <a:buFontTx/>
                <a:buNone/>
                <a:tabLst/>
                <a:defRPr sz="1200" kern="1200">
                  <a:solidFill>
                    <a:schemeClr val="accent1"/>
                  </a:solidFill>
                  <a:latin typeface="+mn-lt"/>
                  <a:ea typeface="+mn-ea"/>
                  <a:cs typeface="+mn-cs"/>
                </a:defRPr>
              </a:lvl4pPr>
              <a:lvl5pPr marL="0" indent="0" algn="l" defTabSz="914400" rtl="0" eaLnBrk="1" latinLnBrk="0" hangingPunct="1">
                <a:spcBef>
                  <a:spcPts val="0"/>
                </a:spcBef>
                <a:spcAft>
                  <a:spcPts val="0"/>
                </a:spcAft>
                <a:buFontTx/>
                <a:buNone/>
                <a:tabLst/>
                <a:defRPr sz="1200" kern="1200">
                  <a:solidFill>
                    <a:schemeClr val="accent1"/>
                  </a:solidFill>
                  <a:latin typeface="+mn-lt"/>
                  <a:ea typeface="+mn-ea"/>
                  <a:cs typeface="+mn-cs"/>
                </a:defRPr>
              </a:lvl5pPr>
              <a:lvl6pPr marL="0" indent="0" algn="l" defTabSz="914400" rtl="0" eaLnBrk="1" latinLnBrk="0" hangingPunct="1">
                <a:spcBef>
                  <a:spcPts val="0"/>
                </a:spcBef>
                <a:spcAft>
                  <a:spcPts val="0"/>
                </a:spcAft>
                <a:buFontTx/>
                <a:buNone/>
                <a:tabLst/>
                <a:defRPr sz="1200" kern="1200">
                  <a:solidFill>
                    <a:schemeClr val="accent1"/>
                  </a:solidFill>
                  <a:latin typeface="+mn-lt"/>
                  <a:ea typeface="+mn-ea"/>
                  <a:cs typeface="+mn-cs"/>
                </a:defRPr>
              </a:lvl6pPr>
              <a:lvl7pPr marL="0" indent="0" algn="l" defTabSz="914400" rtl="0" eaLnBrk="1" latinLnBrk="0" hangingPunct="1">
                <a:spcBef>
                  <a:spcPts val="0"/>
                </a:spcBef>
                <a:spcAft>
                  <a:spcPts val="0"/>
                </a:spcAft>
                <a:buFontTx/>
                <a:buNone/>
                <a:tabLst/>
                <a:defRPr sz="1200" kern="1200">
                  <a:solidFill>
                    <a:schemeClr val="accent1"/>
                  </a:solidFill>
                  <a:latin typeface="+mn-lt"/>
                  <a:ea typeface="+mn-ea"/>
                  <a:cs typeface="+mn-cs"/>
                </a:defRPr>
              </a:lvl7pPr>
              <a:lvl8pPr marL="0" indent="0" algn="l" defTabSz="914400" rtl="0" eaLnBrk="1" latinLnBrk="0" hangingPunct="1">
                <a:spcBef>
                  <a:spcPts val="0"/>
                </a:spcBef>
                <a:spcAft>
                  <a:spcPts val="0"/>
                </a:spcAft>
                <a:buFontTx/>
                <a:buNone/>
                <a:tabLst/>
                <a:defRPr sz="1200" kern="1200">
                  <a:solidFill>
                    <a:schemeClr val="accent1"/>
                  </a:solidFill>
                  <a:latin typeface="+mn-lt"/>
                  <a:ea typeface="+mn-ea"/>
                  <a:cs typeface="+mn-cs"/>
                </a:defRPr>
              </a:lvl8pPr>
              <a:lvl9pPr marL="0" indent="0" algn="l" defTabSz="914400" rtl="0" eaLnBrk="1" latinLnBrk="0" hangingPunct="1">
                <a:spcBef>
                  <a:spcPts val="0"/>
                </a:spcBef>
                <a:spcAft>
                  <a:spcPts val="0"/>
                </a:spcAft>
                <a:buFontTx/>
                <a:buNone/>
                <a:tabLst/>
                <a:defRPr sz="1200" kern="1200">
                  <a:solidFill>
                    <a:schemeClr val="accent1"/>
                  </a:solidFill>
                  <a:latin typeface="+mn-lt"/>
                  <a:ea typeface="+mn-ea"/>
                  <a:cs typeface="+mn-cs"/>
                </a:defRPr>
              </a:lvl9pPr>
            </a:lstStyle>
            <a:p>
              <a:pPr algn="r"/>
              <a:r>
                <a:rPr lang="de-DE" dirty="0">
                  <a:solidFill>
                    <a:schemeClr val="tx2"/>
                  </a:solidFill>
                </a:rPr>
                <a:t>Low </a:t>
              </a:r>
            </a:p>
          </p:txBody>
        </p:sp>
        <p:sp>
          <p:nvSpPr>
            <p:cNvPr id="38" name="Text Placeholder 7">
              <a:extLst>
                <a:ext uri="{FF2B5EF4-FFF2-40B4-BE49-F238E27FC236}">
                  <a16:creationId xmlns:a16="http://schemas.microsoft.com/office/drawing/2014/main" id="{C406A2CB-3F4E-4FA5-8EFA-3F33CCE3C9E9}"/>
                </a:ext>
              </a:extLst>
            </p:cNvPr>
            <p:cNvSpPr txBox="1">
              <a:spLocks/>
            </p:cNvSpPr>
            <p:nvPr/>
          </p:nvSpPr>
          <p:spPr bwMode="gray">
            <a:xfrm>
              <a:off x="2401130" y="5396258"/>
              <a:ext cx="1135296" cy="324000"/>
            </a:xfrm>
            <a:prstGeom prst="rect">
              <a:avLst/>
            </a:prstGeom>
          </p:spPr>
          <p:txBody>
            <a:bodyPr vert="horz" lIns="0" tIns="0" rIns="0" bIns="0" rtlCol="0" anchor="ctr">
              <a:noAutofit/>
            </a:bodyPr>
            <a:lstStyle>
              <a:lvl1pPr marL="0" indent="0" algn="l" defTabSz="914400" rtl="0" eaLnBrk="1" latinLnBrk="0" hangingPunct="1">
                <a:spcBef>
                  <a:spcPts val="0"/>
                </a:spcBef>
                <a:spcAft>
                  <a:spcPts val="0"/>
                </a:spcAft>
                <a:buFontTx/>
                <a:buNone/>
                <a:tabLst/>
                <a:defRPr sz="1200" kern="1200">
                  <a:solidFill>
                    <a:schemeClr val="accent1"/>
                  </a:solidFill>
                  <a:latin typeface="+mn-lt"/>
                  <a:ea typeface="+mn-ea"/>
                  <a:cs typeface="+mn-cs"/>
                </a:defRPr>
              </a:lvl1pPr>
              <a:lvl2pPr marL="0" indent="0" algn="l" defTabSz="914400" rtl="0" eaLnBrk="1" latinLnBrk="0" hangingPunct="1">
                <a:spcBef>
                  <a:spcPts val="0"/>
                </a:spcBef>
                <a:spcAft>
                  <a:spcPts val="0"/>
                </a:spcAft>
                <a:buFontTx/>
                <a:buNone/>
                <a:tabLst/>
                <a:defRPr sz="1200" kern="1200">
                  <a:solidFill>
                    <a:schemeClr val="accent1"/>
                  </a:solidFill>
                  <a:latin typeface="+mn-lt"/>
                  <a:ea typeface="+mn-ea"/>
                  <a:cs typeface="+mn-cs"/>
                </a:defRPr>
              </a:lvl2pPr>
              <a:lvl3pPr marL="0" indent="0" algn="l" defTabSz="914400" rtl="0" eaLnBrk="1" latinLnBrk="0" hangingPunct="1">
                <a:spcBef>
                  <a:spcPts val="0"/>
                </a:spcBef>
                <a:spcAft>
                  <a:spcPts val="0"/>
                </a:spcAft>
                <a:buFontTx/>
                <a:buNone/>
                <a:tabLst/>
                <a:defRPr sz="1200" kern="1200">
                  <a:solidFill>
                    <a:schemeClr val="accent1"/>
                  </a:solidFill>
                  <a:latin typeface="+mn-lt"/>
                  <a:ea typeface="+mn-ea"/>
                  <a:cs typeface="+mn-cs"/>
                </a:defRPr>
              </a:lvl3pPr>
              <a:lvl4pPr marL="0" indent="0" algn="l" defTabSz="914400" rtl="0" eaLnBrk="1" latinLnBrk="0" hangingPunct="1">
                <a:spcBef>
                  <a:spcPts val="0"/>
                </a:spcBef>
                <a:spcAft>
                  <a:spcPts val="0"/>
                </a:spcAft>
                <a:buFontTx/>
                <a:buNone/>
                <a:tabLst/>
                <a:defRPr sz="1200" kern="1200">
                  <a:solidFill>
                    <a:schemeClr val="accent1"/>
                  </a:solidFill>
                  <a:latin typeface="+mn-lt"/>
                  <a:ea typeface="+mn-ea"/>
                  <a:cs typeface="+mn-cs"/>
                </a:defRPr>
              </a:lvl4pPr>
              <a:lvl5pPr marL="0" indent="0" algn="l" defTabSz="914400" rtl="0" eaLnBrk="1" latinLnBrk="0" hangingPunct="1">
                <a:spcBef>
                  <a:spcPts val="0"/>
                </a:spcBef>
                <a:spcAft>
                  <a:spcPts val="0"/>
                </a:spcAft>
                <a:buFontTx/>
                <a:buNone/>
                <a:tabLst/>
                <a:defRPr sz="1200" kern="1200">
                  <a:solidFill>
                    <a:schemeClr val="accent1"/>
                  </a:solidFill>
                  <a:latin typeface="+mn-lt"/>
                  <a:ea typeface="+mn-ea"/>
                  <a:cs typeface="+mn-cs"/>
                </a:defRPr>
              </a:lvl5pPr>
              <a:lvl6pPr marL="0" indent="0" algn="l" defTabSz="914400" rtl="0" eaLnBrk="1" latinLnBrk="0" hangingPunct="1">
                <a:spcBef>
                  <a:spcPts val="0"/>
                </a:spcBef>
                <a:spcAft>
                  <a:spcPts val="0"/>
                </a:spcAft>
                <a:buFontTx/>
                <a:buNone/>
                <a:tabLst/>
                <a:defRPr sz="1200" kern="1200">
                  <a:solidFill>
                    <a:schemeClr val="accent1"/>
                  </a:solidFill>
                  <a:latin typeface="+mn-lt"/>
                  <a:ea typeface="+mn-ea"/>
                  <a:cs typeface="+mn-cs"/>
                </a:defRPr>
              </a:lvl6pPr>
              <a:lvl7pPr marL="0" indent="0" algn="l" defTabSz="914400" rtl="0" eaLnBrk="1" latinLnBrk="0" hangingPunct="1">
                <a:spcBef>
                  <a:spcPts val="0"/>
                </a:spcBef>
                <a:spcAft>
                  <a:spcPts val="0"/>
                </a:spcAft>
                <a:buFontTx/>
                <a:buNone/>
                <a:tabLst/>
                <a:defRPr sz="1200" kern="1200">
                  <a:solidFill>
                    <a:schemeClr val="accent1"/>
                  </a:solidFill>
                  <a:latin typeface="+mn-lt"/>
                  <a:ea typeface="+mn-ea"/>
                  <a:cs typeface="+mn-cs"/>
                </a:defRPr>
              </a:lvl7pPr>
              <a:lvl8pPr marL="0" indent="0" algn="l" defTabSz="914400" rtl="0" eaLnBrk="1" latinLnBrk="0" hangingPunct="1">
                <a:spcBef>
                  <a:spcPts val="0"/>
                </a:spcBef>
                <a:spcAft>
                  <a:spcPts val="0"/>
                </a:spcAft>
                <a:buFontTx/>
                <a:buNone/>
                <a:tabLst/>
                <a:defRPr sz="1200" kern="1200">
                  <a:solidFill>
                    <a:schemeClr val="accent1"/>
                  </a:solidFill>
                  <a:latin typeface="+mn-lt"/>
                  <a:ea typeface="+mn-ea"/>
                  <a:cs typeface="+mn-cs"/>
                </a:defRPr>
              </a:lvl8pPr>
              <a:lvl9pPr marL="0" indent="0" algn="l" defTabSz="914400" rtl="0" eaLnBrk="1" latinLnBrk="0" hangingPunct="1">
                <a:spcBef>
                  <a:spcPts val="0"/>
                </a:spcBef>
                <a:spcAft>
                  <a:spcPts val="0"/>
                </a:spcAft>
                <a:buFontTx/>
                <a:buNone/>
                <a:tabLst/>
                <a:defRPr sz="1200" kern="1200">
                  <a:solidFill>
                    <a:schemeClr val="accent1"/>
                  </a:solidFill>
                  <a:latin typeface="+mn-lt"/>
                  <a:ea typeface="+mn-ea"/>
                  <a:cs typeface="+mn-cs"/>
                </a:defRPr>
              </a:lvl9pPr>
            </a:lstStyle>
            <a:p>
              <a:r>
                <a:rPr lang="de-DE" dirty="0">
                  <a:solidFill>
                    <a:schemeClr val="tx2"/>
                  </a:solidFill>
                </a:rPr>
                <a:t>Easy </a:t>
              </a:r>
            </a:p>
          </p:txBody>
        </p:sp>
        <p:sp>
          <p:nvSpPr>
            <p:cNvPr id="43" name="Text Placeholder 7">
              <a:extLst>
                <a:ext uri="{FF2B5EF4-FFF2-40B4-BE49-F238E27FC236}">
                  <a16:creationId xmlns:a16="http://schemas.microsoft.com/office/drawing/2014/main" id="{A70797DC-E6AF-406C-9945-D08C9C56E89E}"/>
                </a:ext>
              </a:extLst>
            </p:cNvPr>
            <p:cNvSpPr txBox="1">
              <a:spLocks/>
            </p:cNvSpPr>
            <p:nvPr/>
          </p:nvSpPr>
          <p:spPr bwMode="gray">
            <a:xfrm>
              <a:off x="4888892" y="5396258"/>
              <a:ext cx="1135296" cy="324000"/>
            </a:xfrm>
            <a:prstGeom prst="rect">
              <a:avLst/>
            </a:prstGeom>
          </p:spPr>
          <p:txBody>
            <a:bodyPr vert="horz" lIns="0" tIns="0" rIns="0" bIns="0" rtlCol="0" anchor="ctr">
              <a:noAutofit/>
            </a:bodyPr>
            <a:lstStyle>
              <a:lvl1pPr marL="0" indent="0" algn="l" defTabSz="914400" rtl="0" eaLnBrk="1" latinLnBrk="0" hangingPunct="1">
                <a:spcBef>
                  <a:spcPts val="0"/>
                </a:spcBef>
                <a:spcAft>
                  <a:spcPts val="0"/>
                </a:spcAft>
                <a:buFontTx/>
                <a:buNone/>
                <a:tabLst/>
                <a:defRPr sz="1200" kern="1200">
                  <a:solidFill>
                    <a:schemeClr val="accent1"/>
                  </a:solidFill>
                  <a:latin typeface="+mn-lt"/>
                  <a:ea typeface="+mn-ea"/>
                  <a:cs typeface="+mn-cs"/>
                </a:defRPr>
              </a:lvl1pPr>
              <a:lvl2pPr marL="0" indent="0" algn="l" defTabSz="914400" rtl="0" eaLnBrk="1" latinLnBrk="0" hangingPunct="1">
                <a:spcBef>
                  <a:spcPts val="0"/>
                </a:spcBef>
                <a:spcAft>
                  <a:spcPts val="0"/>
                </a:spcAft>
                <a:buFontTx/>
                <a:buNone/>
                <a:tabLst/>
                <a:defRPr sz="1200" kern="1200">
                  <a:solidFill>
                    <a:schemeClr val="accent1"/>
                  </a:solidFill>
                  <a:latin typeface="+mn-lt"/>
                  <a:ea typeface="+mn-ea"/>
                  <a:cs typeface="+mn-cs"/>
                </a:defRPr>
              </a:lvl2pPr>
              <a:lvl3pPr marL="0" indent="0" algn="l" defTabSz="914400" rtl="0" eaLnBrk="1" latinLnBrk="0" hangingPunct="1">
                <a:spcBef>
                  <a:spcPts val="0"/>
                </a:spcBef>
                <a:spcAft>
                  <a:spcPts val="0"/>
                </a:spcAft>
                <a:buFontTx/>
                <a:buNone/>
                <a:tabLst/>
                <a:defRPr sz="1200" kern="1200">
                  <a:solidFill>
                    <a:schemeClr val="accent1"/>
                  </a:solidFill>
                  <a:latin typeface="+mn-lt"/>
                  <a:ea typeface="+mn-ea"/>
                  <a:cs typeface="+mn-cs"/>
                </a:defRPr>
              </a:lvl3pPr>
              <a:lvl4pPr marL="0" indent="0" algn="l" defTabSz="914400" rtl="0" eaLnBrk="1" latinLnBrk="0" hangingPunct="1">
                <a:spcBef>
                  <a:spcPts val="0"/>
                </a:spcBef>
                <a:spcAft>
                  <a:spcPts val="0"/>
                </a:spcAft>
                <a:buFontTx/>
                <a:buNone/>
                <a:tabLst/>
                <a:defRPr sz="1200" kern="1200">
                  <a:solidFill>
                    <a:schemeClr val="accent1"/>
                  </a:solidFill>
                  <a:latin typeface="+mn-lt"/>
                  <a:ea typeface="+mn-ea"/>
                  <a:cs typeface="+mn-cs"/>
                </a:defRPr>
              </a:lvl4pPr>
              <a:lvl5pPr marL="0" indent="0" algn="l" defTabSz="914400" rtl="0" eaLnBrk="1" latinLnBrk="0" hangingPunct="1">
                <a:spcBef>
                  <a:spcPts val="0"/>
                </a:spcBef>
                <a:spcAft>
                  <a:spcPts val="0"/>
                </a:spcAft>
                <a:buFontTx/>
                <a:buNone/>
                <a:tabLst/>
                <a:defRPr sz="1200" kern="1200">
                  <a:solidFill>
                    <a:schemeClr val="accent1"/>
                  </a:solidFill>
                  <a:latin typeface="+mn-lt"/>
                  <a:ea typeface="+mn-ea"/>
                  <a:cs typeface="+mn-cs"/>
                </a:defRPr>
              </a:lvl5pPr>
              <a:lvl6pPr marL="0" indent="0" algn="l" defTabSz="914400" rtl="0" eaLnBrk="1" latinLnBrk="0" hangingPunct="1">
                <a:spcBef>
                  <a:spcPts val="0"/>
                </a:spcBef>
                <a:spcAft>
                  <a:spcPts val="0"/>
                </a:spcAft>
                <a:buFontTx/>
                <a:buNone/>
                <a:tabLst/>
                <a:defRPr sz="1200" kern="1200">
                  <a:solidFill>
                    <a:schemeClr val="accent1"/>
                  </a:solidFill>
                  <a:latin typeface="+mn-lt"/>
                  <a:ea typeface="+mn-ea"/>
                  <a:cs typeface="+mn-cs"/>
                </a:defRPr>
              </a:lvl6pPr>
              <a:lvl7pPr marL="0" indent="0" algn="l" defTabSz="914400" rtl="0" eaLnBrk="1" latinLnBrk="0" hangingPunct="1">
                <a:spcBef>
                  <a:spcPts val="0"/>
                </a:spcBef>
                <a:spcAft>
                  <a:spcPts val="0"/>
                </a:spcAft>
                <a:buFontTx/>
                <a:buNone/>
                <a:tabLst/>
                <a:defRPr sz="1200" kern="1200">
                  <a:solidFill>
                    <a:schemeClr val="accent1"/>
                  </a:solidFill>
                  <a:latin typeface="+mn-lt"/>
                  <a:ea typeface="+mn-ea"/>
                  <a:cs typeface="+mn-cs"/>
                </a:defRPr>
              </a:lvl7pPr>
              <a:lvl8pPr marL="0" indent="0" algn="l" defTabSz="914400" rtl="0" eaLnBrk="1" latinLnBrk="0" hangingPunct="1">
                <a:spcBef>
                  <a:spcPts val="0"/>
                </a:spcBef>
                <a:spcAft>
                  <a:spcPts val="0"/>
                </a:spcAft>
                <a:buFontTx/>
                <a:buNone/>
                <a:tabLst/>
                <a:defRPr sz="1200" kern="1200">
                  <a:solidFill>
                    <a:schemeClr val="accent1"/>
                  </a:solidFill>
                  <a:latin typeface="+mn-lt"/>
                  <a:ea typeface="+mn-ea"/>
                  <a:cs typeface="+mn-cs"/>
                </a:defRPr>
              </a:lvl8pPr>
              <a:lvl9pPr marL="0" indent="0" algn="l" defTabSz="914400" rtl="0" eaLnBrk="1" latinLnBrk="0" hangingPunct="1">
                <a:spcBef>
                  <a:spcPts val="0"/>
                </a:spcBef>
                <a:spcAft>
                  <a:spcPts val="0"/>
                </a:spcAft>
                <a:buFontTx/>
                <a:buNone/>
                <a:tabLst/>
                <a:defRPr sz="1200" kern="1200">
                  <a:solidFill>
                    <a:schemeClr val="accent1"/>
                  </a:solidFill>
                  <a:latin typeface="+mn-lt"/>
                  <a:ea typeface="+mn-ea"/>
                  <a:cs typeface="+mn-cs"/>
                </a:defRPr>
              </a:lvl9pPr>
            </a:lstStyle>
            <a:p>
              <a:pPr algn="r"/>
              <a:r>
                <a:rPr lang="de-DE" dirty="0">
                  <a:solidFill>
                    <a:schemeClr val="tx2"/>
                  </a:solidFill>
                </a:rPr>
                <a:t>Hard </a:t>
              </a:r>
            </a:p>
          </p:txBody>
        </p:sp>
        <p:sp>
          <p:nvSpPr>
            <p:cNvPr id="44" name="Text Placeholder 7">
              <a:extLst>
                <a:ext uri="{FF2B5EF4-FFF2-40B4-BE49-F238E27FC236}">
                  <a16:creationId xmlns:a16="http://schemas.microsoft.com/office/drawing/2014/main" id="{968FA3E1-3A2F-41A6-A18C-5E1DF7559D42}"/>
                </a:ext>
              </a:extLst>
            </p:cNvPr>
            <p:cNvSpPr txBox="1">
              <a:spLocks/>
            </p:cNvSpPr>
            <p:nvPr/>
          </p:nvSpPr>
          <p:spPr bwMode="gray">
            <a:xfrm>
              <a:off x="2402429" y="5812673"/>
              <a:ext cx="3621759" cy="324000"/>
            </a:xfrm>
            <a:prstGeom prst="rect">
              <a:avLst/>
            </a:prstGeom>
          </p:spPr>
          <p:txBody>
            <a:bodyPr vert="horz" lIns="0" tIns="0" rIns="0" bIns="0" rtlCol="0" anchor="ctr">
              <a:noAutofit/>
            </a:bodyPr>
            <a:lstStyle>
              <a:lvl1pPr marL="0" indent="0" algn="l" defTabSz="914400" rtl="0" eaLnBrk="1" latinLnBrk="0" hangingPunct="1">
                <a:spcBef>
                  <a:spcPts val="0"/>
                </a:spcBef>
                <a:spcAft>
                  <a:spcPts val="0"/>
                </a:spcAft>
                <a:buFontTx/>
                <a:buNone/>
                <a:tabLst/>
                <a:defRPr sz="1200" kern="1200">
                  <a:solidFill>
                    <a:schemeClr val="accent1"/>
                  </a:solidFill>
                  <a:latin typeface="+mn-lt"/>
                  <a:ea typeface="+mn-ea"/>
                  <a:cs typeface="+mn-cs"/>
                </a:defRPr>
              </a:lvl1pPr>
              <a:lvl2pPr marL="0" indent="0" algn="l" defTabSz="914400" rtl="0" eaLnBrk="1" latinLnBrk="0" hangingPunct="1">
                <a:spcBef>
                  <a:spcPts val="0"/>
                </a:spcBef>
                <a:spcAft>
                  <a:spcPts val="0"/>
                </a:spcAft>
                <a:buFontTx/>
                <a:buNone/>
                <a:tabLst/>
                <a:defRPr sz="1200" kern="1200">
                  <a:solidFill>
                    <a:schemeClr val="accent1"/>
                  </a:solidFill>
                  <a:latin typeface="+mn-lt"/>
                  <a:ea typeface="+mn-ea"/>
                  <a:cs typeface="+mn-cs"/>
                </a:defRPr>
              </a:lvl2pPr>
              <a:lvl3pPr marL="0" indent="0" algn="l" defTabSz="914400" rtl="0" eaLnBrk="1" latinLnBrk="0" hangingPunct="1">
                <a:spcBef>
                  <a:spcPts val="0"/>
                </a:spcBef>
                <a:spcAft>
                  <a:spcPts val="0"/>
                </a:spcAft>
                <a:buFontTx/>
                <a:buNone/>
                <a:tabLst/>
                <a:defRPr sz="1200" kern="1200">
                  <a:solidFill>
                    <a:schemeClr val="accent1"/>
                  </a:solidFill>
                  <a:latin typeface="+mn-lt"/>
                  <a:ea typeface="+mn-ea"/>
                  <a:cs typeface="+mn-cs"/>
                </a:defRPr>
              </a:lvl3pPr>
              <a:lvl4pPr marL="0" indent="0" algn="l" defTabSz="914400" rtl="0" eaLnBrk="1" latinLnBrk="0" hangingPunct="1">
                <a:spcBef>
                  <a:spcPts val="0"/>
                </a:spcBef>
                <a:spcAft>
                  <a:spcPts val="0"/>
                </a:spcAft>
                <a:buFontTx/>
                <a:buNone/>
                <a:tabLst/>
                <a:defRPr sz="1200" kern="1200">
                  <a:solidFill>
                    <a:schemeClr val="accent1"/>
                  </a:solidFill>
                  <a:latin typeface="+mn-lt"/>
                  <a:ea typeface="+mn-ea"/>
                  <a:cs typeface="+mn-cs"/>
                </a:defRPr>
              </a:lvl4pPr>
              <a:lvl5pPr marL="0" indent="0" algn="l" defTabSz="914400" rtl="0" eaLnBrk="1" latinLnBrk="0" hangingPunct="1">
                <a:spcBef>
                  <a:spcPts val="0"/>
                </a:spcBef>
                <a:spcAft>
                  <a:spcPts val="0"/>
                </a:spcAft>
                <a:buFontTx/>
                <a:buNone/>
                <a:tabLst/>
                <a:defRPr sz="1200" kern="1200">
                  <a:solidFill>
                    <a:schemeClr val="accent1"/>
                  </a:solidFill>
                  <a:latin typeface="+mn-lt"/>
                  <a:ea typeface="+mn-ea"/>
                  <a:cs typeface="+mn-cs"/>
                </a:defRPr>
              </a:lvl5pPr>
              <a:lvl6pPr marL="0" indent="0" algn="l" defTabSz="914400" rtl="0" eaLnBrk="1" latinLnBrk="0" hangingPunct="1">
                <a:spcBef>
                  <a:spcPts val="0"/>
                </a:spcBef>
                <a:spcAft>
                  <a:spcPts val="0"/>
                </a:spcAft>
                <a:buFontTx/>
                <a:buNone/>
                <a:tabLst/>
                <a:defRPr sz="1200" kern="1200">
                  <a:solidFill>
                    <a:schemeClr val="accent1"/>
                  </a:solidFill>
                  <a:latin typeface="+mn-lt"/>
                  <a:ea typeface="+mn-ea"/>
                  <a:cs typeface="+mn-cs"/>
                </a:defRPr>
              </a:lvl6pPr>
              <a:lvl7pPr marL="0" indent="0" algn="l" defTabSz="914400" rtl="0" eaLnBrk="1" latinLnBrk="0" hangingPunct="1">
                <a:spcBef>
                  <a:spcPts val="0"/>
                </a:spcBef>
                <a:spcAft>
                  <a:spcPts val="0"/>
                </a:spcAft>
                <a:buFontTx/>
                <a:buNone/>
                <a:tabLst/>
                <a:defRPr sz="1200" kern="1200">
                  <a:solidFill>
                    <a:schemeClr val="accent1"/>
                  </a:solidFill>
                  <a:latin typeface="+mn-lt"/>
                  <a:ea typeface="+mn-ea"/>
                  <a:cs typeface="+mn-cs"/>
                </a:defRPr>
              </a:lvl7pPr>
              <a:lvl8pPr marL="0" indent="0" algn="l" defTabSz="914400" rtl="0" eaLnBrk="1" latinLnBrk="0" hangingPunct="1">
                <a:spcBef>
                  <a:spcPts val="0"/>
                </a:spcBef>
                <a:spcAft>
                  <a:spcPts val="0"/>
                </a:spcAft>
                <a:buFontTx/>
                <a:buNone/>
                <a:tabLst/>
                <a:defRPr sz="1200" kern="1200">
                  <a:solidFill>
                    <a:schemeClr val="accent1"/>
                  </a:solidFill>
                  <a:latin typeface="+mn-lt"/>
                  <a:ea typeface="+mn-ea"/>
                  <a:cs typeface="+mn-cs"/>
                </a:defRPr>
              </a:lvl8pPr>
              <a:lvl9pPr marL="0" indent="0" algn="l" defTabSz="914400" rtl="0" eaLnBrk="1" latinLnBrk="0" hangingPunct="1">
                <a:spcBef>
                  <a:spcPts val="0"/>
                </a:spcBef>
                <a:spcAft>
                  <a:spcPts val="0"/>
                </a:spcAft>
                <a:buFontTx/>
                <a:buNone/>
                <a:tabLst/>
                <a:defRPr sz="1200" kern="1200">
                  <a:solidFill>
                    <a:schemeClr val="accent1"/>
                  </a:solidFill>
                  <a:latin typeface="+mn-lt"/>
                  <a:ea typeface="+mn-ea"/>
                  <a:cs typeface="+mn-cs"/>
                </a:defRPr>
              </a:lvl9pPr>
            </a:lstStyle>
            <a:p>
              <a:pPr lvl="1" algn="r">
                <a:spcBef>
                  <a:spcPts val="300"/>
                </a:spcBef>
                <a:spcAft>
                  <a:spcPts val="300"/>
                </a:spcAft>
              </a:pPr>
              <a:r>
                <a:rPr lang="de-DE" b="1" dirty="0"/>
                <a:t>Efforts/cost </a:t>
              </a:r>
            </a:p>
          </p:txBody>
        </p:sp>
        <p:sp>
          <p:nvSpPr>
            <p:cNvPr id="48" name="Line 13">
              <a:extLst>
                <a:ext uri="{FF2B5EF4-FFF2-40B4-BE49-F238E27FC236}">
                  <a16:creationId xmlns:a16="http://schemas.microsoft.com/office/drawing/2014/main" id="{20D00E84-62ED-466F-8312-6A454F7E83BA}"/>
                </a:ext>
              </a:extLst>
            </p:cNvPr>
            <p:cNvSpPr>
              <a:spLocks noChangeShapeType="1"/>
            </p:cNvSpPr>
            <p:nvPr>
              <p:custDataLst>
                <p:tags r:id="rId2"/>
              </p:custDataLst>
            </p:nvPr>
          </p:nvSpPr>
          <p:spPr bwMode="gray">
            <a:xfrm>
              <a:off x="2401131" y="5759902"/>
              <a:ext cx="3623057" cy="0"/>
            </a:xfrm>
            <a:prstGeom prst="line">
              <a:avLst/>
            </a:prstGeom>
            <a:noFill/>
            <a:ln w="6350" cap="flat" cmpd="sng" algn="ctr">
              <a:solidFill>
                <a:schemeClr val="accent1"/>
              </a:solidFill>
              <a:prstDash val="solid"/>
              <a:round/>
              <a:headEnd type="none" w="med" len="med"/>
              <a:tailEnd type="none" w="med" len="med"/>
            </a:ln>
          </p:spPr>
          <p:txBody>
            <a:bodyPr wrap="none" lIns="0" tIns="46800" rIns="90000" bIns="46800" anchor="ctr">
              <a:noAutofit/>
            </a:bodyPr>
            <a:lstStyle/>
            <a:p>
              <a:pPr algn="r" fontAlgn="base">
                <a:spcBef>
                  <a:spcPct val="40000"/>
                </a:spcBef>
                <a:spcAft>
                  <a:spcPct val="0"/>
                </a:spcAft>
                <a:buClr>
                  <a:srgbClr val="215283"/>
                </a:buClr>
                <a:buSzPct val="85000"/>
                <a:buFont typeface="Wingdings" pitchFamily="2" charset="2"/>
                <a:buNone/>
              </a:pPr>
              <a:endParaRPr lang="de-DE" sz="1300" dirty="0">
                <a:solidFill>
                  <a:srgbClr val="000000"/>
                </a:solidFill>
              </a:endParaRPr>
            </a:p>
          </p:txBody>
        </p:sp>
        <p:sp>
          <p:nvSpPr>
            <p:cNvPr id="52" name="Line 15">
              <a:extLst>
                <a:ext uri="{FF2B5EF4-FFF2-40B4-BE49-F238E27FC236}">
                  <a16:creationId xmlns:a16="http://schemas.microsoft.com/office/drawing/2014/main" id="{30603675-1952-4101-B914-2FC7E6ABCA32}"/>
                </a:ext>
              </a:extLst>
            </p:cNvPr>
            <p:cNvSpPr>
              <a:spLocks noChangeShapeType="1"/>
            </p:cNvSpPr>
            <p:nvPr>
              <p:custDataLst>
                <p:tags r:id="rId3"/>
              </p:custDataLst>
            </p:nvPr>
          </p:nvSpPr>
          <p:spPr bwMode="gray">
            <a:xfrm rot="5400000">
              <a:off x="103662" y="3535886"/>
              <a:ext cx="3597108" cy="0"/>
            </a:xfrm>
            <a:prstGeom prst="line">
              <a:avLst/>
            </a:prstGeom>
            <a:noFill/>
            <a:ln w="6350" cap="flat" cmpd="sng" algn="ctr">
              <a:solidFill>
                <a:schemeClr val="accent1"/>
              </a:solidFill>
              <a:prstDash val="solid"/>
              <a:round/>
              <a:headEnd type="none" w="med" len="med"/>
              <a:tailEnd type="none" w="med" len="med"/>
            </a:ln>
          </p:spPr>
          <p:txBody>
            <a:bodyPr lIns="0" tIns="46800" rIns="90000" bIns="46800" anchor="ctr">
              <a:noAutofit/>
            </a:bodyPr>
            <a:lstStyle/>
            <a:p>
              <a:pPr fontAlgn="base">
                <a:spcBef>
                  <a:spcPct val="40000"/>
                </a:spcBef>
                <a:spcAft>
                  <a:spcPct val="0"/>
                </a:spcAft>
                <a:buClr>
                  <a:srgbClr val="215283"/>
                </a:buClr>
                <a:buSzPct val="85000"/>
                <a:buFont typeface="Wingdings" pitchFamily="2" charset="2"/>
                <a:buNone/>
              </a:pPr>
              <a:endParaRPr lang="de-DE" sz="1300" dirty="0">
                <a:solidFill>
                  <a:srgbClr val="000000"/>
                </a:solidFill>
              </a:endParaRPr>
            </a:p>
          </p:txBody>
        </p:sp>
        <p:sp>
          <p:nvSpPr>
            <p:cNvPr id="53" name="Text Placeholder 9">
              <a:extLst>
                <a:ext uri="{FF2B5EF4-FFF2-40B4-BE49-F238E27FC236}">
                  <a16:creationId xmlns:a16="http://schemas.microsoft.com/office/drawing/2014/main" id="{146B7E36-F651-48DC-A59F-2420914ADD76}"/>
                </a:ext>
              </a:extLst>
            </p:cNvPr>
            <p:cNvSpPr txBox="1">
              <a:spLocks/>
            </p:cNvSpPr>
            <p:nvPr/>
          </p:nvSpPr>
          <p:spPr bwMode="gray">
            <a:xfrm>
              <a:off x="1120314" y="1731540"/>
              <a:ext cx="919553" cy="3599489"/>
            </a:xfrm>
            <a:prstGeom prst="rect">
              <a:avLst/>
            </a:prstGeom>
            <a:noFill/>
          </p:spPr>
          <p:txBody>
            <a:bodyPr lIns="0" tIns="0" rIns="72000" bIns="0"/>
            <a:lstStyle>
              <a:lvl1pPr marL="0" indent="0" algn="l" defTabSz="914400" rtl="0" eaLnBrk="1" latinLnBrk="0" hangingPunct="1">
                <a:spcBef>
                  <a:spcPts val="1200"/>
                </a:spcBef>
                <a:spcAft>
                  <a:spcPts val="300"/>
                </a:spcAft>
                <a:buFont typeface="Arial" panose="020B0604020202020204" pitchFamily="34" charset="0"/>
                <a:buNone/>
                <a:defRPr sz="1200" kern="1200">
                  <a:solidFill>
                    <a:schemeClr val="tx1"/>
                  </a:solidFill>
                  <a:latin typeface="+mn-lt"/>
                  <a:ea typeface="+mn-ea"/>
                  <a:cs typeface="+mn-cs"/>
                </a:defRPr>
              </a:lvl1pPr>
              <a:lvl2pPr marL="180000" indent="-180000" algn="l" defTabSz="914400" rtl="0" eaLnBrk="1" latinLnBrk="0" hangingPunct="1">
                <a:spcBef>
                  <a:spcPts val="300"/>
                </a:spcBef>
                <a:spcAft>
                  <a:spcPts val="300"/>
                </a:spcAft>
                <a:buFontTx/>
                <a:buBlip>
                  <a:blip r:embed="rId14"/>
                </a:buBlip>
                <a:defRPr sz="1200" kern="1200">
                  <a:solidFill>
                    <a:schemeClr val="tx1"/>
                  </a:solidFill>
                  <a:latin typeface="+mn-lt"/>
                  <a:ea typeface="+mn-ea"/>
                  <a:cs typeface="+mn-cs"/>
                </a:defRPr>
              </a:lvl2pPr>
              <a:lvl3pPr marL="360000" indent="-180000" algn="l" defTabSz="914400" rtl="0" eaLnBrk="1" latinLnBrk="0" hangingPunct="1">
                <a:spcBef>
                  <a:spcPts val="300"/>
                </a:spcBef>
                <a:spcAft>
                  <a:spcPts val="300"/>
                </a:spcAft>
                <a:buFontTx/>
                <a:buBlip>
                  <a:blip r:embed="rId15"/>
                </a:buBlip>
                <a:defRPr sz="1200" kern="1200">
                  <a:solidFill>
                    <a:schemeClr val="tx1"/>
                  </a:solidFill>
                  <a:latin typeface="+mn-lt"/>
                  <a:ea typeface="+mn-ea"/>
                  <a:cs typeface="+mn-cs"/>
                </a:defRPr>
              </a:lvl3pPr>
              <a:lvl4pPr marL="540000" indent="-180000" algn="l" defTabSz="914400" rtl="0" eaLnBrk="1" latinLnBrk="0" hangingPunct="1">
                <a:spcBef>
                  <a:spcPts val="300"/>
                </a:spcBef>
                <a:spcAft>
                  <a:spcPts val="300"/>
                </a:spcAft>
                <a:buFontTx/>
                <a:buBlip>
                  <a:blip r:embed="rId16"/>
                </a:buBlip>
                <a:defRPr sz="1200" kern="1200">
                  <a:solidFill>
                    <a:schemeClr val="tx1"/>
                  </a:solidFill>
                  <a:latin typeface="+mn-lt"/>
                  <a:ea typeface="+mn-ea"/>
                  <a:cs typeface="+mn-cs"/>
                </a:defRPr>
              </a:lvl4pPr>
              <a:lvl5pPr marL="720000" indent="-180000" algn="l" defTabSz="914400" rtl="0" eaLnBrk="1" latinLnBrk="0" hangingPunct="1">
                <a:spcBef>
                  <a:spcPts val="300"/>
                </a:spcBef>
                <a:spcAft>
                  <a:spcPts val="300"/>
                </a:spcAft>
                <a:buFontTx/>
                <a:buBlip>
                  <a:blip r:embed="rId17"/>
                </a:buBlip>
                <a:defRPr sz="1200" kern="1200">
                  <a:solidFill>
                    <a:schemeClr val="tx1"/>
                  </a:solidFill>
                  <a:latin typeface="+mn-lt"/>
                  <a:ea typeface="+mn-ea"/>
                  <a:cs typeface="+mn-cs"/>
                </a:defRPr>
              </a:lvl5pPr>
              <a:lvl6pPr marL="720000" indent="-180000" algn="l" defTabSz="914400" rtl="0" eaLnBrk="1" latinLnBrk="0" hangingPunct="1">
                <a:spcBef>
                  <a:spcPts val="300"/>
                </a:spcBef>
                <a:spcAft>
                  <a:spcPts val="300"/>
                </a:spcAft>
                <a:buFontTx/>
                <a:buBlip>
                  <a:blip r:embed="rId17"/>
                </a:buBlip>
                <a:defRPr sz="1200" kern="1200">
                  <a:solidFill>
                    <a:schemeClr val="tx1"/>
                  </a:solidFill>
                  <a:latin typeface="+mn-lt"/>
                  <a:ea typeface="+mn-ea"/>
                  <a:cs typeface="+mn-cs"/>
                </a:defRPr>
              </a:lvl6pPr>
              <a:lvl7pPr marL="720000" indent="-180000" algn="l" defTabSz="914400" rtl="0" eaLnBrk="1" latinLnBrk="0" hangingPunct="1">
                <a:spcBef>
                  <a:spcPts val="300"/>
                </a:spcBef>
                <a:spcAft>
                  <a:spcPts val="300"/>
                </a:spcAft>
                <a:buFontTx/>
                <a:buBlip>
                  <a:blip r:embed="rId17"/>
                </a:buBlip>
                <a:defRPr sz="1200" kern="1200">
                  <a:solidFill>
                    <a:schemeClr val="tx1"/>
                  </a:solidFill>
                  <a:latin typeface="+mn-lt"/>
                  <a:ea typeface="+mn-ea"/>
                  <a:cs typeface="+mn-cs"/>
                </a:defRPr>
              </a:lvl7pPr>
              <a:lvl8pPr marL="720000" indent="-180000" algn="l" defTabSz="914400" rtl="0" eaLnBrk="1" latinLnBrk="0" hangingPunct="1">
                <a:spcBef>
                  <a:spcPts val="300"/>
                </a:spcBef>
                <a:spcAft>
                  <a:spcPts val="300"/>
                </a:spcAft>
                <a:buFontTx/>
                <a:buBlip>
                  <a:blip r:embed="rId17"/>
                </a:buBlip>
                <a:defRPr sz="1200" kern="1200">
                  <a:solidFill>
                    <a:schemeClr val="tx1"/>
                  </a:solidFill>
                  <a:latin typeface="+mn-lt"/>
                  <a:ea typeface="+mn-ea"/>
                  <a:cs typeface="+mn-cs"/>
                </a:defRPr>
              </a:lvl8pPr>
              <a:lvl9pPr marL="720000" indent="-180000" algn="l" defTabSz="914400" rtl="0" eaLnBrk="1" latinLnBrk="0" hangingPunct="1">
                <a:spcBef>
                  <a:spcPts val="300"/>
                </a:spcBef>
                <a:spcAft>
                  <a:spcPts val="300"/>
                </a:spcAft>
                <a:buFontTx/>
                <a:buBlip>
                  <a:blip r:embed="rId17"/>
                </a:buBlip>
                <a:defRPr sz="1200" kern="1200">
                  <a:solidFill>
                    <a:schemeClr val="tx1"/>
                  </a:solidFill>
                  <a:latin typeface="+mn-lt"/>
                  <a:ea typeface="+mn-ea"/>
                  <a:cs typeface="+mn-cs"/>
                </a:defRPr>
              </a:lvl9pPr>
            </a:lstStyle>
            <a:p>
              <a:pPr marL="0" lvl="1" indent="0">
                <a:buNone/>
              </a:pPr>
              <a:r>
                <a:rPr lang="de-DE" b="1" dirty="0">
                  <a:solidFill>
                    <a:schemeClr val="accent1"/>
                  </a:solidFill>
                </a:rPr>
                <a:t>Business values</a:t>
              </a:r>
            </a:p>
          </p:txBody>
        </p:sp>
        <p:sp>
          <p:nvSpPr>
            <p:cNvPr id="60" name="Line 6">
              <a:extLst>
                <a:ext uri="{FF2B5EF4-FFF2-40B4-BE49-F238E27FC236}">
                  <a16:creationId xmlns:a16="http://schemas.microsoft.com/office/drawing/2014/main" id="{228476FD-A482-4F86-80B1-5D9631396C45}"/>
                </a:ext>
              </a:extLst>
            </p:cNvPr>
            <p:cNvSpPr>
              <a:spLocks noChangeShapeType="1"/>
            </p:cNvSpPr>
            <p:nvPr>
              <p:custDataLst>
                <p:tags r:id="rId4"/>
              </p:custDataLst>
            </p:nvPr>
          </p:nvSpPr>
          <p:spPr bwMode="gray">
            <a:xfrm rot="5400000">
              <a:off x="2404241" y="3546973"/>
              <a:ext cx="3619281" cy="0"/>
            </a:xfrm>
            <a:prstGeom prst="line">
              <a:avLst/>
            </a:prstGeom>
            <a:noFill/>
            <a:ln w="6350" cap="flat" cmpd="sng" algn="ctr">
              <a:solidFill>
                <a:schemeClr val="accent1"/>
              </a:solidFill>
              <a:prstDash val="dash"/>
              <a:round/>
              <a:headEnd type="none" w="med" len="med"/>
              <a:tailEnd type="none" w="lg" len="lg"/>
            </a:ln>
          </p:spPr>
          <p:txBody>
            <a:bodyPr lIns="0" tIns="0" rIns="0" bIns="0" anchor="ctr"/>
            <a:lstStyle/>
            <a:p>
              <a:pPr fontAlgn="base">
                <a:spcBef>
                  <a:spcPct val="40000"/>
                </a:spcBef>
                <a:spcAft>
                  <a:spcPct val="0"/>
                </a:spcAft>
                <a:buClr>
                  <a:srgbClr val="215283"/>
                </a:buClr>
                <a:buSzPct val="85000"/>
                <a:buFont typeface="Wingdings" pitchFamily="2" charset="2"/>
                <a:buNone/>
              </a:pPr>
              <a:endParaRPr lang="de-DE" sz="1300" dirty="0">
                <a:solidFill>
                  <a:srgbClr val="000000"/>
                </a:solidFill>
              </a:endParaRPr>
            </a:p>
          </p:txBody>
        </p:sp>
        <p:sp>
          <p:nvSpPr>
            <p:cNvPr id="61" name="Line 7">
              <a:extLst>
                <a:ext uri="{FF2B5EF4-FFF2-40B4-BE49-F238E27FC236}">
                  <a16:creationId xmlns:a16="http://schemas.microsoft.com/office/drawing/2014/main" id="{6D53C2CB-BE5C-4E69-ABA1-97592B03E984}"/>
                </a:ext>
              </a:extLst>
            </p:cNvPr>
            <p:cNvSpPr>
              <a:spLocks noChangeShapeType="1"/>
            </p:cNvSpPr>
            <p:nvPr>
              <p:custDataLst>
                <p:tags r:id="rId5"/>
              </p:custDataLst>
            </p:nvPr>
          </p:nvSpPr>
          <p:spPr bwMode="gray">
            <a:xfrm>
              <a:off x="2404772" y="3546972"/>
              <a:ext cx="3618220" cy="0"/>
            </a:xfrm>
            <a:prstGeom prst="line">
              <a:avLst/>
            </a:prstGeom>
            <a:noFill/>
            <a:ln w="6350" cap="flat" cmpd="sng" algn="ctr">
              <a:solidFill>
                <a:schemeClr val="accent1"/>
              </a:solidFill>
              <a:prstDash val="dash"/>
              <a:round/>
              <a:headEnd type="none" w="med" len="med"/>
              <a:tailEnd type="none" w="lg" len="lg"/>
            </a:ln>
          </p:spPr>
          <p:txBody>
            <a:bodyPr lIns="0" tIns="0" rIns="0" bIns="0" anchor="ctr"/>
            <a:lstStyle/>
            <a:p>
              <a:pPr fontAlgn="base">
                <a:spcBef>
                  <a:spcPct val="40000"/>
                </a:spcBef>
                <a:spcAft>
                  <a:spcPct val="0"/>
                </a:spcAft>
                <a:buClr>
                  <a:srgbClr val="215283"/>
                </a:buClr>
                <a:buSzPct val="85000"/>
                <a:buFont typeface="Wingdings" pitchFamily="2" charset="2"/>
                <a:buNone/>
              </a:pPr>
              <a:endParaRPr lang="de-DE" sz="1300" dirty="0">
                <a:solidFill>
                  <a:srgbClr val="000000"/>
                </a:solidFill>
              </a:endParaRPr>
            </a:p>
          </p:txBody>
        </p:sp>
        <p:sp>
          <p:nvSpPr>
            <p:cNvPr id="62" name="Rectangle 8">
              <a:extLst>
                <a:ext uri="{FF2B5EF4-FFF2-40B4-BE49-F238E27FC236}">
                  <a16:creationId xmlns:a16="http://schemas.microsoft.com/office/drawing/2014/main" id="{4A17B224-75C2-42F0-9798-9F4523E407B3}"/>
                </a:ext>
              </a:extLst>
            </p:cNvPr>
            <p:cNvSpPr>
              <a:spLocks noChangeArrowheads="1"/>
            </p:cNvSpPr>
            <p:nvPr>
              <p:custDataLst>
                <p:tags r:id="rId6"/>
              </p:custDataLst>
            </p:nvPr>
          </p:nvSpPr>
          <p:spPr bwMode="gray">
            <a:xfrm>
              <a:off x="2401130" y="1737331"/>
              <a:ext cx="3618220" cy="3619281"/>
            </a:xfrm>
            <a:prstGeom prst="rect">
              <a:avLst/>
            </a:prstGeom>
            <a:noFill/>
            <a:ln w="6350" algn="ctr">
              <a:solidFill>
                <a:schemeClr val="tx2"/>
              </a:solidFill>
              <a:miter lim="800000"/>
              <a:headEnd/>
              <a:tailEnd/>
            </a:ln>
            <a:extLst>
              <a:ext uri="{909E8E84-426E-40DD-AFC4-6F175D3DCCD1}">
                <a14:hiddenFill xmlns:a14="http://schemas.microsoft.com/office/drawing/2010/main">
                  <a:solidFill>
                    <a:schemeClr val="lt1"/>
                  </a:solidFill>
                </a14:hiddenFill>
              </a:ext>
            </a:extLst>
          </p:spPr>
          <p:txBody>
            <a:bodyPr lIns="0" tIns="0" rIns="0" bIns="0" anchor="ctr">
              <a:noAutofit/>
            </a:bodyPr>
            <a:lstStyle/>
            <a:p>
              <a:pPr fontAlgn="base">
                <a:spcBef>
                  <a:spcPct val="40000"/>
                </a:spcBef>
                <a:spcAft>
                  <a:spcPct val="0"/>
                </a:spcAft>
                <a:buClr>
                  <a:srgbClr val="215283"/>
                </a:buClr>
                <a:buSzPct val="85000"/>
                <a:buFont typeface="Wingdings" pitchFamily="2" charset="2"/>
                <a:buNone/>
              </a:pPr>
              <a:endParaRPr lang="de-DE" sz="1300" dirty="0">
                <a:solidFill>
                  <a:schemeClr val="dk1"/>
                </a:solidFill>
              </a:endParaRPr>
            </a:p>
          </p:txBody>
        </p:sp>
      </p:grpSp>
      <p:sp>
        <p:nvSpPr>
          <p:cNvPr id="4" name="TextBox 3">
            <a:extLst>
              <a:ext uri="{FF2B5EF4-FFF2-40B4-BE49-F238E27FC236}">
                <a16:creationId xmlns:a16="http://schemas.microsoft.com/office/drawing/2014/main" id="{B4D1582C-41B4-4FD4-B74F-12D793F36103}"/>
              </a:ext>
            </a:extLst>
          </p:cNvPr>
          <p:cNvSpPr txBox="1"/>
          <p:nvPr/>
        </p:nvSpPr>
        <p:spPr bwMode="gray">
          <a:xfrm>
            <a:off x="2196549" y="1179871"/>
            <a:ext cx="3063710" cy="362874"/>
          </a:xfrm>
          <a:prstGeom prst="rect">
            <a:avLst/>
          </a:prstGeom>
          <a:noFill/>
        </p:spPr>
        <p:txBody>
          <a:bodyPr vert="horz" wrap="square" lIns="0" tIns="0" rIns="0" bIns="0" rtlCol="0">
            <a:noAutofit/>
          </a:bodyPr>
          <a:lstStyle/>
          <a:p>
            <a:pPr algn="l" rtl="0" eaLnBrk="1" fontAlgn="auto" hangingPunct="1">
              <a:lnSpc>
                <a:spcPct val="100000"/>
              </a:lnSpc>
              <a:spcBef>
                <a:spcPts val="0"/>
              </a:spcBef>
              <a:spcAft>
                <a:spcPts val="0"/>
              </a:spcAft>
            </a:pPr>
            <a:r>
              <a:rPr lang="en-US" dirty="0">
                <a:solidFill>
                  <a:srgbClr val="000000"/>
                </a:solidFill>
                <a:latin typeface="Arial" panose="020B0604020202020204" pitchFamily="34" charset="0"/>
              </a:rPr>
              <a:t>function priority </a:t>
            </a:r>
            <a:endParaRPr lang="en-US" sz="1800" b="0" i="0" u="none" baseline="0" dirty="0">
              <a:solidFill>
                <a:srgbClr val="000000"/>
              </a:solidFill>
              <a:latin typeface="Arial" panose="020B0604020202020204" pitchFamily="34" charset="0"/>
            </a:endParaRPr>
          </a:p>
        </p:txBody>
      </p:sp>
      <p:sp>
        <p:nvSpPr>
          <p:cNvPr id="65" name="TextBox 64">
            <a:extLst>
              <a:ext uri="{FF2B5EF4-FFF2-40B4-BE49-F238E27FC236}">
                <a16:creationId xmlns:a16="http://schemas.microsoft.com/office/drawing/2014/main" id="{D39A824C-983C-4A43-955A-77020981194B}"/>
              </a:ext>
            </a:extLst>
          </p:cNvPr>
          <p:cNvSpPr txBox="1"/>
          <p:nvPr/>
        </p:nvSpPr>
        <p:spPr bwMode="gray">
          <a:xfrm>
            <a:off x="8573008" y="1232640"/>
            <a:ext cx="2625213" cy="362874"/>
          </a:xfrm>
          <a:prstGeom prst="rect">
            <a:avLst/>
          </a:prstGeom>
          <a:noFill/>
        </p:spPr>
        <p:txBody>
          <a:bodyPr vert="horz" wrap="square" lIns="0" tIns="0" rIns="0" bIns="0" rtlCol="0">
            <a:noAutofit/>
          </a:bodyPr>
          <a:lstStyle/>
          <a:p>
            <a:pPr algn="l" rtl="0" eaLnBrk="1" fontAlgn="auto" hangingPunct="1">
              <a:lnSpc>
                <a:spcPct val="100000"/>
              </a:lnSpc>
              <a:spcBef>
                <a:spcPts val="0"/>
              </a:spcBef>
              <a:spcAft>
                <a:spcPts val="0"/>
              </a:spcAft>
            </a:pPr>
            <a:r>
              <a:rPr lang="en-US" dirty="0">
                <a:solidFill>
                  <a:srgbClr val="000000"/>
                </a:solidFill>
                <a:latin typeface="Arial" panose="020B0604020202020204" pitchFamily="34" charset="0"/>
              </a:rPr>
              <a:t>Data priority </a:t>
            </a:r>
            <a:endParaRPr lang="en-US" sz="1800" b="0" i="0" u="none" baseline="0" dirty="0">
              <a:solidFill>
                <a:srgbClr val="000000"/>
              </a:solidFill>
              <a:latin typeface="Arial" panose="020B0604020202020204" pitchFamily="34" charset="0"/>
            </a:endParaRPr>
          </a:p>
        </p:txBody>
      </p:sp>
      <p:sp>
        <p:nvSpPr>
          <p:cNvPr id="5" name="Oval 4">
            <a:extLst>
              <a:ext uri="{FF2B5EF4-FFF2-40B4-BE49-F238E27FC236}">
                <a16:creationId xmlns:a16="http://schemas.microsoft.com/office/drawing/2014/main" id="{AB9C0C58-F598-431A-82A2-0275AA4BFDD1}"/>
              </a:ext>
            </a:extLst>
          </p:cNvPr>
          <p:cNvSpPr/>
          <p:nvPr/>
        </p:nvSpPr>
        <p:spPr bwMode="gray">
          <a:xfrm>
            <a:off x="9475404" y="1820678"/>
            <a:ext cx="457200" cy="4572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fontAlgn="auto" hangingPunct="1">
              <a:lnSpc>
                <a:spcPct val="100000"/>
              </a:lnSpc>
              <a:spcBef>
                <a:spcPts val="0"/>
              </a:spcBef>
              <a:spcAft>
                <a:spcPts val="0"/>
              </a:spcAft>
            </a:pPr>
            <a:endParaRPr lang="en-US" sz="1800" b="0" i="0" u="none" baseline="0" dirty="0">
              <a:solidFill>
                <a:srgbClr val="FFFFFF"/>
              </a:solidFill>
              <a:latin typeface="Arial" panose="020B0604020202020204" pitchFamily="34" charset="0"/>
            </a:endParaRPr>
          </a:p>
        </p:txBody>
      </p:sp>
      <p:sp>
        <p:nvSpPr>
          <p:cNvPr id="47" name="Oval 46">
            <a:extLst>
              <a:ext uri="{FF2B5EF4-FFF2-40B4-BE49-F238E27FC236}">
                <a16:creationId xmlns:a16="http://schemas.microsoft.com/office/drawing/2014/main" id="{8974B2D6-5ED1-4A2C-9BB4-103EF23B0E65}"/>
              </a:ext>
            </a:extLst>
          </p:cNvPr>
          <p:cNvSpPr/>
          <p:nvPr/>
        </p:nvSpPr>
        <p:spPr bwMode="gray">
          <a:xfrm>
            <a:off x="10283976" y="4333886"/>
            <a:ext cx="457200" cy="4572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fontAlgn="auto" hangingPunct="1">
              <a:lnSpc>
                <a:spcPct val="100000"/>
              </a:lnSpc>
              <a:spcBef>
                <a:spcPts val="0"/>
              </a:spcBef>
              <a:spcAft>
                <a:spcPts val="0"/>
              </a:spcAft>
            </a:pPr>
            <a:endParaRPr lang="en-US" sz="1800" b="0" i="0" u="none" baseline="0" dirty="0">
              <a:solidFill>
                <a:srgbClr val="FFFFFF"/>
              </a:solidFill>
              <a:latin typeface="Arial" panose="020B0604020202020204" pitchFamily="34" charset="0"/>
            </a:endParaRPr>
          </a:p>
        </p:txBody>
      </p:sp>
      <p:sp>
        <p:nvSpPr>
          <p:cNvPr id="49" name="Oval 48">
            <a:extLst>
              <a:ext uri="{FF2B5EF4-FFF2-40B4-BE49-F238E27FC236}">
                <a16:creationId xmlns:a16="http://schemas.microsoft.com/office/drawing/2014/main" id="{D5A42105-9EB3-43D3-97BE-75FF6F1615F5}"/>
              </a:ext>
            </a:extLst>
          </p:cNvPr>
          <p:cNvSpPr/>
          <p:nvPr/>
        </p:nvSpPr>
        <p:spPr bwMode="gray">
          <a:xfrm>
            <a:off x="8458262" y="2033579"/>
            <a:ext cx="457200" cy="4572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fontAlgn="auto" hangingPunct="1">
              <a:lnSpc>
                <a:spcPct val="100000"/>
              </a:lnSpc>
              <a:spcBef>
                <a:spcPts val="0"/>
              </a:spcBef>
              <a:spcAft>
                <a:spcPts val="0"/>
              </a:spcAft>
            </a:pPr>
            <a:endParaRPr lang="en-US" sz="1100" b="0" i="0" u="none" baseline="0" dirty="0">
              <a:solidFill>
                <a:srgbClr val="FFFFFF"/>
              </a:solidFill>
              <a:latin typeface="Arial" panose="020B0604020202020204" pitchFamily="34" charset="0"/>
            </a:endParaRPr>
          </a:p>
        </p:txBody>
      </p:sp>
      <p:sp>
        <p:nvSpPr>
          <p:cNvPr id="50" name="Oval 49">
            <a:extLst>
              <a:ext uri="{FF2B5EF4-FFF2-40B4-BE49-F238E27FC236}">
                <a16:creationId xmlns:a16="http://schemas.microsoft.com/office/drawing/2014/main" id="{4ED57E51-3FE4-4667-9A27-99AA11C773C4}"/>
              </a:ext>
            </a:extLst>
          </p:cNvPr>
          <p:cNvSpPr/>
          <p:nvPr/>
        </p:nvSpPr>
        <p:spPr bwMode="gray">
          <a:xfrm>
            <a:off x="8694806" y="1757065"/>
            <a:ext cx="457200" cy="4572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fontAlgn="auto" hangingPunct="1">
              <a:lnSpc>
                <a:spcPct val="100000"/>
              </a:lnSpc>
              <a:spcBef>
                <a:spcPts val="0"/>
              </a:spcBef>
              <a:spcAft>
                <a:spcPts val="0"/>
              </a:spcAft>
            </a:pPr>
            <a:endParaRPr lang="en-US" sz="1100" b="0" i="0" u="none" baseline="0" dirty="0">
              <a:solidFill>
                <a:srgbClr val="FFFFFF"/>
              </a:solidFill>
              <a:latin typeface="Arial" panose="020B0604020202020204" pitchFamily="34" charset="0"/>
            </a:endParaRPr>
          </a:p>
        </p:txBody>
      </p:sp>
      <p:sp>
        <p:nvSpPr>
          <p:cNvPr id="51" name="Oval 50">
            <a:extLst>
              <a:ext uri="{FF2B5EF4-FFF2-40B4-BE49-F238E27FC236}">
                <a16:creationId xmlns:a16="http://schemas.microsoft.com/office/drawing/2014/main" id="{8552C0EB-F50D-4F6E-BE4D-F03B79DDA420}"/>
              </a:ext>
            </a:extLst>
          </p:cNvPr>
          <p:cNvSpPr/>
          <p:nvPr/>
        </p:nvSpPr>
        <p:spPr bwMode="gray">
          <a:xfrm>
            <a:off x="10789952" y="1730644"/>
            <a:ext cx="457200" cy="4572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fontAlgn="auto" hangingPunct="1">
              <a:lnSpc>
                <a:spcPct val="100000"/>
              </a:lnSpc>
              <a:spcBef>
                <a:spcPts val="0"/>
              </a:spcBef>
              <a:spcAft>
                <a:spcPts val="0"/>
              </a:spcAft>
            </a:pPr>
            <a:endParaRPr lang="en-US" sz="1800" b="0" i="0" u="none" baseline="0" dirty="0">
              <a:solidFill>
                <a:srgbClr val="FFFFFF"/>
              </a:solidFill>
              <a:latin typeface="Arial" panose="020B0604020202020204" pitchFamily="34" charset="0"/>
            </a:endParaRPr>
          </a:p>
        </p:txBody>
      </p:sp>
      <p:sp>
        <p:nvSpPr>
          <p:cNvPr id="6" name="TextBox 5">
            <a:extLst>
              <a:ext uri="{FF2B5EF4-FFF2-40B4-BE49-F238E27FC236}">
                <a16:creationId xmlns:a16="http://schemas.microsoft.com/office/drawing/2014/main" id="{10CEB06E-9F47-458E-BAA9-FD31AFE22D74}"/>
              </a:ext>
            </a:extLst>
          </p:cNvPr>
          <p:cNvSpPr txBox="1"/>
          <p:nvPr/>
        </p:nvSpPr>
        <p:spPr bwMode="gray">
          <a:xfrm>
            <a:off x="8537350" y="2225005"/>
            <a:ext cx="457200" cy="457200"/>
          </a:xfrm>
          <a:prstGeom prst="rect">
            <a:avLst/>
          </a:prstGeom>
          <a:noFill/>
        </p:spPr>
        <p:txBody>
          <a:bodyPr vert="horz" wrap="square" lIns="0" tIns="0" rIns="0" bIns="0" rtlCol="0">
            <a:noAutofit/>
          </a:bodyPr>
          <a:lstStyle/>
          <a:p>
            <a:pPr algn="l" rtl="0" eaLnBrk="1" fontAlgn="auto" hangingPunct="1">
              <a:lnSpc>
                <a:spcPct val="100000"/>
              </a:lnSpc>
              <a:spcBef>
                <a:spcPts val="0"/>
              </a:spcBef>
              <a:spcAft>
                <a:spcPts val="0"/>
              </a:spcAft>
            </a:pPr>
            <a:r>
              <a:rPr lang="en-US" sz="1100" b="0" i="0" u="none" baseline="0" dirty="0">
                <a:solidFill>
                  <a:srgbClr val="000000"/>
                </a:solidFill>
                <a:latin typeface="Arial" panose="020B0604020202020204" pitchFamily="34" charset="0"/>
              </a:rPr>
              <a:t>CPA</a:t>
            </a:r>
          </a:p>
        </p:txBody>
      </p:sp>
      <p:sp>
        <p:nvSpPr>
          <p:cNvPr id="54" name="TextBox 53">
            <a:extLst>
              <a:ext uri="{FF2B5EF4-FFF2-40B4-BE49-F238E27FC236}">
                <a16:creationId xmlns:a16="http://schemas.microsoft.com/office/drawing/2014/main" id="{8AE648EA-C4C7-40B2-91B3-A8E7F6F642D4}"/>
              </a:ext>
            </a:extLst>
          </p:cNvPr>
          <p:cNvSpPr txBox="1"/>
          <p:nvPr/>
        </p:nvSpPr>
        <p:spPr bwMode="gray">
          <a:xfrm>
            <a:off x="8692462" y="1895256"/>
            <a:ext cx="457200" cy="457200"/>
          </a:xfrm>
          <a:prstGeom prst="rect">
            <a:avLst/>
          </a:prstGeom>
          <a:noFill/>
        </p:spPr>
        <p:txBody>
          <a:bodyPr vert="horz" wrap="square" lIns="0" tIns="0" rIns="0" bIns="0" rtlCol="0">
            <a:noAutofit/>
          </a:bodyPr>
          <a:lstStyle/>
          <a:p>
            <a:pPr algn="l" rtl="0" eaLnBrk="1" fontAlgn="auto" hangingPunct="1">
              <a:lnSpc>
                <a:spcPct val="100000"/>
              </a:lnSpc>
              <a:spcBef>
                <a:spcPts val="0"/>
              </a:spcBef>
              <a:spcAft>
                <a:spcPts val="0"/>
              </a:spcAft>
            </a:pPr>
            <a:r>
              <a:rPr lang="en-US" sz="1100" b="0" i="0" u="none" baseline="0" dirty="0">
                <a:solidFill>
                  <a:srgbClr val="000000"/>
                </a:solidFill>
                <a:latin typeface="Arial" panose="020B0604020202020204" pitchFamily="34" charset="0"/>
              </a:rPr>
              <a:t>CHPA</a:t>
            </a:r>
          </a:p>
        </p:txBody>
      </p:sp>
      <p:sp>
        <p:nvSpPr>
          <p:cNvPr id="55" name="TextBox 54">
            <a:extLst>
              <a:ext uri="{FF2B5EF4-FFF2-40B4-BE49-F238E27FC236}">
                <a16:creationId xmlns:a16="http://schemas.microsoft.com/office/drawing/2014/main" id="{8C64A534-EA43-4648-8167-7EAC4496044A}"/>
              </a:ext>
            </a:extLst>
          </p:cNvPr>
          <p:cNvSpPr txBox="1"/>
          <p:nvPr/>
        </p:nvSpPr>
        <p:spPr bwMode="gray">
          <a:xfrm>
            <a:off x="10283974" y="4432833"/>
            <a:ext cx="703333" cy="457200"/>
          </a:xfrm>
          <a:prstGeom prst="rect">
            <a:avLst/>
          </a:prstGeom>
          <a:noFill/>
        </p:spPr>
        <p:txBody>
          <a:bodyPr vert="horz" wrap="square" lIns="0" tIns="0" rIns="0" bIns="0" rtlCol="0">
            <a:noAutofit/>
          </a:bodyPr>
          <a:lstStyle/>
          <a:p>
            <a:pPr algn="l" rtl="0" eaLnBrk="1" fontAlgn="auto" hangingPunct="1">
              <a:lnSpc>
                <a:spcPct val="100000"/>
              </a:lnSpc>
              <a:spcBef>
                <a:spcPts val="0"/>
              </a:spcBef>
              <a:spcAft>
                <a:spcPts val="0"/>
              </a:spcAft>
            </a:pPr>
            <a:r>
              <a:rPr lang="en-US" sz="1200" b="0" i="0" u="none" baseline="0" dirty="0" err="1">
                <a:solidFill>
                  <a:srgbClr val="000000"/>
                </a:solidFill>
                <a:latin typeface="Arial" panose="020B0604020202020204" pitchFamily="34" charset="0"/>
              </a:rPr>
              <a:t>pubmed</a:t>
            </a:r>
            <a:endParaRPr lang="en-US" sz="1200" b="0" i="0" u="none" baseline="0" dirty="0">
              <a:solidFill>
                <a:srgbClr val="000000"/>
              </a:solidFill>
              <a:latin typeface="Arial" panose="020B0604020202020204" pitchFamily="34" charset="0"/>
            </a:endParaRPr>
          </a:p>
        </p:txBody>
      </p:sp>
      <p:sp>
        <p:nvSpPr>
          <p:cNvPr id="56" name="Oval 55">
            <a:extLst>
              <a:ext uri="{FF2B5EF4-FFF2-40B4-BE49-F238E27FC236}">
                <a16:creationId xmlns:a16="http://schemas.microsoft.com/office/drawing/2014/main" id="{8E1357DC-BF21-45A2-94DE-28A313237963}"/>
              </a:ext>
            </a:extLst>
          </p:cNvPr>
          <p:cNvSpPr/>
          <p:nvPr/>
        </p:nvSpPr>
        <p:spPr bwMode="gray">
          <a:xfrm>
            <a:off x="7952934" y="1672635"/>
            <a:ext cx="457200" cy="4572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fontAlgn="auto" hangingPunct="1">
              <a:lnSpc>
                <a:spcPct val="100000"/>
              </a:lnSpc>
              <a:spcBef>
                <a:spcPts val="0"/>
              </a:spcBef>
              <a:spcAft>
                <a:spcPts val="0"/>
              </a:spcAft>
            </a:pPr>
            <a:endParaRPr lang="en-US" sz="1100" b="0" i="0" u="none" baseline="0" dirty="0">
              <a:solidFill>
                <a:srgbClr val="FFFFFF"/>
              </a:solidFill>
              <a:latin typeface="Arial" panose="020B0604020202020204" pitchFamily="34" charset="0"/>
            </a:endParaRPr>
          </a:p>
        </p:txBody>
      </p:sp>
      <p:sp>
        <p:nvSpPr>
          <p:cNvPr id="57" name="TextBox 56">
            <a:extLst>
              <a:ext uri="{FF2B5EF4-FFF2-40B4-BE49-F238E27FC236}">
                <a16:creationId xmlns:a16="http://schemas.microsoft.com/office/drawing/2014/main" id="{4E53D885-0266-4294-911A-4CFEA9BF5E70}"/>
              </a:ext>
            </a:extLst>
          </p:cNvPr>
          <p:cNvSpPr txBox="1"/>
          <p:nvPr/>
        </p:nvSpPr>
        <p:spPr bwMode="gray">
          <a:xfrm>
            <a:off x="7985369" y="1767898"/>
            <a:ext cx="457200" cy="457200"/>
          </a:xfrm>
          <a:prstGeom prst="rect">
            <a:avLst/>
          </a:prstGeom>
          <a:noFill/>
        </p:spPr>
        <p:txBody>
          <a:bodyPr vert="horz" wrap="square" lIns="0" tIns="0" rIns="0" bIns="0" rtlCol="0">
            <a:noAutofit/>
          </a:bodyPr>
          <a:lstStyle/>
          <a:p>
            <a:pPr algn="l" rtl="0" eaLnBrk="1" fontAlgn="auto" hangingPunct="1">
              <a:lnSpc>
                <a:spcPct val="100000"/>
              </a:lnSpc>
              <a:spcBef>
                <a:spcPts val="0"/>
              </a:spcBef>
              <a:spcAft>
                <a:spcPts val="0"/>
              </a:spcAft>
            </a:pPr>
            <a:r>
              <a:rPr lang="en-US" sz="1100" dirty="0">
                <a:solidFill>
                  <a:srgbClr val="000000"/>
                </a:solidFill>
                <a:latin typeface="Arial" panose="020B0604020202020204" pitchFamily="34" charset="0"/>
              </a:rPr>
              <a:t>CDE data </a:t>
            </a:r>
            <a:endParaRPr lang="en-US" sz="1100" b="0" i="0" u="none" baseline="0" dirty="0">
              <a:solidFill>
                <a:srgbClr val="000000"/>
              </a:solidFill>
              <a:latin typeface="Arial" panose="020B0604020202020204" pitchFamily="34" charset="0"/>
            </a:endParaRPr>
          </a:p>
        </p:txBody>
      </p:sp>
      <p:sp>
        <p:nvSpPr>
          <p:cNvPr id="58" name="Oval 57">
            <a:extLst>
              <a:ext uri="{FF2B5EF4-FFF2-40B4-BE49-F238E27FC236}">
                <a16:creationId xmlns:a16="http://schemas.microsoft.com/office/drawing/2014/main" id="{03B1F874-52DA-43CF-B0D6-E606B1FA1DE1}"/>
              </a:ext>
            </a:extLst>
          </p:cNvPr>
          <p:cNvSpPr/>
          <p:nvPr/>
        </p:nvSpPr>
        <p:spPr bwMode="gray">
          <a:xfrm>
            <a:off x="10279858" y="2912974"/>
            <a:ext cx="457200" cy="4572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fontAlgn="auto" hangingPunct="1">
              <a:lnSpc>
                <a:spcPct val="100000"/>
              </a:lnSpc>
              <a:spcBef>
                <a:spcPts val="0"/>
              </a:spcBef>
              <a:spcAft>
                <a:spcPts val="0"/>
              </a:spcAft>
            </a:pPr>
            <a:endParaRPr lang="en-US" sz="1800" b="0" i="0" u="none" baseline="0" dirty="0">
              <a:solidFill>
                <a:srgbClr val="FFFFFF"/>
              </a:solidFill>
              <a:latin typeface="Arial" panose="020B0604020202020204" pitchFamily="34" charset="0"/>
            </a:endParaRPr>
          </a:p>
        </p:txBody>
      </p:sp>
      <p:sp>
        <p:nvSpPr>
          <p:cNvPr id="63" name="TextBox 62">
            <a:extLst>
              <a:ext uri="{FF2B5EF4-FFF2-40B4-BE49-F238E27FC236}">
                <a16:creationId xmlns:a16="http://schemas.microsoft.com/office/drawing/2014/main" id="{4B14CF85-48FF-48E3-80B4-CB96843CA83C}"/>
              </a:ext>
            </a:extLst>
          </p:cNvPr>
          <p:cNvSpPr txBox="1"/>
          <p:nvPr/>
        </p:nvSpPr>
        <p:spPr bwMode="gray">
          <a:xfrm>
            <a:off x="10179431" y="3041924"/>
            <a:ext cx="943685" cy="457200"/>
          </a:xfrm>
          <a:prstGeom prst="rect">
            <a:avLst/>
          </a:prstGeom>
          <a:noFill/>
        </p:spPr>
        <p:txBody>
          <a:bodyPr vert="horz" wrap="square" lIns="0" tIns="0" rIns="0" bIns="0" rtlCol="0">
            <a:noAutofit/>
          </a:bodyPr>
          <a:lstStyle/>
          <a:p>
            <a:pPr algn="l" rtl="0" eaLnBrk="1" fontAlgn="auto" hangingPunct="1">
              <a:lnSpc>
                <a:spcPct val="100000"/>
              </a:lnSpc>
              <a:spcBef>
                <a:spcPts val="0"/>
              </a:spcBef>
              <a:spcAft>
                <a:spcPts val="0"/>
              </a:spcAft>
            </a:pPr>
            <a:r>
              <a:rPr lang="en-US" sz="1100" b="0" i="0" u="none" baseline="0" dirty="0">
                <a:solidFill>
                  <a:srgbClr val="000000"/>
                </a:solidFill>
                <a:latin typeface="Arial" panose="020B0604020202020204" pitchFamily="34" charset="0"/>
              </a:rPr>
              <a:t>Conference -speaker</a:t>
            </a:r>
          </a:p>
        </p:txBody>
      </p:sp>
      <p:sp>
        <p:nvSpPr>
          <p:cNvPr id="64" name="Oval 63">
            <a:extLst>
              <a:ext uri="{FF2B5EF4-FFF2-40B4-BE49-F238E27FC236}">
                <a16:creationId xmlns:a16="http://schemas.microsoft.com/office/drawing/2014/main" id="{C2E13DD1-60DB-4ED6-A6BB-9D308BB9005A}"/>
              </a:ext>
            </a:extLst>
          </p:cNvPr>
          <p:cNvSpPr/>
          <p:nvPr/>
        </p:nvSpPr>
        <p:spPr bwMode="gray">
          <a:xfrm>
            <a:off x="10288003" y="2327913"/>
            <a:ext cx="457200" cy="4572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fontAlgn="auto" hangingPunct="1">
              <a:lnSpc>
                <a:spcPct val="100000"/>
              </a:lnSpc>
              <a:spcBef>
                <a:spcPts val="0"/>
              </a:spcBef>
              <a:spcAft>
                <a:spcPts val="0"/>
              </a:spcAft>
            </a:pPr>
            <a:endParaRPr lang="en-US" sz="1800" b="0" i="0" u="none" baseline="0" dirty="0">
              <a:solidFill>
                <a:srgbClr val="FFFFFF"/>
              </a:solidFill>
              <a:latin typeface="Arial" panose="020B0604020202020204" pitchFamily="34" charset="0"/>
            </a:endParaRPr>
          </a:p>
        </p:txBody>
      </p:sp>
      <p:sp>
        <p:nvSpPr>
          <p:cNvPr id="66" name="TextBox 65">
            <a:extLst>
              <a:ext uri="{FF2B5EF4-FFF2-40B4-BE49-F238E27FC236}">
                <a16:creationId xmlns:a16="http://schemas.microsoft.com/office/drawing/2014/main" id="{65227524-A1D4-403F-BD92-9C2B5A69105B}"/>
              </a:ext>
            </a:extLst>
          </p:cNvPr>
          <p:cNvSpPr txBox="1"/>
          <p:nvPr/>
        </p:nvSpPr>
        <p:spPr bwMode="gray">
          <a:xfrm>
            <a:off x="10187577" y="2456863"/>
            <a:ext cx="684508" cy="457200"/>
          </a:xfrm>
          <a:prstGeom prst="rect">
            <a:avLst/>
          </a:prstGeom>
          <a:noFill/>
        </p:spPr>
        <p:txBody>
          <a:bodyPr vert="horz" wrap="square" lIns="0" tIns="0" rIns="0" bIns="0" rtlCol="0">
            <a:noAutofit/>
          </a:bodyPr>
          <a:lstStyle/>
          <a:p>
            <a:pPr algn="l" rtl="0" eaLnBrk="1" fontAlgn="auto" hangingPunct="1">
              <a:lnSpc>
                <a:spcPct val="100000"/>
              </a:lnSpc>
              <a:spcBef>
                <a:spcPts val="0"/>
              </a:spcBef>
              <a:spcAft>
                <a:spcPts val="0"/>
              </a:spcAft>
            </a:pPr>
            <a:r>
              <a:rPr lang="zh-CN" altLang="en-US" sz="1100" b="0" i="0" u="none" baseline="0" dirty="0">
                <a:solidFill>
                  <a:srgbClr val="000000"/>
                </a:solidFill>
                <a:latin typeface="Arial" panose="020B0604020202020204" pitchFamily="34" charset="0"/>
              </a:rPr>
              <a:t>学会任职</a:t>
            </a:r>
            <a:endParaRPr lang="en-US" sz="1100" b="0" i="0" u="none" baseline="0" dirty="0">
              <a:solidFill>
                <a:srgbClr val="000000"/>
              </a:solidFill>
              <a:latin typeface="Arial" panose="020B0604020202020204" pitchFamily="34" charset="0"/>
            </a:endParaRPr>
          </a:p>
        </p:txBody>
      </p:sp>
      <p:sp>
        <p:nvSpPr>
          <p:cNvPr id="67" name="Oval 66">
            <a:extLst>
              <a:ext uri="{FF2B5EF4-FFF2-40B4-BE49-F238E27FC236}">
                <a16:creationId xmlns:a16="http://schemas.microsoft.com/office/drawing/2014/main" id="{9199257D-1D8B-4061-8A39-2C0DAFEC9B6C}"/>
              </a:ext>
            </a:extLst>
          </p:cNvPr>
          <p:cNvSpPr/>
          <p:nvPr/>
        </p:nvSpPr>
        <p:spPr bwMode="gray">
          <a:xfrm>
            <a:off x="9788222" y="1624946"/>
            <a:ext cx="457200" cy="4572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fontAlgn="auto" hangingPunct="1">
              <a:lnSpc>
                <a:spcPct val="100000"/>
              </a:lnSpc>
              <a:spcBef>
                <a:spcPts val="0"/>
              </a:spcBef>
              <a:spcAft>
                <a:spcPts val="0"/>
              </a:spcAft>
            </a:pPr>
            <a:endParaRPr lang="en-US" sz="1800" b="0" i="0" u="none" baseline="0" dirty="0">
              <a:solidFill>
                <a:srgbClr val="FFFFFF"/>
              </a:solidFill>
              <a:latin typeface="Arial" panose="020B0604020202020204" pitchFamily="34" charset="0"/>
            </a:endParaRPr>
          </a:p>
        </p:txBody>
      </p:sp>
      <p:sp>
        <p:nvSpPr>
          <p:cNvPr id="68" name="TextBox 67">
            <a:extLst>
              <a:ext uri="{FF2B5EF4-FFF2-40B4-BE49-F238E27FC236}">
                <a16:creationId xmlns:a16="http://schemas.microsoft.com/office/drawing/2014/main" id="{A2244587-2F11-4AC2-B421-4ED7B7DCA514}"/>
              </a:ext>
            </a:extLst>
          </p:cNvPr>
          <p:cNvSpPr txBox="1"/>
          <p:nvPr/>
        </p:nvSpPr>
        <p:spPr bwMode="gray">
          <a:xfrm>
            <a:off x="9877019" y="1740763"/>
            <a:ext cx="457200" cy="457200"/>
          </a:xfrm>
          <a:prstGeom prst="rect">
            <a:avLst/>
          </a:prstGeom>
          <a:noFill/>
        </p:spPr>
        <p:txBody>
          <a:bodyPr vert="horz" wrap="square" lIns="0" tIns="0" rIns="0" bIns="0" rtlCol="0">
            <a:noAutofit/>
          </a:bodyPr>
          <a:lstStyle/>
          <a:p>
            <a:pPr algn="l" rtl="0" eaLnBrk="1" fontAlgn="auto" hangingPunct="1">
              <a:lnSpc>
                <a:spcPct val="100000"/>
              </a:lnSpc>
              <a:spcBef>
                <a:spcPts val="0"/>
              </a:spcBef>
              <a:spcAft>
                <a:spcPts val="0"/>
              </a:spcAft>
            </a:pPr>
            <a:r>
              <a:rPr lang="en-US" sz="1100" dirty="0">
                <a:solidFill>
                  <a:srgbClr val="000000"/>
                </a:solidFill>
                <a:latin typeface="Arial" panose="020B0604020202020204" pitchFamily="34" charset="0"/>
              </a:rPr>
              <a:t>SSU-</a:t>
            </a:r>
            <a:r>
              <a:rPr lang="zh-CN" altLang="en-US" sz="1100" dirty="0">
                <a:solidFill>
                  <a:srgbClr val="000000"/>
                </a:solidFill>
                <a:latin typeface="Arial" panose="020B0604020202020204" pitchFamily="34" charset="0"/>
              </a:rPr>
              <a:t>药研社</a:t>
            </a:r>
            <a:endParaRPr lang="en-US" sz="1100" b="0" i="0" u="none" baseline="0" dirty="0">
              <a:solidFill>
                <a:srgbClr val="000000"/>
              </a:solidFill>
              <a:latin typeface="Arial" panose="020B0604020202020204" pitchFamily="34" charset="0"/>
            </a:endParaRPr>
          </a:p>
        </p:txBody>
      </p:sp>
      <p:sp>
        <p:nvSpPr>
          <p:cNvPr id="59" name="TextBox 58">
            <a:extLst>
              <a:ext uri="{FF2B5EF4-FFF2-40B4-BE49-F238E27FC236}">
                <a16:creationId xmlns:a16="http://schemas.microsoft.com/office/drawing/2014/main" id="{5FE1E01D-F392-4DD1-BFC6-2E9D5A551E78}"/>
              </a:ext>
            </a:extLst>
          </p:cNvPr>
          <p:cNvSpPr txBox="1"/>
          <p:nvPr/>
        </p:nvSpPr>
        <p:spPr bwMode="gray">
          <a:xfrm>
            <a:off x="9444402" y="2038457"/>
            <a:ext cx="639559" cy="457200"/>
          </a:xfrm>
          <a:prstGeom prst="rect">
            <a:avLst/>
          </a:prstGeom>
          <a:noFill/>
        </p:spPr>
        <p:txBody>
          <a:bodyPr vert="horz" wrap="square" lIns="0" tIns="0" rIns="0" bIns="0" rtlCol="0">
            <a:noAutofit/>
          </a:bodyPr>
          <a:lstStyle/>
          <a:p>
            <a:pPr algn="l" rtl="0" eaLnBrk="1" fontAlgn="auto" hangingPunct="1">
              <a:lnSpc>
                <a:spcPct val="100000"/>
              </a:lnSpc>
              <a:spcBef>
                <a:spcPts val="0"/>
              </a:spcBef>
              <a:spcAft>
                <a:spcPts val="0"/>
              </a:spcAft>
            </a:pPr>
            <a:r>
              <a:rPr lang="en-US" altLang="zh-CN" sz="1100" dirty="0">
                <a:solidFill>
                  <a:srgbClr val="000000"/>
                </a:solidFill>
                <a:latin typeface="Arial" panose="020B0604020202020204" pitchFamily="34" charset="0"/>
              </a:rPr>
              <a:t>Physician-</a:t>
            </a:r>
            <a:r>
              <a:rPr lang="zh-CN" altLang="en-US" sz="1100" dirty="0">
                <a:solidFill>
                  <a:srgbClr val="000000"/>
                </a:solidFill>
                <a:latin typeface="Arial" panose="020B0604020202020204" pitchFamily="34" charset="0"/>
              </a:rPr>
              <a:t>好大夫</a:t>
            </a:r>
            <a:endParaRPr lang="en-US" sz="1100" b="0" i="0" u="none" baseline="0" dirty="0">
              <a:solidFill>
                <a:srgbClr val="000000"/>
              </a:solidFill>
              <a:latin typeface="Arial" panose="020B0604020202020204" pitchFamily="34" charset="0"/>
            </a:endParaRPr>
          </a:p>
        </p:txBody>
      </p:sp>
      <p:sp>
        <p:nvSpPr>
          <p:cNvPr id="69" name="TextBox 68">
            <a:extLst>
              <a:ext uri="{FF2B5EF4-FFF2-40B4-BE49-F238E27FC236}">
                <a16:creationId xmlns:a16="http://schemas.microsoft.com/office/drawing/2014/main" id="{2572A174-84EF-49DE-843A-74410FAAE17C}"/>
              </a:ext>
            </a:extLst>
          </p:cNvPr>
          <p:cNvSpPr txBox="1"/>
          <p:nvPr/>
        </p:nvSpPr>
        <p:spPr bwMode="gray">
          <a:xfrm>
            <a:off x="10758892" y="1855291"/>
            <a:ext cx="457200" cy="457200"/>
          </a:xfrm>
          <a:prstGeom prst="rect">
            <a:avLst/>
          </a:prstGeom>
          <a:noFill/>
        </p:spPr>
        <p:txBody>
          <a:bodyPr vert="horz" wrap="square" lIns="0" tIns="0" rIns="0" bIns="0" rtlCol="0">
            <a:noAutofit/>
          </a:bodyPr>
          <a:lstStyle/>
          <a:p>
            <a:pPr algn="l" rtl="0" eaLnBrk="1" fontAlgn="auto" hangingPunct="1">
              <a:lnSpc>
                <a:spcPct val="100000"/>
              </a:lnSpc>
              <a:spcBef>
                <a:spcPts val="0"/>
              </a:spcBef>
              <a:spcAft>
                <a:spcPts val="0"/>
              </a:spcAft>
            </a:pPr>
            <a:r>
              <a:rPr lang="en-US" altLang="zh-CN" sz="1100" b="0" i="0" u="none" baseline="0" dirty="0">
                <a:solidFill>
                  <a:srgbClr val="000000"/>
                </a:solidFill>
                <a:latin typeface="Arial" panose="020B0604020202020204" pitchFamily="34" charset="0"/>
              </a:rPr>
              <a:t>RWD</a:t>
            </a:r>
            <a:endParaRPr lang="en-US" sz="1100" b="0" i="0" u="none" baseline="0" dirty="0">
              <a:solidFill>
                <a:srgbClr val="000000"/>
              </a:solidFill>
              <a:latin typeface="Arial" panose="020B0604020202020204" pitchFamily="34" charset="0"/>
            </a:endParaRPr>
          </a:p>
        </p:txBody>
      </p:sp>
      <p:sp>
        <p:nvSpPr>
          <p:cNvPr id="70" name="Oval 69">
            <a:extLst>
              <a:ext uri="{FF2B5EF4-FFF2-40B4-BE49-F238E27FC236}">
                <a16:creationId xmlns:a16="http://schemas.microsoft.com/office/drawing/2014/main" id="{0EE4CE84-7A7C-4C26-B5EF-A64FAD0FDF32}"/>
              </a:ext>
            </a:extLst>
          </p:cNvPr>
          <p:cNvSpPr/>
          <p:nvPr/>
        </p:nvSpPr>
        <p:spPr bwMode="gray">
          <a:xfrm>
            <a:off x="8073629" y="2055781"/>
            <a:ext cx="457200" cy="4572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fontAlgn="auto" hangingPunct="1">
              <a:lnSpc>
                <a:spcPct val="100000"/>
              </a:lnSpc>
              <a:spcBef>
                <a:spcPts val="0"/>
              </a:spcBef>
              <a:spcAft>
                <a:spcPts val="0"/>
              </a:spcAft>
            </a:pPr>
            <a:endParaRPr lang="en-US" sz="1100" b="0" i="0" u="none" baseline="0" dirty="0">
              <a:solidFill>
                <a:srgbClr val="FFFFFF"/>
              </a:solidFill>
              <a:latin typeface="Arial" panose="020B0604020202020204" pitchFamily="34" charset="0"/>
            </a:endParaRPr>
          </a:p>
        </p:txBody>
      </p:sp>
      <p:sp>
        <p:nvSpPr>
          <p:cNvPr id="71" name="TextBox 70">
            <a:extLst>
              <a:ext uri="{FF2B5EF4-FFF2-40B4-BE49-F238E27FC236}">
                <a16:creationId xmlns:a16="http://schemas.microsoft.com/office/drawing/2014/main" id="{01D1027D-97F8-4103-A52E-9A7B4B48B184}"/>
              </a:ext>
            </a:extLst>
          </p:cNvPr>
          <p:cNvSpPr txBox="1"/>
          <p:nvPr/>
        </p:nvSpPr>
        <p:spPr bwMode="gray">
          <a:xfrm>
            <a:off x="8125366" y="2148078"/>
            <a:ext cx="457200" cy="457200"/>
          </a:xfrm>
          <a:prstGeom prst="rect">
            <a:avLst/>
          </a:prstGeom>
          <a:noFill/>
        </p:spPr>
        <p:txBody>
          <a:bodyPr vert="horz" wrap="square" lIns="0" tIns="0" rIns="0" bIns="0" rtlCol="0">
            <a:noAutofit/>
          </a:bodyPr>
          <a:lstStyle/>
          <a:p>
            <a:pPr algn="l" rtl="0" eaLnBrk="1" fontAlgn="auto" hangingPunct="1">
              <a:lnSpc>
                <a:spcPct val="100000"/>
              </a:lnSpc>
              <a:spcBef>
                <a:spcPts val="0"/>
              </a:spcBef>
              <a:spcAft>
                <a:spcPts val="0"/>
              </a:spcAft>
            </a:pPr>
            <a:r>
              <a:rPr lang="en-US" sz="1100" dirty="0">
                <a:solidFill>
                  <a:srgbClr val="000000"/>
                </a:solidFill>
                <a:latin typeface="Arial" panose="020B0604020202020204" pitchFamily="34" charset="0"/>
              </a:rPr>
              <a:t>Bayer SSU</a:t>
            </a:r>
            <a:endParaRPr lang="en-US" sz="1100" b="0" i="0" u="none" baseline="0" dirty="0">
              <a:solidFill>
                <a:srgbClr val="000000"/>
              </a:solidFill>
              <a:latin typeface="Arial" panose="020B0604020202020204" pitchFamily="34" charset="0"/>
            </a:endParaRPr>
          </a:p>
        </p:txBody>
      </p:sp>
      <p:sp>
        <p:nvSpPr>
          <p:cNvPr id="72" name="Oval 71">
            <a:extLst>
              <a:ext uri="{FF2B5EF4-FFF2-40B4-BE49-F238E27FC236}">
                <a16:creationId xmlns:a16="http://schemas.microsoft.com/office/drawing/2014/main" id="{6B5C34CF-8BE1-4E4F-9A80-DD49FA154717}"/>
              </a:ext>
            </a:extLst>
          </p:cNvPr>
          <p:cNvSpPr/>
          <p:nvPr/>
        </p:nvSpPr>
        <p:spPr bwMode="gray">
          <a:xfrm>
            <a:off x="9108690" y="2242193"/>
            <a:ext cx="457200" cy="4572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fontAlgn="auto" hangingPunct="1">
              <a:lnSpc>
                <a:spcPct val="100000"/>
              </a:lnSpc>
              <a:spcBef>
                <a:spcPts val="0"/>
              </a:spcBef>
              <a:spcAft>
                <a:spcPts val="0"/>
              </a:spcAft>
            </a:pPr>
            <a:endParaRPr lang="en-US" sz="1100" b="0" i="0" u="none" baseline="0" dirty="0">
              <a:solidFill>
                <a:srgbClr val="FFFFFF"/>
              </a:solidFill>
              <a:latin typeface="Arial" panose="020B0604020202020204" pitchFamily="34" charset="0"/>
            </a:endParaRPr>
          </a:p>
        </p:txBody>
      </p:sp>
      <p:sp>
        <p:nvSpPr>
          <p:cNvPr id="73" name="TextBox 72">
            <a:extLst>
              <a:ext uri="{FF2B5EF4-FFF2-40B4-BE49-F238E27FC236}">
                <a16:creationId xmlns:a16="http://schemas.microsoft.com/office/drawing/2014/main" id="{398D6390-0A74-4873-9359-0ED6CD3DB26B}"/>
              </a:ext>
            </a:extLst>
          </p:cNvPr>
          <p:cNvSpPr txBox="1"/>
          <p:nvPr/>
        </p:nvSpPr>
        <p:spPr bwMode="gray">
          <a:xfrm>
            <a:off x="9148677" y="2405328"/>
            <a:ext cx="457200" cy="457200"/>
          </a:xfrm>
          <a:prstGeom prst="rect">
            <a:avLst/>
          </a:prstGeom>
          <a:noFill/>
        </p:spPr>
        <p:txBody>
          <a:bodyPr vert="horz" wrap="square" lIns="0" tIns="0" rIns="0" bIns="0" rtlCol="0">
            <a:noAutofit/>
          </a:bodyPr>
          <a:lstStyle/>
          <a:p>
            <a:pPr algn="l" rtl="0" eaLnBrk="1" fontAlgn="auto" hangingPunct="1">
              <a:lnSpc>
                <a:spcPct val="100000"/>
              </a:lnSpc>
              <a:spcBef>
                <a:spcPts val="0"/>
              </a:spcBef>
              <a:spcAft>
                <a:spcPts val="0"/>
              </a:spcAft>
            </a:pPr>
            <a:r>
              <a:rPr lang="en-US" sz="1100" dirty="0">
                <a:solidFill>
                  <a:srgbClr val="000000"/>
                </a:solidFill>
                <a:latin typeface="Arial" panose="020B0604020202020204" pitchFamily="34" charset="0"/>
              </a:rPr>
              <a:t>RAVE</a:t>
            </a:r>
            <a:endParaRPr lang="en-US" sz="1100" b="0" i="0" u="none" baseline="0" dirty="0">
              <a:solidFill>
                <a:srgbClr val="000000"/>
              </a:solidFill>
              <a:latin typeface="Arial" panose="020B0604020202020204" pitchFamily="34" charset="0"/>
            </a:endParaRPr>
          </a:p>
        </p:txBody>
      </p:sp>
      <p:sp>
        <p:nvSpPr>
          <p:cNvPr id="74" name="Oval 73">
            <a:extLst>
              <a:ext uri="{FF2B5EF4-FFF2-40B4-BE49-F238E27FC236}">
                <a16:creationId xmlns:a16="http://schemas.microsoft.com/office/drawing/2014/main" id="{DFF974A5-0F76-4C94-A1A3-60BE5536199D}"/>
              </a:ext>
            </a:extLst>
          </p:cNvPr>
          <p:cNvSpPr/>
          <p:nvPr/>
        </p:nvSpPr>
        <p:spPr bwMode="gray">
          <a:xfrm>
            <a:off x="9410115" y="2477060"/>
            <a:ext cx="457200" cy="4572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fontAlgn="auto" hangingPunct="1">
              <a:lnSpc>
                <a:spcPct val="100000"/>
              </a:lnSpc>
              <a:spcBef>
                <a:spcPts val="0"/>
              </a:spcBef>
              <a:spcAft>
                <a:spcPts val="0"/>
              </a:spcAft>
            </a:pPr>
            <a:endParaRPr lang="en-US" sz="1100" b="0" i="0" u="none" baseline="0" dirty="0">
              <a:solidFill>
                <a:srgbClr val="FFFFFF"/>
              </a:solidFill>
              <a:latin typeface="Arial" panose="020B0604020202020204" pitchFamily="34" charset="0"/>
            </a:endParaRPr>
          </a:p>
        </p:txBody>
      </p:sp>
      <p:sp>
        <p:nvSpPr>
          <p:cNvPr id="75" name="TextBox 74">
            <a:extLst>
              <a:ext uri="{FF2B5EF4-FFF2-40B4-BE49-F238E27FC236}">
                <a16:creationId xmlns:a16="http://schemas.microsoft.com/office/drawing/2014/main" id="{DED73EBD-FDE5-4ADA-BE23-3EA0211836D7}"/>
              </a:ext>
            </a:extLst>
          </p:cNvPr>
          <p:cNvSpPr txBox="1"/>
          <p:nvPr/>
        </p:nvSpPr>
        <p:spPr bwMode="gray">
          <a:xfrm>
            <a:off x="9450101" y="2640195"/>
            <a:ext cx="576893" cy="457200"/>
          </a:xfrm>
          <a:prstGeom prst="rect">
            <a:avLst/>
          </a:prstGeom>
          <a:noFill/>
        </p:spPr>
        <p:txBody>
          <a:bodyPr vert="horz" wrap="square" lIns="0" tIns="0" rIns="0" bIns="0" rtlCol="0">
            <a:noAutofit/>
          </a:bodyPr>
          <a:lstStyle/>
          <a:p>
            <a:pPr algn="l" rtl="0" eaLnBrk="1" fontAlgn="auto" hangingPunct="1">
              <a:lnSpc>
                <a:spcPct val="100000"/>
              </a:lnSpc>
              <a:spcBef>
                <a:spcPts val="0"/>
              </a:spcBef>
              <a:spcAft>
                <a:spcPts val="0"/>
              </a:spcAft>
            </a:pPr>
            <a:r>
              <a:rPr lang="en-US" sz="1100" b="0" i="0" u="none" baseline="0" dirty="0">
                <a:solidFill>
                  <a:srgbClr val="000000"/>
                </a:solidFill>
                <a:latin typeface="Arial" panose="020B0604020202020204" pitchFamily="34" charset="0"/>
              </a:rPr>
              <a:t>IMPACT</a:t>
            </a:r>
          </a:p>
        </p:txBody>
      </p:sp>
      <p:sp>
        <p:nvSpPr>
          <p:cNvPr id="76" name="Oval 75">
            <a:extLst>
              <a:ext uri="{FF2B5EF4-FFF2-40B4-BE49-F238E27FC236}">
                <a16:creationId xmlns:a16="http://schemas.microsoft.com/office/drawing/2014/main" id="{A4F487FB-2974-46DD-B6D4-4CB30E42AD80}"/>
              </a:ext>
            </a:extLst>
          </p:cNvPr>
          <p:cNvSpPr/>
          <p:nvPr/>
        </p:nvSpPr>
        <p:spPr bwMode="gray">
          <a:xfrm>
            <a:off x="8392124" y="3987511"/>
            <a:ext cx="457200" cy="4572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fontAlgn="auto" hangingPunct="1">
              <a:lnSpc>
                <a:spcPct val="100000"/>
              </a:lnSpc>
              <a:spcBef>
                <a:spcPts val="0"/>
              </a:spcBef>
              <a:spcAft>
                <a:spcPts val="0"/>
              </a:spcAft>
            </a:pPr>
            <a:endParaRPr lang="en-US" sz="1100" b="0" i="0" u="none" baseline="0" dirty="0">
              <a:solidFill>
                <a:srgbClr val="FFFFFF"/>
              </a:solidFill>
              <a:latin typeface="Arial" panose="020B0604020202020204" pitchFamily="34" charset="0"/>
            </a:endParaRPr>
          </a:p>
        </p:txBody>
      </p:sp>
      <p:sp>
        <p:nvSpPr>
          <p:cNvPr id="77" name="TextBox 76">
            <a:extLst>
              <a:ext uri="{FF2B5EF4-FFF2-40B4-BE49-F238E27FC236}">
                <a16:creationId xmlns:a16="http://schemas.microsoft.com/office/drawing/2014/main" id="{AA13A215-0181-4657-AF2E-BA38F0AE65D4}"/>
              </a:ext>
            </a:extLst>
          </p:cNvPr>
          <p:cNvSpPr txBox="1"/>
          <p:nvPr/>
        </p:nvSpPr>
        <p:spPr bwMode="gray">
          <a:xfrm>
            <a:off x="8240869" y="4082774"/>
            <a:ext cx="640890" cy="457200"/>
          </a:xfrm>
          <a:prstGeom prst="rect">
            <a:avLst/>
          </a:prstGeom>
          <a:noFill/>
        </p:spPr>
        <p:txBody>
          <a:bodyPr vert="horz" wrap="square" lIns="0" tIns="0" rIns="0" bIns="0" rtlCol="0">
            <a:noAutofit/>
          </a:bodyPr>
          <a:lstStyle/>
          <a:p>
            <a:pPr algn="l" rtl="0" eaLnBrk="1" fontAlgn="auto" hangingPunct="1">
              <a:lnSpc>
                <a:spcPct val="100000"/>
              </a:lnSpc>
              <a:spcBef>
                <a:spcPts val="0"/>
              </a:spcBef>
              <a:spcAft>
                <a:spcPts val="0"/>
              </a:spcAft>
            </a:pPr>
            <a:r>
              <a:rPr lang="en-US" sz="1100" dirty="0">
                <a:solidFill>
                  <a:srgbClr val="000000"/>
                </a:solidFill>
                <a:latin typeface="Arial" panose="020B0604020202020204" pitchFamily="34" charset="0"/>
              </a:rPr>
              <a:t>CDE Trial -protocol</a:t>
            </a:r>
            <a:endParaRPr lang="en-US" sz="1100" b="0" i="0" u="none" baseline="0" dirty="0">
              <a:solidFill>
                <a:srgbClr val="000000"/>
              </a:solidFill>
              <a:latin typeface="Arial" panose="020B0604020202020204" pitchFamily="34" charset="0"/>
            </a:endParaRPr>
          </a:p>
        </p:txBody>
      </p:sp>
      <p:sp>
        <p:nvSpPr>
          <p:cNvPr id="78" name="Oval 77">
            <a:extLst>
              <a:ext uri="{FF2B5EF4-FFF2-40B4-BE49-F238E27FC236}">
                <a16:creationId xmlns:a16="http://schemas.microsoft.com/office/drawing/2014/main" id="{6C80F551-2FC7-429F-9E20-23F4342D4796}"/>
              </a:ext>
            </a:extLst>
          </p:cNvPr>
          <p:cNvSpPr/>
          <p:nvPr/>
        </p:nvSpPr>
        <p:spPr bwMode="gray">
          <a:xfrm>
            <a:off x="10360830" y="1569375"/>
            <a:ext cx="457200" cy="4572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fontAlgn="auto" hangingPunct="1">
              <a:lnSpc>
                <a:spcPct val="100000"/>
              </a:lnSpc>
              <a:spcBef>
                <a:spcPts val="0"/>
              </a:spcBef>
              <a:spcAft>
                <a:spcPts val="0"/>
              </a:spcAft>
            </a:pPr>
            <a:endParaRPr lang="en-US" sz="1100" b="0" i="0" u="none" baseline="0" dirty="0">
              <a:solidFill>
                <a:srgbClr val="FFFFFF"/>
              </a:solidFill>
              <a:latin typeface="Arial" panose="020B0604020202020204" pitchFamily="34" charset="0"/>
            </a:endParaRPr>
          </a:p>
        </p:txBody>
      </p:sp>
      <p:sp>
        <p:nvSpPr>
          <p:cNvPr id="79" name="TextBox 78">
            <a:extLst>
              <a:ext uri="{FF2B5EF4-FFF2-40B4-BE49-F238E27FC236}">
                <a16:creationId xmlns:a16="http://schemas.microsoft.com/office/drawing/2014/main" id="{2F3ECC5B-7D24-4290-AB0C-137D1A2AF7A9}"/>
              </a:ext>
            </a:extLst>
          </p:cNvPr>
          <p:cNvSpPr txBox="1"/>
          <p:nvPr/>
        </p:nvSpPr>
        <p:spPr bwMode="gray">
          <a:xfrm>
            <a:off x="10414885" y="1645936"/>
            <a:ext cx="457200" cy="457200"/>
          </a:xfrm>
          <a:prstGeom prst="rect">
            <a:avLst/>
          </a:prstGeom>
          <a:noFill/>
        </p:spPr>
        <p:txBody>
          <a:bodyPr vert="horz" wrap="square" lIns="0" tIns="0" rIns="0" bIns="0" rtlCol="0">
            <a:noAutofit/>
          </a:bodyPr>
          <a:lstStyle/>
          <a:p>
            <a:pPr algn="l" rtl="0" eaLnBrk="1" fontAlgn="auto" hangingPunct="1">
              <a:lnSpc>
                <a:spcPct val="100000"/>
              </a:lnSpc>
              <a:spcBef>
                <a:spcPts val="0"/>
              </a:spcBef>
              <a:spcAft>
                <a:spcPts val="0"/>
              </a:spcAft>
            </a:pPr>
            <a:r>
              <a:rPr lang="en-US" sz="1100" b="0" i="0" u="none" baseline="0" dirty="0">
                <a:solidFill>
                  <a:srgbClr val="000000"/>
                </a:solidFill>
                <a:latin typeface="Arial" panose="020B0604020202020204" pitchFamily="34" charset="0"/>
              </a:rPr>
              <a:t>Site</a:t>
            </a:r>
          </a:p>
          <a:p>
            <a:pPr algn="l" rtl="0" eaLnBrk="1" fontAlgn="auto" hangingPunct="1">
              <a:lnSpc>
                <a:spcPct val="100000"/>
              </a:lnSpc>
              <a:spcBef>
                <a:spcPts val="0"/>
              </a:spcBef>
              <a:spcAft>
                <a:spcPts val="0"/>
              </a:spcAft>
            </a:pPr>
            <a:r>
              <a:rPr lang="en-US" sz="1100" b="0" i="0" u="none" baseline="0" dirty="0">
                <a:solidFill>
                  <a:srgbClr val="000000"/>
                </a:solidFill>
                <a:latin typeface="Arial" panose="020B0604020202020204" pitchFamily="34" charset="0"/>
              </a:rPr>
              <a:t>T</a:t>
            </a:r>
            <a:r>
              <a:rPr lang="en-US" altLang="zh-CN" sz="1100" b="0" i="0" u="none" baseline="0" dirty="0">
                <a:solidFill>
                  <a:srgbClr val="000000"/>
                </a:solidFill>
                <a:latin typeface="Arial" panose="020B0604020202020204" pitchFamily="34" charset="0"/>
              </a:rPr>
              <a:t>rove</a:t>
            </a:r>
            <a:endParaRPr lang="en-US" sz="1100" b="0" i="0" u="none" baseline="0" dirty="0">
              <a:solidFill>
                <a:srgbClr val="000000"/>
              </a:solidFill>
              <a:latin typeface="Arial" panose="020B0604020202020204" pitchFamily="34" charset="0"/>
            </a:endParaRPr>
          </a:p>
        </p:txBody>
      </p:sp>
      <p:sp>
        <p:nvSpPr>
          <p:cNvPr id="80" name="Oval 79">
            <a:extLst>
              <a:ext uri="{FF2B5EF4-FFF2-40B4-BE49-F238E27FC236}">
                <a16:creationId xmlns:a16="http://schemas.microsoft.com/office/drawing/2014/main" id="{B6806FF6-274E-49DC-A8A6-A7608E510719}"/>
              </a:ext>
            </a:extLst>
          </p:cNvPr>
          <p:cNvSpPr/>
          <p:nvPr/>
        </p:nvSpPr>
        <p:spPr bwMode="gray">
          <a:xfrm>
            <a:off x="8979953" y="3965742"/>
            <a:ext cx="457200" cy="4572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fontAlgn="auto" hangingPunct="1">
              <a:lnSpc>
                <a:spcPct val="100000"/>
              </a:lnSpc>
              <a:spcBef>
                <a:spcPts val="0"/>
              </a:spcBef>
              <a:spcAft>
                <a:spcPts val="0"/>
              </a:spcAft>
            </a:pPr>
            <a:endParaRPr lang="en-US" sz="1100" b="0" i="0" u="none" baseline="0" dirty="0">
              <a:solidFill>
                <a:srgbClr val="FFFFFF"/>
              </a:solidFill>
              <a:latin typeface="Arial" panose="020B0604020202020204" pitchFamily="34" charset="0"/>
            </a:endParaRPr>
          </a:p>
        </p:txBody>
      </p:sp>
      <p:sp>
        <p:nvSpPr>
          <p:cNvPr id="81" name="TextBox 80">
            <a:extLst>
              <a:ext uri="{FF2B5EF4-FFF2-40B4-BE49-F238E27FC236}">
                <a16:creationId xmlns:a16="http://schemas.microsoft.com/office/drawing/2014/main" id="{2FEC3708-9BEF-4AD3-9E01-2E0518FDCBEA}"/>
              </a:ext>
            </a:extLst>
          </p:cNvPr>
          <p:cNvSpPr txBox="1"/>
          <p:nvPr/>
        </p:nvSpPr>
        <p:spPr bwMode="gray">
          <a:xfrm>
            <a:off x="9012388" y="4061005"/>
            <a:ext cx="457200" cy="457200"/>
          </a:xfrm>
          <a:prstGeom prst="rect">
            <a:avLst/>
          </a:prstGeom>
          <a:noFill/>
        </p:spPr>
        <p:txBody>
          <a:bodyPr vert="horz" wrap="square" lIns="0" tIns="0" rIns="0" bIns="0" rtlCol="0">
            <a:noAutofit/>
          </a:bodyPr>
          <a:lstStyle/>
          <a:p>
            <a:pPr algn="l" rtl="0" eaLnBrk="1" fontAlgn="auto" hangingPunct="1">
              <a:lnSpc>
                <a:spcPct val="100000"/>
              </a:lnSpc>
              <a:spcBef>
                <a:spcPts val="0"/>
              </a:spcBef>
              <a:spcAft>
                <a:spcPts val="0"/>
              </a:spcAft>
            </a:pPr>
            <a:r>
              <a:rPr lang="en-US" sz="1100" dirty="0">
                <a:solidFill>
                  <a:srgbClr val="000000"/>
                </a:solidFill>
                <a:latin typeface="Arial" panose="020B0604020202020204" pitchFamily="34" charset="0"/>
              </a:rPr>
              <a:t>FDA trial</a:t>
            </a:r>
            <a:endParaRPr lang="en-US" sz="1100" b="0" i="0" u="none" baseline="0" dirty="0">
              <a:solidFill>
                <a:srgbClr val="000000"/>
              </a:solidFill>
              <a:latin typeface="Arial" panose="020B0604020202020204" pitchFamily="34" charset="0"/>
            </a:endParaRPr>
          </a:p>
        </p:txBody>
      </p:sp>
      <p:sp>
        <p:nvSpPr>
          <p:cNvPr id="84" name="Oval 83">
            <a:extLst>
              <a:ext uri="{FF2B5EF4-FFF2-40B4-BE49-F238E27FC236}">
                <a16:creationId xmlns:a16="http://schemas.microsoft.com/office/drawing/2014/main" id="{E599C3B7-1716-4302-AF63-216D981AC3E8}"/>
              </a:ext>
            </a:extLst>
          </p:cNvPr>
          <p:cNvSpPr/>
          <p:nvPr/>
        </p:nvSpPr>
        <p:spPr bwMode="gray">
          <a:xfrm>
            <a:off x="8021154" y="5874521"/>
            <a:ext cx="274320" cy="2743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fontAlgn="auto" hangingPunct="1">
              <a:lnSpc>
                <a:spcPct val="100000"/>
              </a:lnSpc>
              <a:spcBef>
                <a:spcPts val="0"/>
              </a:spcBef>
              <a:spcAft>
                <a:spcPts val="0"/>
              </a:spcAft>
            </a:pPr>
            <a:endParaRPr lang="en-US" sz="1100" b="0" i="0" u="none" baseline="0" dirty="0">
              <a:solidFill>
                <a:srgbClr val="FFFFFF"/>
              </a:solidFill>
              <a:latin typeface="Arial" panose="020B0604020202020204" pitchFamily="34" charset="0"/>
            </a:endParaRPr>
          </a:p>
        </p:txBody>
      </p:sp>
      <p:sp>
        <p:nvSpPr>
          <p:cNvPr id="85" name="TextBox 84">
            <a:extLst>
              <a:ext uri="{FF2B5EF4-FFF2-40B4-BE49-F238E27FC236}">
                <a16:creationId xmlns:a16="http://schemas.microsoft.com/office/drawing/2014/main" id="{5A6A5473-8946-4A0D-8206-CE3BCC737B26}"/>
              </a:ext>
            </a:extLst>
          </p:cNvPr>
          <p:cNvSpPr txBox="1"/>
          <p:nvPr/>
        </p:nvSpPr>
        <p:spPr bwMode="gray">
          <a:xfrm>
            <a:off x="8499369" y="5926548"/>
            <a:ext cx="1148409" cy="271379"/>
          </a:xfrm>
          <a:prstGeom prst="rect">
            <a:avLst/>
          </a:prstGeom>
          <a:noFill/>
        </p:spPr>
        <p:txBody>
          <a:bodyPr vert="horz" wrap="square" lIns="0" tIns="0" rIns="0" bIns="0" rtlCol="0">
            <a:noAutofit/>
          </a:bodyPr>
          <a:lstStyle/>
          <a:p>
            <a:pPr algn="l" rtl="0" eaLnBrk="1" fontAlgn="auto" hangingPunct="1">
              <a:lnSpc>
                <a:spcPct val="100000"/>
              </a:lnSpc>
              <a:spcBef>
                <a:spcPts val="0"/>
              </a:spcBef>
              <a:spcAft>
                <a:spcPts val="0"/>
              </a:spcAft>
            </a:pPr>
            <a:r>
              <a:rPr lang="en-US" sz="1100" dirty="0">
                <a:solidFill>
                  <a:srgbClr val="000000"/>
                </a:solidFill>
                <a:latin typeface="Arial" panose="020B0604020202020204" pitchFamily="34" charset="0"/>
              </a:rPr>
              <a:t>external data </a:t>
            </a:r>
            <a:endParaRPr lang="en-US" sz="1100" b="0" i="0" u="none" baseline="0" dirty="0">
              <a:solidFill>
                <a:srgbClr val="000000"/>
              </a:solidFill>
              <a:latin typeface="Arial" panose="020B0604020202020204" pitchFamily="34" charset="0"/>
            </a:endParaRPr>
          </a:p>
        </p:txBody>
      </p:sp>
      <p:sp>
        <p:nvSpPr>
          <p:cNvPr id="86" name="Oval 85">
            <a:extLst>
              <a:ext uri="{FF2B5EF4-FFF2-40B4-BE49-F238E27FC236}">
                <a16:creationId xmlns:a16="http://schemas.microsoft.com/office/drawing/2014/main" id="{D0FD372F-EA55-4FA5-AEFE-45E5598F660A}"/>
              </a:ext>
            </a:extLst>
          </p:cNvPr>
          <p:cNvSpPr/>
          <p:nvPr/>
        </p:nvSpPr>
        <p:spPr bwMode="gray">
          <a:xfrm>
            <a:off x="8021154" y="6197927"/>
            <a:ext cx="274320" cy="27432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fontAlgn="auto" hangingPunct="1">
              <a:lnSpc>
                <a:spcPct val="100000"/>
              </a:lnSpc>
              <a:spcBef>
                <a:spcPts val="0"/>
              </a:spcBef>
              <a:spcAft>
                <a:spcPts val="0"/>
              </a:spcAft>
            </a:pPr>
            <a:endParaRPr lang="en-US" sz="1100" b="0" i="0" u="none" baseline="0" dirty="0">
              <a:solidFill>
                <a:srgbClr val="FFFFFF"/>
              </a:solidFill>
              <a:latin typeface="Arial" panose="020B0604020202020204" pitchFamily="34" charset="0"/>
            </a:endParaRPr>
          </a:p>
        </p:txBody>
      </p:sp>
      <p:sp>
        <p:nvSpPr>
          <p:cNvPr id="87" name="TextBox 86">
            <a:extLst>
              <a:ext uri="{FF2B5EF4-FFF2-40B4-BE49-F238E27FC236}">
                <a16:creationId xmlns:a16="http://schemas.microsoft.com/office/drawing/2014/main" id="{AB123996-1CAC-4B34-B7B0-76862F77B584}"/>
              </a:ext>
            </a:extLst>
          </p:cNvPr>
          <p:cNvSpPr txBox="1"/>
          <p:nvPr/>
        </p:nvSpPr>
        <p:spPr bwMode="gray">
          <a:xfrm>
            <a:off x="8520098" y="6238625"/>
            <a:ext cx="1148409" cy="271379"/>
          </a:xfrm>
          <a:prstGeom prst="rect">
            <a:avLst/>
          </a:prstGeom>
          <a:noFill/>
        </p:spPr>
        <p:txBody>
          <a:bodyPr vert="horz" wrap="square" lIns="0" tIns="0" rIns="0" bIns="0" rtlCol="0">
            <a:noAutofit/>
          </a:bodyPr>
          <a:lstStyle/>
          <a:p>
            <a:pPr algn="l" rtl="0" eaLnBrk="1" fontAlgn="auto" hangingPunct="1">
              <a:lnSpc>
                <a:spcPct val="100000"/>
              </a:lnSpc>
              <a:spcBef>
                <a:spcPts val="0"/>
              </a:spcBef>
              <a:spcAft>
                <a:spcPts val="0"/>
              </a:spcAft>
            </a:pPr>
            <a:r>
              <a:rPr lang="en-US" sz="1100" dirty="0">
                <a:solidFill>
                  <a:srgbClr val="000000"/>
                </a:solidFill>
                <a:latin typeface="Arial" panose="020B0604020202020204" pitchFamily="34" charset="0"/>
              </a:rPr>
              <a:t>internal data </a:t>
            </a:r>
            <a:endParaRPr lang="en-US" sz="1100" b="0" i="0" u="none" baseline="0" dirty="0">
              <a:solidFill>
                <a:srgbClr val="000000"/>
              </a:solidFill>
              <a:latin typeface="Arial" panose="020B0604020202020204" pitchFamily="34" charset="0"/>
            </a:endParaRPr>
          </a:p>
        </p:txBody>
      </p:sp>
      <p:sp>
        <p:nvSpPr>
          <p:cNvPr id="11" name="Freeform: Shape 10">
            <a:extLst>
              <a:ext uri="{FF2B5EF4-FFF2-40B4-BE49-F238E27FC236}">
                <a16:creationId xmlns:a16="http://schemas.microsoft.com/office/drawing/2014/main" id="{990BF4B8-FA56-4E6D-AD88-3ACA0B8E5AE4}"/>
              </a:ext>
            </a:extLst>
          </p:cNvPr>
          <p:cNvSpPr/>
          <p:nvPr/>
        </p:nvSpPr>
        <p:spPr bwMode="gray">
          <a:xfrm>
            <a:off x="7501261" y="1685175"/>
            <a:ext cx="3213591" cy="1373013"/>
          </a:xfrm>
          <a:custGeom>
            <a:avLst/>
            <a:gdLst>
              <a:gd name="connsiteX0" fmla="*/ 3213591 w 3213591"/>
              <a:gd name="connsiteY0" fmla="*/ 0 h 1373013"/>
              <a:gd name="connsiteX1" fmla="*/ 2823066 w 3213591"/>
              <a:gd name="connsiteY1" fmla="*/ 628650 h 1373013"/>
              <a:gd name="connsiteX2" fmla="*/ 2527791 w 3213591"/>
              <a:gd name="connsiteY2" fmla="*/ 857250 h 1373013"/>
              <a:gd name="connsiteX3" fmla="*/ 1813416 w 3213591"/>
              <a:gd name="connsiteY3" fmla="*/ 1133475 h 1373013"/>
              <a:gd name="connsiteX4" fmla="*/ 937116 w 3213591"/>
              <a:gd name="connsiteY4" fmla="*/ 1314450 h 1373013"/>
              <a:gd name="connsiteX5" fmla="*/ 60816 w 3213591"/>
              <a:gd name="connsiteY5" fmla="*/ 1371600 h 1373013"/>
              <a:gd name="connsiteX6" fmla="*/ 79866 w 3213591"/>
              <a:gd name="connsiteY6" fmla="*/ 1362075 h 1373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13591" h="1373013">
                <a:moveTo>
                  <a:pt x="3213591" y="0"/>
                </a:moveTo>
                <a:cubicBezTo>
                  <a:pt x="3075478" y="242887"/>
                  <a:pt x="2937366" y="485775"/>
                  <a:pt x="2823066" y="628650"/>
                </a:cubicBezTo>
                <a:cubicBezTo>
                  <a:pt x="2708766" y="771525"/>
                  <a:pt x="2696066" y="773113"/>
                  <a:pt x="2527791" y="857250"/>
                </a:cubicBezTo>
                <a:cubicBezTo>
                  <a:pt x="2359516" y="941387"/>
                  <a:pt x="2078528" y="1057275"/>
                  <a:pt x="1813416" y="1133475"/>
                </a:cubicBezTo>
                <a:cubicBezTo>
                  <a:pt x="1548304" y="1209675"/>
                  <a:pt x="1229216" y="1274763"/>
                  <a:pt x="937116" y="1314450"/>
                </a:cubicBezTo>
                <a:cubicBezTo>
                  <a:pt x="645016" y="1354137"/>
                  <a:pt x="203691" y="1363663"/>
                  <a:pt x="60816" y="1371600"/>
                </a:cubicBezTo>
                <a:cubicBezTo>
                  <a:pt x="-82059" y="1379537"/>
                  <a:pt x="70341" y="1350963"/>
                  <a:pt x="79866" y="1362075"/>
                </a:cubicBezTo>
              </a:path>
            </a:pathLst>
          </a:cu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31CE5521-E189-44E4-8717-8D346A6875F5}"/>
              </a:ext>
            </a:extLst>
          </p:cNvPr>
          <p:cNvSpPr/>
          <p:nvPr/>
        </p:nvSpPr>
        <p:spPr bwMode="gray">
          <a:xfrm>
            <a:off x="4074490" y="1674767"/>
            <a:ext cx="457200" cy="4572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fontAlgn="auto" hangingPunct="1">
              <a:lnSpc>
                <a:spcPct val="100000"/>
              </a:lnSpc>
              <a:spcBef>
                <a:spcPts val="0"/>
              </a:spcBef>
              <a:spcAft>
                <a:spcPts val="0"/>
              </a:spcAft>
            </a:pPr>
            <a:endParaRPr lang="en-US" sz="1800" b="0" i="0" u="none" baseline="0" dirty="0">
              <a:solidFill>
                <a:srgbClr val="FFFFFF"/>
              </a:solidFill>
              <a:latin typeface="Arial" panose="020B0604020202020204" pitchFamily="34" charset="0"/>
            </a:endParaRPr>
          </a:p>
        </p:txBody>
      </p:sp>
      <p:sp>
        <p:nvSpPr>
          <p:cNvPr id="83" name="Oval 82">
            <a:extLst>
              <a:ext uri="{FF2B5EF4-FFF2-40B4-BE49-F238E27FC236}">
                <a16:creationId xmlns:a16="http://schemas.microsoft.com/office/drawing/2014/main" id="{CFAC596B-5E85-4EA5-9212-44413FA15608}"/>
              </a:ext>
            </a:extLst>
          </p:cNvPr>
          <p:cNvSpPr/>
          <p:nvPr/>
        </p:nvSpPr>
        <p:spPr bwMode="gray">
          <a:xfrm>
            <a:off x="4771900" y="3833050"/>
            <a:ext cx="457200" cy="4572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fontAlgn="auto" hangingPunct="1">
              <a:lnSpc>
                <a:spcPct val="100000"/>
              </a:lnSpc>
              <a:spcBef>
                <a:spcPts val="0"/>
              </a:spcBef>
              <a:spcAft>
                <a:spcPts val="0"/>
              </a:spcAft>
            </a:pPr>
            <a:endParaRPr lang="en-US" sz="1800" b="0" i="0" u="none" baseline="0" dirty="0">
              <a:solidFill>
                <a:srgbClr val="FFFFFF"/>
              </a:solidFill>
              <a:latin typeface="Arial" panose="020B0604020202020204" pitchFamily="34" charset="0"/>
            </a:endParaRPr>
          </a:p>
        </p:txBody>
      </p:sp>
      <p:sp>
        <p:nvSpPr>
          <p:cNvPr id="88" name="Oval 87">
            <a:extLst>
              <a:ext uri="{FF2B5EF4-FFF2-40B4-BE49-F238E27FC236}">
                <a16:creationId xmlns:a16="http://schemas.microsoft.com/office/drawing/2014/main" id="{4ACD82A1-25D1-46DC-B39E-5F9BE8F82BF6}"/>
              </a:ext>
            </a:extLst>
          </p:cNvPr>
          <p:cNvSpPr/>
          <p:nvPr/>
        </p:nvSpPr>
        <p:spPr bwMode="gray">
          <a:xfrm>
            <a:off x="2786348" y="2185979"/>
            <a:ext cx="457200" cy="4572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fontAlgn="auto" hangingPunct="1">
              <a:lnSpc>
                <a:spcPct val="100000"/>
              </a:lnSpc>
              <a:spcBef>
                <a:spcPts val="0"/>
              </a:spcBef>
              <a:spcAft>
                <a:spcPts val="0"/>
              </a:spcAft>
            </a:pPr>
            <a:endParaRPr lang="en-US" sz="1100" b="0" i="0" u="none" baseline="0" dirty="0">
              <a:solidFill>
                <a:srgbClr val="FFFFFF"/>
              </a:solidFill>
              <a:latin typeface="Arial" panose="020B0604020202020204" pitchFamily="34" charset="0"/>
            </a:endParaRPr>
          </a:p>
        </p:txBody>
      </p:sp>
      <p:sp>
        <p:nvSpPr>
          <p:cNvPr id="89" name="Oval 88">
            <a:extLst>
              <a:ext uri="{FF2B5EF4-FFF2-40B4-BE49-F238E27FC236}">
                <a16:creationId xmlns:a16="http://schemas.microsoft.com/office/drawing/2014/main" id="{E45AF822-F398-4363-9D3E-BAF167649A3B}"/>
              </a:ext>
            </a:extLst>
          </p:cNvPr>
          <p:cNvSpPr/>
          <p:nvPr/>
        </p:nvSpPr>
        <p:spPr bwMode="gray">
          <a:xfrm>
            <a:off x="3022892" y="1909465"/>
            <a:ext cx="457200" cy="4572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fontAlgn="auto" hangingPunct="1">
              <a:lnSpc>
                <a:spcPct val="100000"/>
              </a:lnSpc>
              <a:spcBef>
                <a:spcPts val="0"/>
              </a:spcBef>
              <a:spcAft>
                <a:spcPts val="0"/>
              </a:spcAft>
            </a:pPr>
            <a:endParaRPr lang="en-US" sz="1100" b="0" i="0" u="none" baseline="0" dirty="0">
              <a:solidFill>
                <a:srgbClr val="FFFFFF"/>
              </a:solidFill>
              <a:latin typeface="Arial" panose="020B0604020202020204" pitchFamily="34" charset="0"/>
            </a:endParaRPr>
          </a:p>
        </p:txBody>
      </p:sp>
      <p:sp>
        <p:nvSpPr>
          <p:cNvPr id="90" name="Oval 89">
            <a:extLst>
              <a:ext uri="{FF2B5EF4-FFF2-40B4-BE49-F238E27FC236}">
                <a16:creationId xmlns:a16="http://schemas.microsoft.com/office/drawing/2014/main" id="{77BEAC75-3DE3-45FC-A6E7-13A8197D25B4}"/>
              </a:ext>
            </a:extLst>
          </p:cNvPr>
          <p:cNvSpPr/>
          <p:nvPr/>
        </p:nvSpPr>
        <p:spPr bwMode="gray">
          <a:xfrm>
            <a:off x="5118038" y="1883044"/>
            <a:ext cx="457200" cy="4572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fontAlgn="auto" hangingPunct="1">
              <a:lnSpc>
                <a:spcPct val="100000"/>
              </a:lnSpc>
              <a:spcBef>
                <a:spcPts val="0"/>
              </a:spcBef>
              <a:spcAft>
                <a:spcPts val="0"/>
              </a:spcAft>
            </a:pPr>
            <a:endParaRPr lang="en-US" sz="1800" b="0" i="0" u="none" baseline="0" dirty="0">
              <a:solidFill>
                <a:srgbClr val="FFFFFF"/>
              </a:solidFill>
              <a:latin typeface="Arial" panose="020B0604020202020204" pitchFamily="34" charset="0"/>
            </a:endParaRPr>
          </a:p>
        </p:txBody>
      </p:sp>
      <p:sp>
        <p:nvSpPr>
          <p:cNvPr id="91" name="TextBox 90">
            <a:extLst>
              <a:ext uri="{FF2B5EF4-FFF2-40B4-BE49-F238E27FC236}">
                <a16:creationId xmlns:a16="http://schemas.microsoft.com/office/drawing/2014/main" id="{EC6BBD88-FA70-4F85-AD27-F25C1DEFFDA3}"/>
              </a:ext>
            </a:extLst>
          </p:cNvPr>
          <p:cNvSpPr txBox="1"/>
          <p:nvPr/>
        </p:nvSpPr>
        <p:spPr bwMode="gray">
          <a:xfrm>
            <a:off x="2699045" y="2305855"/>
            <a:ext cx="710179" cy="457200"/>
          </a:xfrm>
          <a:prstGeom prst="rect">
            <a:avLst/>
          </a:prstGeom>
          <a:noFill/>
        </p:spPr>
        <p:txBody>
          <a:bodyPr vert="horz" wrap="square" lIns="0" tIns="0" rIns="0" bIns="0" rtlCol="0">
            <a:noAutofit/>
          </a:bodyPr>
          <a:lstStyle/>
          <a:p>
            <a:pPr fontAlgn="b"/>
            <a:r>
              <a:rPr lang="en-US" sz="1100" dirty="0">
                <a:latin typeface="Calibri" panose="020F0502020204030204" pitchFamily="34" charset="0"/>
              </a:rPr>
              <a:t>Competitor intelligence</a:t>
            </a:r>
          </a:p>
        </p:txBody>
      </p:sp>
      <p:sp>
        <p:nvSpPr>
          <p:cNvPr id="92" name="TextBox 91">
            <a:extLst>
              <a:ext uri="{FF2B5EF4-FFF2-40B4-BE49-F238E27FC236}">
                <a16:creationId xmlns:a16="http://schemas.microsoft.com/office/drawing/2014/main" id="{8F3FE4CD-F882-402B-82B1-4E0CAC8FE7C1}"/>
              </a:ext>
            </a:extLst>
          </p:cNvPr>
          <p:cNvSpPr txBox="1"/>
          <p:nvPr/>
        </p:nvSpPr>
        <p:spPr bwMode="gray">
          <a:xfrm>
            <a:off x="3040157" y="1799293"/>
            <a:ext cx="736425" cy="457200"/>
          </a:xfrm>
          <a:prstGeom prst="rect">
            <a:avLst/>
          </a:prstGeom>
          <a:noFill/>
        </p:spPr>
        <p:txBody>
          <a:bodyPr vert="horz" wrap="square" lIns="0" tIns="0" rIns="0" bIns="0" rtlCol="0">
            <a:noAutofit/>
          </a:bodyPr>
          <a:lstStyle/>
          <a:p>
            <a:pPr fontAlgn="b"/>
            <a:r>
              <a:rPr lang="en-US" sz="1100" dirty="0">
                <a:latin typeface="Calibri" panose="020F0502020204030204" pitchFamily="34" charset="0"/>
              </a:rPr>
              <a:t>Regional distribution </a:t>
            </a:r>
          </a:p>
        </p:txBody>
      </p:sp>
      <p:sp>
        <p:nvSpPr>
          <p:cNvPr id="93" name="TextBox 92">
            <a:extLst>
              <a:ext uri="{FF2B5EF4-FFF2-40B4-BE49-F238E27FC236}">
                <a16:creationId xmlns:a16="http://schemas.microsoft.com/office/drawing/2014/main" id="{F04C04DA-FA14-4294-B054-BCE315E58019}"/>
              </a:ext>
            </a:extLst>
          </p:cNvPr>
          <p:cNvSpPr txBox="1"/>
          <p:nvPr/>
        </p:nvSpPr>
        <p:spPr bwMode="gray">
          <a:xfrm>
            <a:off x="4841731" y="3822066"/>
            <a:ext cx="867199" cy="457200"/>
          </a:xfrm>
          <a:prstGeom prst="rect">
            <a:avLst/>
          </a:prstGeom>
          <a:noFill/>
        </p:spPr>
        <p:txBody>
          <a:bodyPr vert="horz" wrap="square" lIns="0" tIns="0" rIns="0" bIns="0" rtlCol="0">
            <a:noAutofit/>
          </a:bodyPr>
          <a:lstStyle/>
          <a:p>
            <a:r>
              <a:rPr lang="en-US" sz="1200" dirty="0">
                <a:latin typeface="Calibri" panose="020F0502020204030204" pitchFamily="34" charset="0"/>
              </a:rPr>
              <a:t>Sites feedback intelligence </a:t>
            </a:r>
          </a:p>
          <a:p>
            <a:pPr algn="l" rtl="0" eaLnBrk="1" fontAlgn="auto" hangingPunct="1">
              <a:lnSpc>
                <a:spcPct val="100000"/>
              </a:lnSpc>
              <a:spcBef>
                <a:spcPts val="0"/>
              </a:spcBef>
              <a:spcAft>
                <a:spcPts val="0"/>
              </a:spcAft>
            </a:pPr>
            <a:endParaRPr lang="en-US" sz="1200" b="0" i="0" u="none" baseline="0" dirty="0">
              <a:latin typeface="Arial" panose="020B0604020202020204" pitchFamily="34" charset="0"/>
            </a:endParaRPr>
          </a:p>
        </p:txBody>
      </p:sp>
      <p:sp>
        <p:nvSpPr>
          <p:cNvPr id="98" name="Oval 97">
            <a:extLst>
              <a:ext uri="{FF2B5EF4-FFF2-40B4-BE49-F238E27FC236}">
                <a16:creationId xmlns:a16="http://schemas.microsoft.com/office/drawing/2014/main" id="{D36568B9-2B23-48E8-9673-591151243DD8}"/>
              </a:ext>
            </a:extLst>
          </p:cNvPr>
          <p:cNvSpPr/>
          <p:nvPr/>
        </p:nvSpPr>
        <p:spPr bwMode="gray">
          <a:xfrm>
            <a:off x="4975301" y="3025956"/>
            <a:ext cx="457200" cy="4572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fontAlgn="auto" hangingPunct="1">
              <a:lnSpc>
                <a:spcPct val="100000"/>
              </a:lnSpc>
              <a:spcBef>
                <a:spcPts val="0"/>
              </a:spcBef>
              <a:spcAft>
                <a:spcPts val="0"/>
              </a:spcAft>
            </a:pPr>
            <a:endParaRPr lang="en-US" sz="1800" b="0" i="0" u="none" baseline="0" dirty="0">
              <a:solidFill>
                <a:srgbClr val="FFFFFF"/>
              </a:solidFill>
              <a:latin typeface="Arial" panose="020B0604020202020204" pitchFamily="34" charset="0"/>
            </a:endParaRPr>
          </a:p>
        </p:txBody>
      </p:sp>
      <p:sp>
        <p:nvSpPr>
          <p:cNvPr id="99" name="TextBox 98">
            <a:extLst>
              <a:ext uri="{FF2B5EF4-FFF2-40B4-BE49-F238E27FC236}">
                <a16:creationId xmlns:a16="http://schemas.microsoft.com/office/drawing/2014/main" id="{5B8DEF8A-B54B-475A-B860-4E6784BFD516}"/>
              </a:ext>
            </a:extLst>
          </p:cNvPr>
          <p:cNvSpPr txBox="1"/>
          <p:nvPr/>
        </p:nvSpPr>
        <p:spPr bwMode="gray">
          <a:xfrm>
            <a:off x="4874875" y="3154906"/>
            <a:ext cx="684508" cy="457200"/>
          </a:xfrm>
          <a:prstGeom prst="rect">
            <a:avLst/>
          </a:prstGeom>
          <a:noFill/>
        </p:spPr>
        <p:txBody>
          <a:bodyPr vert="horz" wrap="square" lIns="0" tIns="0" rIns="0" bIns="0" rtlCol="0">
            <a:noAutofit/>
          </a:bodyPr>
          <a:lstStyle/>
          <a:p>
            <a:r>
              <a:rPr lang="en-US" sz="1100" dirty="0">
                <a:latin typeface="Calibri" panose="020F0502020204030204" pitchFamily="34" charset="0"/>
              </a:rPr>
              <a:t>information extraction</a:t>
            </a:r>
            <a:endParaRPr lang="en-US" sz="1100" b="0" i="0" u="none" baseline="0" dirty="0">
              <a:latin typeface="Arial" panose="020B0604020202020204" pitchFamily="34" charset="0"/>
            </a:endParaRPr>
          </a:p>
        </p:txBody>
      </p:sp>
      <p:sp>
        <p:nvSpPr>
          <p:cNvPr id="102" name="TextBox 101">
            <a:extLst>
              <a:ext uri="{FF2B5EF4-FFF2-40B4-BE49-F238E27FC236}">
                <a16:creationId xmlns:a16="http://schemas.microsoft.com/office/drawing/2014/main" id="{EAB41820-4016-4E3D-94E5-3B9E567249BE}"/>
              </a:ext>
            </a:extLst>
          </p:cNvPr>
          <p:cNvSpPr txBox="1"/>
          <p:nvPr/>
        </p:nvSpPr>
        <p:spPr bwMode="gray">
          <a:xfrm>
            <a:off x="4200009" y="1793564"/>
            <a:ext cx="639559" cy="457200"/>
          </a:xfrm>
          <a:prstGeom prst="rect">
            <a:avLst/>
          </a:prstGeom>
          <a:noFill/>
        </p:spPr>
        <p:txBody>
          <a:bodyPr vert="horz" wrap="square" lIns="0" tIns="0" rIns="0" bIns="0" rtlCol="0">
            <a:noAutofit/>
          </a:bodyPr>
          <a:lstStyle/>
          <a:p>
            <a:pPr fontAlgn="b"/>
            <a:r>
              <a:rPr lang="en-US" sz="1100" dirty="0">
                <a:latin typeface="Calibri" panose="020F0502020204030204" pitchFamily="34" charset="0"/>
              </a:rPr>
              <a:t>Site potential </a:t>
            </a:r>
          </a:p>
        </p:txBody>
      </p:sp>
      <p:sp>
        <p:nvSpPr>
          <p:cNvPr id="103" name="TextBox 102">
            <a:extLst>
              <a:ext uri="{FF2B5EF4-FFF2-40B4-BE49-F238E27FC236}">
                <a16:creationId xmlns:a16="http://schemas.microsoft.com/office/drawing/2014/main" id="{0D702177-2125-4B6C-A7E3-0F62F1676BA2}"/>
              </a:ext>
            </a:extLst>
          </p:cNvPr>
          <p:cNvSpPr txBox="1"/>
          <p:nvPr/>
        </p:nvSpPr>
        <p:spPr bwMode="gray">
          <a:xfrm>
            <a:off x="5198954" y="1603559"/>
            <a:ext cx="815770" cy="457200"/>
          </a:xfrm>
          <a:prstGeom prst="rect">
            <a:avLst/>
          </a:prstGeom>
          <a:noFill/>
        </p:spPr>
        <p:txBody>
          <a:bodyPr vert="horz" wrap="square" lIns="0" tIns="0" rIns="0" bIns="0" rtlCol="0">
            <a:noAutofit/>
          </a:bodyPr>
          <a:lstStyle/>
          <a:p>
            <a:pPr fontAlgn="b"/>
            <a:r>
              <a:rPr lang="en-US" sz="1100" dirty="0">
                <a:latin typeface="Calibri" panose="020F0502020204030204" pitchFamily="34" charset="0"/>
              </a:rPr>
              <a:t>Topic modeling for protocol</a:t>
            </a:r>
          </a:p>
        </p:txBody>
      </p:sp>
      <p:sp>
        <p:nvSpPr>
          <p:cNvPr id="104" name="Oval 103">
            <a:extLst>
              <a:ext uri="{FF2B5EF4-FFF2-40B4-BE49-F238E27FC236}">
                <a16:creationId xmlns:a16="http://schemas.microsoft.com/office/drawing/2014/main" id="{E9EDD894-4029-44D0-9F72-4C15F8CE8583}"/>
              </a:ext>
            </a:extLst>
          </p:cNvPr>
          <p:cNvSpPr/>
          <p:nvPr/>
        </p:nvSpPr>
        <p:spPr bwMode="gray">
          <a:xfrm>
            <a:off x="3704375" y="2206413"/>
            <a:ext cx="457200" cy="4572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fontAlgn="auto" hangingPunct="1">
              <a:lnSpc>
                <a:spcPct val="100000"/>
              </a:lnSpc>
              <a:spcBef>
                <a:spcPts val="0"/>
              </a:spcBef>
              <a:spcAft>
                <a:spcPts val="0"/>
              </a:spcAft>
            </a:pPr>
            <a:endParaRPr lang="en-US" sz="1100" b="0" i="0" u="none" baseline="0" dirty="0">
              <a:solidFill>
                <a:srgbClr val="FFFFFF"/>
              </a:solidFill>
              <a:latin typeface="Arial" panose="020B0604020202020204" pitchFamily="34" charset="0"/>
            </a:endParaRPr>
          </a:p>
        </p:txBody>
      </p:sp>
      <p:sp>
        <p:nvSpPr>
          <p:cNvPr id="105" name="TextBox 104">
            <a:extLst>
              <a:ext uri="{FF2B5EF4-FFF2-40B4-BE49-F238E27FC236}">
                <a16:creationId xmlns:a16="http://schemas.microsoft.com/office/drawing/2014/main" id="{6D800EB1-9788-410C-8F7C-F0C72FC83ECE}"/>
              </a:ext>
            </a:extLst>
          </p:cNvPr>
          <p:cNvSpPr txBox="1"/>
          <p:nvPr/>
        </p:nvSpPr>
        <p:spPr bwMode="gray">
          <a:xfrm>
            <a:off x="3756111" y="2298710"/>
            <a:ext cx="794919" cy="457200"/>
          </a:xfrm>
          <a:prstGeom prst="rect">
            <a:avLst/>
          </a:prstGeom>
          <a:noFill/>
        </p:spPr>
        <p:txBody>
          <a:bodyPr vert="horz" wrap="square" lIns="0" tIns="0" rIns="0" bIns="0" rtlCol="0">
            <a:noAutofit/>
          </a:bodyPr>
          <a:lstStyle/>
          <a:p>
            <a:pPr fontAlgn="b"/>
            <a:r>
              <a:rPr lang="en-US" sz="1100" dirty="0">
                <a:latin typeface="Calibri" panose="020F0502020204030204" pitchFamily="34" charset="0"/>
              </a:rPr>
              <a:t>recruitment simulation</a:t>
            </a:r>
          </a:p>
        </p:txBody>
      </p:sp>
      <p:sp>
        <p:nvSpPr>
          <p:cNvPr id="106" name="Oval 105">
            <a:extLst>
              <a:ext uri="{FF2B5EF4-FFF2-40B4-BE49-F238E27FC236}">
                <a16:creationId xmlns:a16="http://schemas.microsoft.com/office/drawing/2014/main" id="{0B054C6A-DB74-44F8-95B2-CD6976E0DB76}"/>
              </a:ext>
            </a:extLst>
          </p:cNvPr>
          <p:cNvSpPr/>
          <p:nvPr/>
        </p:nvSpPr>
        <p:spPr bwMode="gray">
          <a:xfrm>
            <a:off x="2392952" y="1708856"/>
            <a:ext cx="457200" cy="4572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fontAlgn="auto" hangingPunct="1">
              <a:lnSpc>
                <a:spcPct val="100000"/>
              </a:lnSpc>
              <a:spcBef>
                <a:spcPts val="0"/>
              </a:spcBef>
              <a:spcAft>
                <a:spcPts val="0"/>
              </a:spcAft>
            </a:pPr>
            <a:endParaRPr lang="en-US" sz="1100" b="0" i="0" u="none" baseline="0" dirty="0">
              <a:solidFill>
                <a:srgbClr val="FFFFFF"/>
              </a:solidFill>
              <a:latin typeface="Arial" panose="020B0604020202020204" pitchFamily="34" charset="0"/>
            </a:endParaRPr>
          </a:p>
        </p:txBody>
      </p:sp>
      <p:sp>
        <p:nvSpPr>
          <p:cNvPr id="107" name="TextBox 106">
            <a:extLst>
              <a:ext uri="{FF2B5EF4-FFF2-40B4-BE49-F238E27FC236}">
                <a16:creationId xmlns:a16="http://schemas.microsoft.com/office/drawing/2014/main" id="{4FE13E48-57A6-42D6-AD4F-16AF9A55EE91}"/>
              </a:ext>
            </a:extLst>
          </p:cNvPr>
          <p:cNvSpPr txBox="1"/>
          <p:nvPr/>
        </p:nvSpPr>
        <p:spPr bwMode="gray">
          <a:xfrm>
            <a:off x="2372465" y="1871991"/>
            <a:ext cx="857660" cy="457200"/>
          </a:xfrm>
          <a:prstGeom prst="rect">
            <a:avLst/>
          </a:prstGeom>
          <a:noFill/>
        </p:spPr>
        <p:txBody>
          <a:bodyPr vert="horz" wrap="square" lIns="0" tIns="0" rIns="0" bIns="0" rtlCol="0">
            <a:noAutofit/>
          </a:bodyPr>
          <a:lstStyle/>
          <a:p>
            <a:pPr fontAlgn="b"/>
            <a:r>
              <a:rPr lang="en-US" sz="1100" dirty="0">
                <a:latin typeface="Calibri" panose="020F0502020204030204" pitchFamily="34" charset="0"/>
              </a:rPr>
              <a:t>Collaboration intelligence </a:t>
            </a:r>
          </a:p>
        </p:txBody>
      </p:sp>
      <p:sp>
        <p:nvSpPr>
          <p:cNvPr id="112" name="Oval 111">
            <a:extLst>
              <a:ext uri="{FF2B5EF4-FFF2-40B4-BE49-F238E27FC236}">
                <a16:creationId xmlns:a16="http://schemas.microsoft.com/office/drawing/2014/main" id="{A1389A0F-94CB-4FAE-8843-CC659F9130ED}"/>
              </a:ext>
            </a:extLst>
          </p:cNvPr>
          <p:cNvSpPr/>
          <p:nvPr/>
        </p:nvSpPr>
        <p:spPr bwMode="gray">
          <a:xfrm>
            <a:off x="5444207" y="2278049"/>
            <a:ext cx="457200" cy="4572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fontAlgn="auto" hangingPunct="1">
              <a:lnSpc>
                <a:spcPct val="100000"/>
              </a:lnSpc>
              <a:spcBef>
                <a:spcPts val="0"/>
              </a:spcBef>
              <a:spcAft>
                <a:spcPts val="0"/>
              </a:spcAft>
            </a:pPr>
            <a:endParaRPr lang="en-US" sz="1100" b="0" i="0" u="none" baseline="0" dirty="0">
              <a:solidFill>
                <a:srgbClr val="FFFFFF"/>
              </a:solidFill>
              <a:latin typeface="Arial" panose="020B0604020202020204" pitchFamily="34" charset="0"/>
            </a:endParaRPr>
          </a:p>
        </p:txBody>
      </p:sp>
      <p:sp>
        <p:nvSpPr>
          <p:cNvPr id="113" name="TextBox 112">
            <a:extLst>
              <a:ext uri="{FF2B5EF4-FFF2-40B4-BE49-F238E27FC236}">
                <a16:creationId xmlns:a16="http://schemas.microsoft.com/office/drawing/2014/main" id="{7851DBCF-4FA6-4F99-8E52-6FB0BF7591B4}"/>
              </a:ext>
            </a:extLst>
          </p:cNvPr>
          <p:cNvSpPr txBox="1"/>
          <p:nvPr/>
        </p:nvSpPr>
        <p:spPr bwMode="gray">
          <a:xfrm>
            <a:off x="5504471" y="2600988"/>
            <a:ext cx="835227" cy="457200"/>
          </a:xfrm>
          <a:prstGeom prst="rect">
            <a:avLst/>
          </a:prstGeom>
          <a:noFill/>
        </p:spPr>
        <p:txBody>
          <a:bodyPr vert="horz" wrap="square" lIns="0" tIns="0" rIns="0" bIns="0" rtlCol="0">
            <a:noAutofit/>
          </a:bodyPr>
          <a:lstStyle/>
          <a:p>
            <a:pPr fontAlgn="b"/>
            <a:r>
              <a:rPr lang="en-US" sz="1100" dirty="0">
                <a:latin typeface="Calibri" panose="020F0502020204030204" pitchFamily="34" charset="0"/>
              </a:rPr>
              <a:t>Eligible patients potential </a:t>
            </a:r>
          </a:p>
        </p:txBody>
      </p:sp>
      <p:sp>
        <p:nvSpPr>
          <p:cNvPr id="116" name="TextBox 115">
            <a:extLst>
              <a:ext uri="{FF2B5EF4-FFF2-40B4-BE49-F238E27FC236}">
                <a16:creationId xmlns:a16="http://schemas.microsoft.com/office/drawing/2014/main" id="{A06D090B-67EF-428C-86B5-456166E0AA7A}"/>
              </a:ext>
            </a:extLst>
          </p:cNvPr>
          <p:cNvSpPr txBox="1"/>
          <p:nvPr/>
        </p:nvSpPr>
        <p:spPr bwMode="gray">
          <a:xfrm>
            <a:off x="5394552" y="725067"/>
            <a:ext cx="3063710" cy="362874"/>
          </a:xfrm>
          <a:prstGeom prst="rect">
            <a:avLst/>
          </a:prstGeom>
          <a:noFill/>
        </p:spPr>
        <p:txBody>
          <a:bodyPr vert="horz" wrap="square" lIns="0" tIns="0" rIns="0" bIns="0" rtlCol="0">
            <a:noAutofit/>
          </a:bodyPr>
          <a:lstStyle/>
          <a:p>
            <a:pPr algn="l" rtl="0" eaLnBrk="1" fontAlgn="auto" hangingPunct="1">
              <a:lnSpc>
                <a:spcPct val="100000"/>
              </a:lnSpc>
              <a:spcBef>
                <a:spcPts val="0"/>
              </a:spcBef>
              <a:spcAft>
                <a:spcPts val="0"/>
              </a:spcAft>
            </a:pPr>
            <a:r>
              <a:rPr lang="en-US" dirty="0">
                <a:solidFill>
                  <a:schemeClr val="tx2"/>
                </a:solidFill>
                <a:latin typeface="Arial" panose="020B0604020202020204" pitchFamily="34" charset="0"/>
              </a:rPr>
              <a:t>Domain priority ? </a:t>
            </a:r>
            <a:endParaRPr lang="en-US" sz="1800" b="0" i="0" u="none" baseline="0" dirty="0">
              <a:solidFill>
                <a:schemeClr val="tx2"/>
              </a:solidFill>
              <a:latin typeface="Arial" panose="020B0604020202020204" pitchFamily="34" charset="0"/>
            </a:endParaRPr>
          </a:p>
        </p:txBody>
      </p:sp>
      <p:sp>
        <p:nvSpPr>
          <p:cNvPr id="117" name="Freeform: Shape 116">
            <a:extLst>
              <a:ext uri="{FF2B5EF4-FFF2-40B4-BE49-F238E27FC236}">
                <a16:creationId xmlns:a16="http://schemas.microsoft.com/office/drawing/2014/main" id="{68058A62-06DA-4AC6-8583-1211AB8AB00B}"/>
              </a:ext>
            </a:extLst>
          </p:cNvPr>
          <p:cNvSpPr/>
          <p:nvPr/>
        </p:nvSpPr>
        <p:spPr bwMode="gray">
          <a:xfrm>
            <a:off x="2017802" y="1696331"/>
            <a:ext cx="3213591" cy="1373013"/>
          </a:xfrm>
          <a:custGeom>
            <a:avLst/>
            <a:gdLst>
              <a:gd name="connsiteX0" fmla="*/ 3213591 w 3213591"/>
              <a:gd name="connsiteY0" fmla="*/ 0 h 1373013"/>
              <a:gd name="connsiteX1" fmla="*/ 2823066 w 3213591"/>
              <a:gd name="connsiteY1" fmla="*/ 628650 h 1373013"/>
              <a:gd name="connsiteX2" fmla="*/ 2527791 w 3213591"/>
              <a:gd name="connsiteY2" fmla="*/ 857250 h 1373013"/>
              <a:gd name="connsiteX3" fmla="*/ 1813416 w 3213591"/>
              <a:gd name="connsiteY3" fmla="*/ 1133475 h 1373013"/>
              <a:gd name="connsiteX4" fmla="*/ 937116 w 3213591"/>
              <a:gd name="connsiteY4" fmla="*/ 1314450 h 1373013"/>
              <a:gd name="connsiteX5" fmla="*/ 60816 w 3213591"/>
              <a:gd name="connsiteY5" fmla="*/ 1371600 h 1373013"/>
              <a:gd name="connsiteX6" fmla="*/ 79866 w 3213591"/>
              <a:gd name="connsiteY6" fmla="*/ 1362075 h 1373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13591" h="1373013">
                <a:moveTo>
                  <a:pt x="3213591" y="0"/>
                </a:moveTo>
                <a:cubicBezTo>
                  <a:pt x="3075478" y="242887"/>
                  <a:pt x="2937366" y="485775"/>
                  <a:pt x="2823066" y="628650"/>
                </a:cubicBezTo>
                <a:cubicBezTo>
                  <a:pt x="2708766" y="771525"/>
                  <a:pt x="2696066" y="773113"/>
                  <a:pt x="2527791" y="857250"/>
                </a:cubicBezTo>
                <a:cubicBezTo>
                  <a:pt x="2359516" y="941387"/>
                  <a:pt x="2078528" y="1057275"/>
                  <a:pt x="1813416" y="1133475"/>
                </a:cubicBezTo>
                <a:cubicBezTo>
                  <a:pt x="1548304" y="1209675"/>
                  <a:pt x="1229216" y="1274763"/>
                  <a:pt x="937116" y="1314450"/>
                </a:cubicBezTo>
                <a:cubicBezTo>
                  <a:pt x="645016" y="1354137"/>
                  <a:pt x="203691" y="1363663"/>
                  <a:pt x="60816" y="1371600"/>
                </a:cubicBezTo>
                <a:cubicBezTo>
                  <a:pt x="-82059" y="1379537"/>
                  <a:pt x="70341" y="1350963"/>
                  <a:pt x="79866" y="1362075"/>
                </a:cubicBezTo>
              </a:path>
            </a:pathLst>
          </a:cu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Oval 117">
            <a:extLst>
              <a:ext uri="{FF2B5EF4-FFF2-40B4-BE49-F238E27FC236}">
                <a16:creationId xmlns:a16="http://schemas.microsoft.com/office/drawing/2014/main" id="{8D4620BF-A60B-469B-BCF9-B9C0F0C762CB}"/>
              </a:ext>
            </a:extLst>
          </p:cNvPr>
          <p:cNvSpPr/>
          <p:nvPr/>
        </p:nvSpPr>
        <p:spPr bwMode="gray">
          <a:xfrm>
            <a:off x="4747737" y="2403615"/>
            <a:ext cx="457200" cy="4572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fontAlgn="auto" hangingPunct="1">
              <a:lnSpc>
                <a:spcPct val="100000"/>
              </a:lnSpc>
              <a:spcBef>
                <a:spcPts val="0"/>
              </a:spcBef>
              <a:spcAft>
                <a:spcPts val="0"/>
              </a:spcAft>
            </a:pPr>
            <a:endParaRPr lang="en-US" sz="1800" b="0" i="0" u="none" baseline="0" dirty="0">
              <a:solidFill>
                <a:srgbClr val="FFFFFF"/>
              </a:solidFill>
              <a:latin typeface="Arial" panose="020B0604020202020204" pitchFamily="34" charset="0"/>
            </a:endParaRPr>
          </a:p>
        </p:txBody>
      </p:sp>
      <p:sp>
        <p:nvSpPr>
          <p:cNvPr id="119" name="TextBox 118">
            <a:extLst>
              <a:ext uri="{FF2B5EF4-FFF2-40B4-BE49-F238E27FC236}">
                <a16:creationId xmlns:a16="http://schemas.microsoft.com/office/drawing/2014/main" id="{8805FE19-C639-4F2E-9F70-FE0518C05DFA}"/>
              </a:ext>
            </a:extLst>
          </p:cNvPr>
          <p:cNvSpPr txBox="1"/>
          <p:nvPr/>
        </p:nvSpPr>
        <p:spPr bwMode="gray">
          <a:xfrm>
            <a:off x="4647311" y="2532565"/>
            <a:ext cx="684508" cy="457200"/>
          </a:xfrm>
          <a:prstGeom prst="rect">
            <a:avLst/>
          </a:prstGeom>
          <a:noFill/>
        </p:spPr>
        <p:txBody>
          <a:bodyPr vert="horz" wrap="square" lIns="0" tIns="0" rIns="0" bIns="0" rtlCol="0">
            <a:noAutofit/>
          </a:bodyPr>
          <a:lstStyle/>
          <a:p>
            <a:r>
              <a:rPr lang="en-US" sz="1100" dirty="0">
                <a:latin typeface="Calibri" panose="020F0502020204030204" pitchFamily="34" charset="0"/>
              </a:rPr>
              <a:t>Research interest</a:t>
            </a:r>
            <a:endParaRPr lang="en-US" sz="1100" b="0" i="0" u="none" baseline="0" dirty="0">
              <a:latin typeface="Arial" panose="020B0604020202020204" pitchFamily="34" charset="0"/>
            </a:endParaRPr>
          </a:p>
        </p:txBody>
      </p:sp>
    </p:spTree>
    <p:custDataLst>
      <p:tags r:id="rId1"/>
    </p:custDataLst>
    <p:extLst>
      <p:ext uri="{BB962C8B-B14F-4D97-AF65-F5344CB8AC3E}">
        <p14:creationId xmlns:p14="http://schemas.microsoft.com/office/powerpoint/2010/main" val="703285641"/>
      </p:ext>
    </p:extLst>
  </p:cSld>
  <p:clrMapOvr>
    <a:masterClrMapping/>
  </p:clrMapOvr>
  <p:transition spd="med">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D86E05B-DE02-4D16-8470-475805E0BC00}"/>
              </a:ext>
            </a:extLst>
          </p:cNvPr>
          <p:cNvSpPr>
            <a:spLocks noGrp="1"/>
          </p:cNvSpPr>
          <p:nvPr>
            <p:ph type="title"/>
          </p:nvPr>
        </p:nvSpPr>
        <p:spPr/>
        <p:txBody>
          <a:bodyPr/>
          <a:lstStyle/>
          <a:p>
            <a:r>
              <a:rPr lang="en-US" dirty="0"/>
              <a:t>Key milestone </a:t>
            </a:r>
          </a:p>
        </p:txBody>
      </p:sp>
      <p:sp>
        <p:nvSpPr>
          <p:cNvPr id="5" name="Slide Number Placeholder 4">
            <a:extLst>
              <a:ext uri="{FF2B5EF4-FFF2-40B4-BE49-F238E27FC236}">
                <a16:creationId xmlns:a16="http://schemas.microsoft.com/office/drawing/2014/main" id="{459FA2E9-AF3D-49A2-B6CF-000999202CB1}"/>
              </a:ext>
            </a:extLst>
          </p:cNvPr>
          <p:cNvSpPr>
            <a:spLocks noGrp="1"/>
          </p:cNvSpPr>
          <p:nvPr>
            <p:ph type="sldNum" sz="quarter" idx="12"/>
          </p:nvPr>
        </p:nvSpPr>
        <p:spPr>
          <a:xfrm>
            <a:off x="367929" y="6564262"/>
            <a:ext cx="392326" cy="108000"/>
          </a:xfrm>
        </p:spPr>
        <p:txBody>
          <a:bodyPr/>
          <a:lstStyle/>
          <a:p>
            <a:fld id="{EEAD9179-7A6B-4268-BEB2-F3B8EB06115B}" type="slidenum">
              <a:rPr lang="en-US" smtClean="0"/>
              <a:t>41</a:t>
            </a:fld>
            <a:endParaRPr lang="en-US" dirty="0"/>
          </a:p>
        </p:txBody>
      </p:sp>
      <p:graphicFrame>
        <p:nvGraphicFramePr>
          <p:cNvPr id="7" name="Group 337">
            <a:extLst>
              <a:ext uri="{FF2B5EF4-FFF2-40B4-BE49-F238E27FC236}">
                <a16:creationId xmlns:a16="http://schemas.microsoft.com/office/drawing/2014/main" id="{61133C5F-08A9-4160-ABBE-A3C8398E368F}"/>
              </a:ext>
            </a:extLst>
          </p:cNvPr>
          <p:cNvGraphicFramePr>
            <a:graphicFrameLocks noGrp="1"/>
          </p:cNvGraphicFramePr>
          <p:nvPr>
            <p:extLst>
              <p:ext uri="{D42A27DB-BD31-4B8C-83A1-F6EECF244321}">
                <p14:modId xmlns:p14="http://schemas.microsoft.com/office/powerpoint/2010/main" val="2082847490"/>
              </p:ext>
            </p:extLst>
          </p:nvPr>
        </p:nvGraphicFramePr>
        <p:xfrm>
          <a:off x="467621" y="1138299"/>
          <a:ext cx="11208563" cy="4942219"/>
        </p:xfrm>
        <a:graphic>
          <a:graphicData uri="http://schemas.openxmlformats.org/drawingml/2006/table">
            <a:tbl>
              <a:tblPr/>
              <a:tblGrid>
                <a:gridCol w="1446351">
                  <a:extLst>
                    <a:ext uri="{9D8B030D-6E8A-4147-A177-3AD203B41FA5}">
                      <a16:colId xmlns:a16="http://schemas.microsoft.com/office/drawing/2014/main" val="20000"/>
                    </a:ext>
                  </a:extLst>
                </a:gridCol>
                <a:gridCol w="1987468">
                  <a:extLst>
                    <a:ext uri="{9D8B030D-6E8A-4147-A177-3AD203B41FA5}">
                      <a16:colId xmlns:a16="http://schemas.microsoft.com/office/drawing/2014/main" val="20002"/>
                    </a:ext>
                  </a:extLst>
                </a:gridCol>
                <a:gridCol w="1190156">
                  <a:extLst>
                    <a:ext uri="{9D8B030D-6E8A-4147-A177-3AD203B41FA5}">
                      <a16:colId xmlns:a16="http://schemas.microsoft.com/office/drawing/2014/main" val="235987602"/>
                    </a:ext>
                  </a:extLst>
                </a:gridCol>
                <a:gridCol w="3074988">
                  <a:extLst>
                    <a:ext uri="{9D8B030D-6E8A-4147-A177-3AD203B41FA5}">
                      <a16:colId xmlns:a16="http://schemas.microsoft.com/office/drawing/2014/main" val="20003"/>
                    </a:ext>
                  </a:extLst>
                </a:gridCol>
                <a:gridCol w="1076528">
                  <a:extLst>
                    <a:ext uri="{9D8B030D-6E8A-4147-A177-3AD203B41FA5}">
                      <a16:colId xmlns:a16="http://schemas.microsoft.com/office/drawing/2014/main" val="20004"/>
                    </a:ext>
                  </a:extLst>
                </a:gridCol>
                <a:gridCol w="1600479">
                  <a:extLst>
                    <a:ext uri="{9D8B030D-6E8A-4147-A177-3AD203B41FA5}">
                      <a16:colId xmlns:a16="http://schemas.microsoft.com/office/drawing/2014/main" val="646143840"/>
                    </a:ext>
                  </a:extLst>
                </a:gridCol>
                <a:gridCol w="832593">
                  <a:extLst>
                    <a:ext uri="{9D8B030D-6E8A-4147-A177-3AD203B41FA5}">
                      <a16:colId xmlns:a16="http://schemas.microsoft.com/office/drawing/2014/main" val="1087024770"/>
                    </a:ext>
                  </a:extLst>
                </a:gridCol>
              </a:tblGrid>
              <a:tr h="511611">
                <a:tc>
                  <a:txBody>
                    <a:bodyPr/>
                    <a:lstStyle/>
                    <a:p>
                      <a:pPr marL="0" marR="0" lvl="0" indent="0" algn="l" defTabSz="914400" rtl="0" eaLnBrk="0" fontAlgn="base" latinLnBrk="0" hangingPunct="0">
                        <a:lnSpc>
                          <a:spcPct val="100000"/>
                        </a:lnSpc>
                        <a:spcBef>
                          <a:spcPct val="0"/>
                        </a:spcBef>
                        <a:spcAft>
                          <a:spcPct val="0"/>
                        </a:spcAft>
                        <a:buClr>
                          <a:schemeClr val="bg2"/>
                        </a:buClr>
                        <a:buSzTx/>
                        <a:buFont typeface="Wingdings" pitchFamily="2" charset="2"/>
                        <a:buNone/>
                        <a:tabLst/>
                        <a:defRPr/>
                      </a:pPr>
                      <a:r>
                        <a:rPr lang="en-GB" sz="1200" b="1" dirty="0">
                          <a:solidFill>
                            <a:schemeClr val="tx1"/>
                          </a:solidFill>
                        </a:rPr>
                        <a:t>Components</a:t>
                      </a:r>
                    </a:p>
                  </a:txBody>
                  <a:tcPr marL="72072" marR="90089" marT="35995" marB="53993" anchor="b" horzOverflow="overflow">
                    <a:lnL w="76200" cap="flat" cmpd="sng" algn="ctr">
                      <a:no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bg1">
                        <a:lumMod val="75000"/>
                      </a:schemeClr>
                    </a:solid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GB" altLang="de-DE" sz="1200" b="1" i="0" u="none" strike="noStrike" cap="none" normalizeH="0" baseline="0" noProof="0" dirty="0">
                          <a:ln>
                            <a:noFill/>
                          </a:ln>
                          <a:solidFill>
                            <a:schemeClr val="tx1"/>
                          </a:solidFill>
                          <a:effectLst/>
                          <a:latin typeface="Arial" charset="0"/>
                        </a:rPr>
                        <a:t>Tasks</a:t>
                      </a:r>
                      <a:endParaRPr kumimoji="0" lang="en-GB" sz="1200" b="1" i="0" u="none" strike="noStrike" cap="none" normalizeH="0" baseline="0" noProof="0" dirty="0">
                        <a:ln>
                          <a:noFill/>
                        </a:ln>
                        <a:solidFill>
                          <a:schemeClr val="tx1"/>
                        </a:solidFill>
                        <a:effectLst/>
                        <a:latin typeface="Arial" charset="0"/>
                      </a:endParaRPr>
                    </a:p>
                  </a:txBody>
                  <a:tcPr marL="72072" marR="192242" marT="0" marB="68391" anchor="b" horzOverflow="overflow">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chemeClr val="bg1">
                        <a:lumMod val="75000"/>
                      </a:schemeClr>
                    </a:solidFill>
                  </a:tcPr>
                </a:tc>
                <a:tc>
                  <a:txBody>
                    <a:bodyPr/>
                    <a:lstStyle/>
                    <a:p>
                      <a:pPr marL="0" marR="0" lvl="0" indent="0" algn="r" defTabSz="914400" rtl="0" eaLnBrk="0" fontAlgn="base" latinLnBrk="0" hangingPunct="0">
                        <a:lnSpc>
                          <a:spcPct val="100000"/>
                        </a:lnSpc>
                        <a:spcBef>
                          <a:spcPct val="0"/>
                        </a:spcBef>
                        <a:spcAft>
                          <a:spcPct val="0"/>
                        </a:spcAft>
                        <a:buClrTx/>
                        <a:buSzTx/>
                        <a:buFontTx/>
                        <a:buNone/>
                        <a:tabLst/>
                      </a:pPr>
                      <a:r>
                        <a:rPr kumimoji="0" lang="en-GB" sz="1200" b="1" i="0" u="none" strike="noStrike" cap="none" normalizeH="0" baseline="0" noProof="0" dirty="0">
                          <a:ln>
                            <a:noFill/>
                          </a:ln>
                          <a:solidFill>
                            <a:schemeClr val="tx1"/>
                          </a:solidFill>
                          <a:effectLst/>
                          <a:latin typeface="Arial" charset="0"/>
                        </a:rPr>
                        <a:t>Lead</a:t>
                      </a:r>
                    </a:p>
                  </a:txBody>
                  <a:tcPr marL="72072" marR="192242" marT="0" marB="68391" anchor="b" horzOverflow="overflow">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chemeClr val="bg1">
                        <a:lumMod val="65000"/>
                      </a:schemeClr>
                    </a:solidFill>
                  </a:tcPr>
                </a:tc>
                <a:tc>
                  <a:txBody>
                    <a:bodyPr/>
                    <a:lstStyle/>
                    <a:p>
                      <a:pPr marL="0" marR="0" lvl="0" indent="0" algn="r" defTabSz="914400" rtl="0" eaLnBrk="0" fontAlgn="base" latinLnBrk="0" hangingPunct="0">
                        <a:lnSpc>
                          <a:spcPct val="100000"/>
                        </a:lnSpc>
                        <a:spcBef>
                          <a:spcPct val="0"/>
                        </a:spcBef>
                        <a:spcAft>
                          <a:spcPct val="0"/>
                        </a:spcAft>
                        <a:buClrTx/>
                        <a:buSzTx/>
                        <a:buFontTx/>
                        <a:buNone/>
                        <a:tabLst/>
                      </a:pPr>
                      <a:r>
                        <a:rPr kumimoji="0" lang="en-GB" sz="1200" b="1" i="0" u="none" strike="noStrike" cap="none" normalizeH="0" baseline="0" noProof="0" dirty="0">
                          <a:ln>
                            <a:noFill/>
                          </a:ln>
                          <a:solidFill>
                            <a:schemeClr val="tx1"/>
                          </a:solidFill>
                          <a:effectLst/>
                          <a:latin typeface="Arial" charset="0"/>
                        </a:rPr>
                        <a:t>Required data </a:t>
                      </a:r>
                    </a:p>
                  </a:txBody>
                  <a:tcPr marL="72072" marR="192242" marT="0" marB="68391" anchor="b" horzOverflow="overflow">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chemeClr val="bg1">
                        <a:lumMod val="75000"/>
                      </a:schemeClr>
                    </a:solidFill>
                  </a:tcPr>
                </a:tc>
                <a:tc>
                  <a:txBody>
                    <a:bodyPr/>
                    <a:lstStyle/>
                    <a:p>
                      <a:pPr marL="0" marR="0" lvl="0" indent="0" algn="r" defTabSz="914400" rtl="0" eaLnBrk="0" fontAlgn="base" latinLnBrk="0" hangingPunct="0">
                        <a:lnSpc>
                          <a:spcPct val="100000"/>
                        </a:lnSpc>
                        <a:spcBef>
                          <a:spcPct val="0"/>
                        </a:spcBef>
                        <a:spcAft>
                          <a:spcPct val="0"/>
                        </a:spcAft>
                        <a:buClrTx/>
                        <a:buSzTx/>
                        <a:buFontTx/>
                        <a:buNone/>
                        <a:tabLst/>
                      </a:pPr>
                      <a:r>
                        <a:rPr kumimoji="0" lang="en-GB" sz="1200" b="1" i="0" u="none" strike="noStrike" cap="none" normalizeH="0" baseline="0" noProof="0" dirty="0">
                          <a:ln>
                            <a:noFill/>
                          </a:ln>
                          <a:solidFill>
                            <a:schemeClr val="tx1"/>
                          </a:solidFill>
                          <a:effectLst/>
                          <a:latin typeface="Arial" charset="0"/>
                        </a:rPr>
                        <a:t>Analytics </a:t>
                      </a:r>
                    </a:p>
                  </a:txBody>
                  <a:tcPr marL="72072" marR="192242" marT="0" marB="68391" anchor="b" horzOverflow="overflow">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chemeClr val="bg1">
                        <a:lumMod val="75000"/>
                      </a:schemeClr>
                    </a:solidFill>
                  </a:tcPr>
                </a:tc>
                <a:tc>
                  <a:txBody>
                    <a:bodyPr/>
                    <a:lstStyle/>
                    <a:p>
                      <a:pPr marL="0" marR="0" lvl="0" indent="0" algn="r" defTabSz="914400" rtl="0" eaLnBrk="0" fontAlgn="base" latinLnBrk="0" hangingPunct="0">
                        <a:lnSpc>
                          <a:spcPct val="100000"/>
                        </a:lnSpc>
                        <a:spcBef>
                          <a:spcPct val="0"/>
                        </a:spcBef>
                        <a:spcAft>
                          <a:spcPct val="0"/>
                        </a:spcAft>
                        <a:buClrTx/>
                        <a:buSzTx/>
                        <a:buFontTx/>
                        <a:buNone/>
                        <a:tabLst/>
                      </a:pPr>
                      <a:r>
                        <a:rPr kumimoji="0" lang="en-GB" sz="1200" b="0" i="0" u="none" strike="noStrike" cap="none" normalizeH="0" baseline="0" noProof="0" dirty="0">
                          <a:ln>
                            <a:noFill/>
                          </a:ln>
                          <a:solidFill>
                            <a:schemeClr val="bg1"/>
                          </a:solidFill>
                          <a:effectLst/>
                          <a:latin typeface="Arial" charset="0"/>
                        </a:rPr>
                        <a:t>Quick win Phase1</a:t>
                      </a:r>
                    </a:p>
                  </a:txBody>
                  <a:tcPr marL="72072" marR="192242" marT="0" marB="68391" anchor="b" horzOverflow="overflow">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r" defTabSz="914400" rtl="0" eaLnBrk="0" fontAlgn="base" latinLnBrk="0" hangingPunct="0">
                        <a:lnSpc>
                          <a:spcPct val="100000"/>
                        </a:lnSpc>
                        <a:spcBef>
                          <a:spcPct val="0"/>
                        </a:spcBef>
                        <a:spcAft>
                          <a:spcPct val="0"/>
                        </a:spcAft>
                        <a:buClrTx/>
                        <a:buSzTx/>
                        <a:buFontTx/>
                        <a:buNone/>
                        <a:tabLst/>
                      </a:pPr>
                      <a:r>
                        <a:rPr kumimoji="0" lang="en-GB" sz="1200" b="0" i="0" u="none" strike="noStrike" cap="none" normalizeH="0" baseline="0" noProof="0" dirty="0">
                          <a:ln>
                            <a:noFill/>
                          </a:ln>
                          <a:solidFill>
                            <a:schemeClr val="bg1"/>
                          </a:solidFill>
                          <a:effectLst/>
                          <a:latin typeface="Arial" charset="0"/>
                        </a:rPr>
                        <a:t>Phase2</a:t>
                      </a:r>
                    </a:p>
                  </a:txBody>
                  <a:tcPr marL="72072" marR="192242" marT="0" marB="68391" anchor="b" horzOverflow="overflow">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chemeClr val="accent4"/>
                    </a:solidFill>
                  </a:tcPr>
                </a:tc>
                <a:extLst>
                  <a:ext uri="{0D108BD9-81ED-4DB2-BD59-A6C34878D82A}">
                    <a16:rowId xmlns:a16="http://schemas.microsoft.com/office/drawing/2014/main" val="10000"/>
                  </a:ext>
                </a:extLst>
              </a:tr>
              <a:tr h="573506">
                <a:tc>
                  <a:txBody>
                    <a:bodyPr/>
                    <a:lstStyle/>
                    <a:p>
                      <a:pPr algn="l" fontAlgn="b"/>
                      <a:r>
                        <a:rPr lang="en-US" sz="1200" b="0" i="0" u="none" strike="noStrike" dirty="0">
                          <a:solidFill>
                            <a:srgbClr val="000000"/>
                          </a:solidFill>
                          <a:effectLst/>
                          <a:latin typeface="Calibri" panose="020F0502020204030204" pitchFamily="34" charset="0"/>
                        </a:rPr>
                        <a:t>Protocol feasibility</a:t>
                      </a:r>
                    </a:p>
                  </a:txBody>
                  <a:tcPr marL="9525" marR="9525" marT="9525" marB="0" anchor="ctr">
                    <a:lnL w="76200" cap="flat" cmpd="sng" algn="ctr">
                      <a:noFill/>
                      <a:prstDash val="solid"/>
                      <a:round/>
                      <a:headEnd type="none" w="med" len="med"/>
                      <a:tailEnd type="none" w="med" len="med"/>
                    </a:lnL>
                    <a:lnR w="762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3175" cap="flat" cmpd="sng" algn="ctr">
                      <a:solidFill>
                        <a:schemeClr val="tx2"/>
                      </a:solidFill>
                      <a:prstDash val="dash"/>
                      <a:round/>
                      <a:headEnd type="none" w="med" len="med"/>
                      <a:tailEnd type="none" w="med" len="med"/>
                    </a:lnB>
                    <a:lnTlToBr>
                      <a:noFill/>
                    </a:lnTlToBr>
                    <a:lnBlToTr>
                      <a:noFill/>
                    </a:lnBlToTr>
                    <a:solidFill>
                      <a:schemeClr val="bg1"/>
                    </a:solidFill>
                  </a:tcPr>
                </a:tc>
                <a:tc>
                  <a:txBody>
                    <a:bodyPr/>
                    <a:lstStyle/>
                    <a:p>
                      <a:pPr algn="l" fontAlgn="b"/>
                      <a:r>
                        <a:rPr lang="en-US" sz="1200" b="0" i="0" u="none" strike="noStrike" dirty="0">
                          <a:solidFill>
                            <a:schemeClr val="tx2"/>
                          </a:solidFill>
                          <a:effectLst/>
                          <a:latin typeface="Calibri" panose="020F0502020204030204" pitchFamily="34" charset="0"/>
                        </a:rPr>
                        <a:t>Protocol comparison tool - Topic modeling</a:t>
                      </a:r>
                    </a:p>
                  </a:txBody>
                  <a:tcPr marL="9525" marR="9525" marT="9525" marB="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3175" cap="flat" cmpd="sng" algn="ctr">
                      <a:solidFill>
                        <a:schemeClr val="tx2"/>
                      </a:solidFill>
                      <a:prstDash val="dash"/>
                      <a:round/>
                      <a:headEnd type="none" w="med" len="med"/>
                      <a:tailEnd type="none" w="med" len="med"/>
                    </a:lnB>
                    <a:lnTlToBr>
                      <a:noFill/>
                    </a:lnTlToBr>
                    <a:lnBlToTr>
                      <a:noFill/>
                    </a:lnBlToTr>
                    <a:noFill/>
                  </a:tcPr>
                </a:tc>
                <a:tc>
                  <a:txBody>
                    <a:bodyPr/>
                    <a:lstStyle/>
                    <a:p>
                      <a:pPr algn="l" fontAlgn="b"/>
                      <a:r>
                        <a:rPr lang="en-US" sz="1200" b="0" i="0" u="none" strike="noStrike" dirty="0">
                          <a:solidFill>
                            <a:srgbClr val="000000"/>
                          </a:solidFill>
                          <a:effectLst/>
                          <a:latin typeface="Calibri" panose="020F0502020204030204" pitchFamily="34" charset="0"/>
                        </a:rPr>
                        <a:t>NLP</a:t>
                      </a:r>
                    </a:p>
                  </a:txBody>
                  <a:tcPr marL="9525" marR="9525" marT="9525" marB="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3175" cap="flat" cmpd="sng" algn="ctr">
                      <a:solidFill>
                        <a:schemeClr val="tx2"/>
                      </a:solidFill>
                      <a:prstDash val="dash"/>
                      <a:round/>
                      <a:headEnd type="none" w="med" len="med"/>
                      <a:tailEnd type="none" w="med" len="med"/>
                    </a:lnB>
                    <a:lnTlToBr>
                      <a:noFill/>
                    </a:lnTlToBr>
                    <a:lnBlToTr>
                      <a:noFill/>
                    </a:lnBlToTr>
                    <a:solidFill>
                      <a:schemeClr val="bg1"/>
                    </a:solidFill>
                  </a:tcPr>
                </a:tc>
                <a:tc>
                  <a:txBody>
                    <a:bodyPr/>
                    <a:lstStyle/>
                    <a:p>
                      <a:pPr algn="l" fontAlgn="b"/>
                      <a:r>
                        <a:rPr lang="en-US" sz="1200" b="0" i="0" u="none" strike="noStrike" dirty="0">
                          <a:solidFill>
                            <a:srgbClr val="000000"/>
                          </a:solidFill>
                          <a:effectLst/>
                          <a:latin typeface="Calibri" panose="020F0502020204030204" pitchFamily="34" charset="0"/>
                        </a:rPr>
                        <a:t>Clinical trials in https://clinicaltrials.gov/</a:t>
                      </a:r>
                      <a:br>
                        <a:rPr lang="en-US" sz="1200" b="0" i="0" u="none" strike="noStrike" dirty="0">
                          <a:solidFill>
                            <a:srgbClr val="000000"/>
                          </a:solidFill>
                          <a:effectLst/>
                          <a:latin typeface="Calibri" panose="020F0502020204030204" pitchFamily="34" charset="0"/>
                        </a:rPr>
                      </a:br>
                      <a:r>
                        <a:rPr lang="en-US" sz="1200" b="0" i="0" u="none" strike="noStrike" dirty="0">
                          <a:solidFill>
                            <a:srgbClr val="000000"/>
                          </a:solidFill>
                          <a:effectLst/>
                          <a:latin typeface="Calibri" panose="020F0502020204030204" pitchFamily="34" charset="0"/>
                        </a:rPr>
                        <a:t>China clinical trials registry http://www.chinadrugtrials.org.cn/index.html</a:t>
                      </a:r>
                    </a:p>
                  </a:txBody>
                  <a:tcPr marL="9525" marR="9525" marT="9525" marB="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3175" cap="flat" cmpd="sng" algn="ctr">
                      <a:solidFill>
                        <a:schemeClr val="tx2"/>
                      </a:solidFill>
                      <a:prstDash val="dash"/>
                      <a:round/>
                      <a:headEnd type="none" w="med" len="med"/>
                      <a:tailEnd type="none" w="med" len="med"/>
                    </a:lnB>
                    <a:lnTlToBr>
                      <a:noFill/>
                    </a:lnTlToBr>
                    <a:lnBlToTr>
                      <a:noFill/>
                    </a:lnBlToTr>
                    <a:solidFill>
                      <a:schemeClr val="bg1"/>
                    </a:solidFill>
                  </a:tcPr>
                </a:tc>
                <a:tc>
                  <a:txBody>
                    <a:bodyPr/>
                    <a:lstStyle/>
                    <a:p>
                      <a:pPr algn="l" fontAlgn="b"/>
                      <a:r>
                        <a:rPr lang="en-US" sz="1200" b="0" i="0" u="none" strike="noStrike" dirty="0">
                          <a:solidFill>
                            <a:srgbClr val="000000"/>
                          </a:solidFill>
                          <a:effectLst/>
                          <a:latin typeface="Calibri" panose="020F0502020204030204" pitchFamily="34" charset="0"/>
                        </a:rPr>
                        <a:t>NLP</a:t>
                      </a:r>
                    </a:p>
                  </a:txBody>
                  <a:tcPr marL="9525" marR="9525" marT="9525" marB="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3175" cap="flat" cmpd="sng" algn="ctr">
                      <a:solidFill>
                        <a:schemeClr val="tx2"/>
                      </a:solidFill>
                      <a:prstDash val="dash"/>
                      <a:round/>
                      <a:headEnd type="none" w="med" len="med"/>
                      <a:tailEnd type="none" w="med" len="med"/>
                    </a:lnB>
                    <a:lnTlToBr>
                      <a:noFill/>
                    </a:lnTlToBr>
                    <a:lnBlToTr>
                      <a:noFill/>
                    </a:lnBlToTr>
                    <a:solidFill>
                      <a:schemeClr val="bg1"/>
                    </a:solidFill>
                  </a:tcPr>
                </a:tc>
                <a:tc>
                  <a:txBody>
                    <a:bodyPr/>
                    <a:lstStyle/>
                    <a:p>
                      <a:pPr marL="0" marR="0" lvl="0" indent="0" algn="r" defTabSz="914400" rtl="0" eaLnBrk="1" fontAlgn="base" latinLnBrk="0" hangingPunct="1">
                        <a:lnSpc>
                          <a:spcPct val="90000"/>
                        </a:lnSpc>
                        <a:spcBef>
                          <a:spcPct val="0"/>
                        </a:spcBef>
                        <a:spcAft>
                          <a:spcPct val="0"/>
                        </a:spcAft>
                        <a:buClr>
                          <a:srgbClr val="99CC00"/>
                        </a:buClr>
                        <a:buSzPct val="120000"/>
                        <a:buFont typeface="Wingdings" pitchFamily="2" charset="2"/>
                        <a:buNone/>
                        <a:tabLst/>
                      </a:pPr>
                      <a:endParaRPr kumimoji="0" lang="en-GB" sz="1200" b="0" i="0" u="none" strike="noStrike" cap="none" normalizeH="0" baseline="0" noProof="0" dirty="0">
                        <a:ln>
                          <a:noFill/>
                        </a:ln>
                        <a:solidFill>
                          <a:schemeClr val="tx1"/>
                        </a:solidFill>
                        <a:effectLst/>
                        <a:latin typeface="Arial" charset="0"/>
                      </a:endParaRPr>
                    </a:p>
                  </a:txBody>
                  <a:tcPr marL="72072" marR="90089" marT="0" marB="0" anchor="ctr" horzOverflow="overflow">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3175" cap="flat" cmpd="sng" algn="ctr">
                      <a:solidFill>
                        <a:schemeClr val="tx2"/>
                      </a:solidFill>
                      <a:prstDash val="dash"/>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90000"/>
                        </a:lnSpc>
                        <a:spcBef>
                          <a:spcPct val="0"/>
                        </a:spcBef>
                        <a:spcAft>
                          <a:spcPct val="0"/>
                        </a:spcAft>
                        <a:buClr>
                          <a:srgbClr val="99CC00"/>
                        </a:buClr>
                        <a:buSzPct val="120000"/>
                        <a:buFont typeface="Wingdings" pitchFamily="2" charset="2"/>
                        <a:buNone/>
                        <a:tabLst/>
                      </a:pPr>
                      <a:r>
                        <a:rPr kumimoji="0" lang="en-GB" sz="1200" b="0" i="0" u="none" strike="noStrike" cap="none" normalizeH="0" baseline="0" noProof="0" dirty="0">
                          <a:ln>
                            <a:noFill/>
                          </a:ln>
                          <a:solidFill>
                            <a:schemeClr val="tx1"/>
                          </a:solidFill>
                          <a:effectLst/>
                          <a:latin typeface="Arial" charset="0"/>
                        </a:rPr>
                        <a:t>GO</a:t>
                      </a:r>
                    </a:p>
                  </a:txBody>
                  <a:tcPr marL="72072" marR="90089" marT="0" marB="0" anchor="ctr" horzOverflow="overflow">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3175" cap="flat" cmpd="sng" algn="ctr">
                      <a:solidFill>
                        <a:schemeClr val="tx2"/>
                      </a:solidFill>
                      <a:prstDash val="dash"/>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85891">
                <a:tc>
                  <a:txBody>
                    <a:bodyPr/>
                    <a:lstStyle/>
                    <a:p>
                      <a:pPr algn="l" fontAlgn="b"/>
                      <a:r>
                        <a:rPr lang="en-US" sz="1200" b="0" i="0" u="none" strike="noStrike" dirty="0">
                          <a:solidFill>
                            <a:srgbClr val="000000"/>
                          </a:solidFill>
                          <a:effectLst/>
                          <a:latin typeface="Calibri" panose="020F0502020204030204" pitchFamily="34" charset="0"/>
                        </a:rPr>
                        <a:t>Protocol feasibility</a:t>
                      </a:r>
                    </a:p>
                  </a:txBody>
                  <a:tcPr marL="9525" marR="9525" marT="9525" marB="0" anchor="ctr">
                    <a:lnL w="76200" cap="flat" cmpd="sng" algn="ctr">
                      <a:noFill/>
                      <a:prstDash val="solid"/>
                      <a:round/>
                      <a:headEnd type="none" w="med" len="med"/>
                      <a:tailEnd type="none" w="med" len="med"/>
                    </a:lnL>
                    <a:lnR w="76200" cap="flat" cmpd="sng" algn="ctr">
                      <a:solidFill>
                        <a:schemeClr val="bg1"/>
                      </a:solidFill>
                      <a:prstDash val="solid"/>
                      <a:round/>
                      <a:headEnd type="none" w="med" len="med"/>
                      <a:tailEnd type="none" w="med" len="med"/>
                    </a:lnR>
                    <a:lnT w="3175" cap="flat" cmpd="sng" algn="ctr">
                      <a:solidFill>
                        <a:schemeClr val="tx2"/>
                      </a:solidFill>
                      <a:prstDash val="dash"/>
                      <a:round/>
                      <a:headEnd type="none" w="med" len="med"/>
                      <a:tailEnd type="none" w="med" len="med"/>
                    </a:lnT>
                    <a:lnB w="3175" cap="flat" cmpd="sng" algn="ctr">
                      <a:solidFill>
                        <a:schemeClr val="tx2"/>
                      </a:solidFill>
                      <a:prstDash val="dash"/>
                      <a:round/>
                      <a:headEnd type="none" w="med" len="med"/>
                      <a:tailEnd type="none" w="med" len="med"/>
                    </a:lnB>
                    <a:lnTlToBr>
                      <a:noFill/>
                    </a:lnTlToBr>
                    <a:lnBlToTr>
                      <a:noFill/>
                    </a:lnBlToTr>
                    <a:solidFill>
                      <a:schemeClr val="bg1"/>
                    </a:solidFill>
                  </a:tcPr>
                </a:tc>
                <a:tc>
                  <a:txBody>
                    <a:bodyPr/>
                    <a:lstStyle/>
                    <a:p>
                      <a:pPr algn="l" fontAlgn="b"/>
                      <a:r>
                        <a:rPr lang="en-US" sz="1200" b="0" i="0" u="none" strike="noStrike" dirty="0">
                          <a:solidFill>
                            <a:schemeClr val="tx2"/>
                          </a:solidFill>
                          <a:effectLst/>
                          <a:latin typeface="Calibri" panose="020F0502020204030204" pitchFamily="34" charset="0"/>
                        </a:rPr>
                        <a:t>Protocol comparison tool - information extraction</a:t>
                      </a:r>
                    </a:p>
                  </a:txBody>
                  <a:tcPr marL="9525" marR="9525" marT="9525" marB="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3175" cap="flat" cmpd="sng" algn="ctr">
                      <a:solidFill>
                        <a:schemeClr val="tx2"/>
                      </a:solidFill>
                      <a:prstDash val="dash"/>
                      <a:round/>
                      <a:headEnd type="none" w="med" len="med"/>
                      <a:tailEnd type="none" w="med" len="med"/>
                    </a:lnT>
                    <a:lnB w="3175" cap="flat" cmpd="sng" algn="ctr">
                      <a:solidFill>
                        <a:schemeClr val="tx2"/>
                      </a:solidFill>
                      <a:prstDash val="dash"/>
                      <a:round/>
                      <a:headEnd type="none" w="med" len="med"/>
                      <a:tailEnd type="none" w="med" len="med"/>
                    </a:lnB>
                    <a:lnTlToBr>
                      <a:noFill/>
                    </a:lnTlToBr>
                    <a:lnBlToTr>
                      <a:noFill/>
                    </a:lnBlToTr>
                    <a:noFill/>
                  </a:tcPr>
                </a:tc>
                <a:tc>
                  <a:txBody>
                    <a:bodyPr/>
                    <a:lstStyle/>
                    <a:p>
                      <a:pPr algn="l" fontAlgn="b"/>
                      <a:r>
                        <a:rPr lang="en-US" sz="1200" b="0" i="0" u="none" strike="noStrike" dirty="0">
                          <a:solidFill>
                            <a:srgbClr val="000000"/>
                          </a:solidFill>
                          <a:effectLst/>
                          <a:latin typeface="Calibri" panose="020F0502020204030204" pitchFamily="34" charset="0"/>
                        </a:rPr>
                        <a:t>NLP</a:t>
                      </a:r>
                    </a:p>
                  </a:txBody>
                  <a:tcPr marL="9525" marR="9525" marT="9525" marB="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3175" cap="flat" cmpd="sng" algn="ctr">
                      <a:solidFill>
                        <a:schemeClr val="tx2"/>
                      </a:solidFill>
                      <a:prstDash val="dash"/>
                      <a:round/>
                      <a:headEnd type="none" w="med" len="med"/>
                      <a:tailEnd type="none" w="med" len="med"/>
                    </a:lnT>
                    <a:lnB w="3175" cap="flat" cmpd="sng" algn="ctr">
                      <a:solidFill>
                        <a:schemeClr val="tx2"/>
                      </a:solidFill>
                      <a:prstDash val="dash"/>
                      <a:round/>
                      <a:headEnd type="none" w="med" len="med"/>
                      <a:tailEnd type="none" w="med" len="med"/>
                    </a:lnB>
                    <a:lnTlToBr>
                      <a:noFill/>
                    </a:lnTlToBr>
                    <a:lnBlToTr>
                      <a:noFill/>
                    </a:lnBlToTr>
                    <a:solidFill>
                      <a:schemeClr val="bg1"/>
                    </a:solidFill>
                  </a:tcPr>
                </a:tc>
                <a:tc>
                  <a:txBody>
                    <a:bodyPr/>
                    <a:lstStyle/>
                    <a:p>
                      <a:pPr algn="l" fontAlgn="b"/>
                      <a:r>
                        <a:rPr lang="en-US" sz="1200" b="0" i="0" u="none" strike="noStrike" dirty="0">
                          <a:solidFill>
                            <a:srgbClr val="000000"/>
                          </a:solidFill>
                          <a:effectLst/>
                          <a:latin typeface="Calibri" panose="020F0502020204030204" pitchFamily="34" charset="0"/>
                        </a:rPr>
                        <a:t>As above</a:t>
                      </a:r>
                    </a:p>
                  </a:txBody>
                  <a:tcPr marL="9525" marR="9525" marT="9525" marB="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3175" cap="flat" cmpd="sng" algn="ctr">
                      <a:solidFill>
                        <a:schemeClr val="tx2"/>
                      </a:solidFill>
                      <a:prstDash val="dash"/>
                      <a:round/>
                      <a:headEnd type="none" w="med" len="med"/>
                      <a:tailEnd type="none" w="med" len="med"/>
                    </a:lnT>
                    <a:lnB w="3175" cap="flat" cmpd="sng" algn="ctr">
                      <a:solidFill>
                        <a:schemeClr val="tx2"/>
                      </a:solidFill>
                      <a:prstDash val="dash"/>
                      <a:round/>
                      <a:headEnd type="none" w="med" len="med"/>
                      <a:tailEnd type="none" w="med" len="med"/>
                    </a:lnB>
                    <a:lnTlToBr>
                      <a:noFill/>
                    </a:lnTlToBr>
                    <a:lnBlToTr>
                      <a:noFill/>
                    </a:lnBlToTr>
                    <a:solidFill>
                      <a:schemeClr val="bg1"/>
                    </a:solidFill>
                  </a:tcPr>
                </a:tc>
                <a:tc>
                  <a:txBody>
                    <a:bodyPr/>
                    <a:lstStyle/>
                    <a:p>
                      <a:pPr algn="l" fontAlgn="b"/>
                      <a:r>
                        <a:rPr lang="en-US" sz="1200" b="0" i="0" u="none" strike="noStrike" dirty="0">
                          <a:solidFill>
                            <a:srgbClr val="000000"/>
                          </a:solidFill>
                          <a:effectLst/>
                          <a:latin typeface="Calibri" panose="020F0502020204030204" pitchFamily="34" charset="0"/>
                        </a:rPr>
                        <a:t>NLP</a:t>
                      </a:r>
                    </a:p>
                  </a:txBody>
                  <a:tcPr marL="9525" marR="9525" marT="9525" marB="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3175" cap="flat" cmpd="sng" algn="ctr">
                      <a:solidFill>
                        <a:schemeClr val="tx2"/>
                      </a:solidFill>
                      <a:prstDash val="dash"/>
                      <a:round/>
                      <a:headEnd type="none" w="med" len="med"/>
                      <a:tailEnd type="none" w="med" len="med"/>
                    </a:lnT>
                    <a:lnB w="3175" cap="flat" cmpd="sng" algn="ctr">
                      <a:solidFill>
                        <a:schemeClr val="tx2"/>
                      </a:solidFill>
                      <a:prstDash val="dash"/>
                      <a:round/>
                      <a:headEnd type="none" w="med" len="med"/>
                      <a:tailEnd type="none" w="med" len="med"/>
                    </a:lnB>
                    <a:lnTlToBr>
                      <a:noFill/>
                    </a:lnTlToBr>
                    <a:lnBlToTr>
                      <a:noFill/>
                    </a:lnBlToTr>
                    <a:solidFill>
                      <a:schemeClr val="bg1"/>
                    </a:solidFill>
                  </a:tcPr>
                </a:tc>
                <a:tc>
                  <a:txBody>
                    <a:bodyPr/>
                    <a:lstStyle/>
                    <a:p>
                      <a:pPr marL="0" marR="0" lvl="0" indent="0" algn="r" defTabSz="914400" rtl="0" eaLnBrk="0" fontAlgn="base" latinLnBrk="0" hangingPunct="0">
                        <a:lnSpc>
                          <a:spcPct val="100000"/>
                        </a:lnSpc>
                        <a:spcBef>
                          <a:spcPct val="0"/>
                        </a:spcBef>
                        <a:spcAft>
                          <a:spcPct val="0"/>
                        </a:spcAft>
                        <a:buClr>
                          <a:schemeClr val="bg2"/>
                        </a:buClr>
                        <a:buSzTx/>
                        <a:buFont typeface="Wingdings" pitchFamily="2" charset="2"/>
                        <a:buNone/>
                        <a:tabLst/>
                      </a:pPr>
                      <a:endParaRPr kumimoji="0" lang="en-GB" sz="1200" b="0" i="0" u="none" strike="noStrike" cap="none" normalizeH="0" baseline="0" noProof="0" dirty="0">
                        <a:ln>
                          <a:noFill/>
                        </a:ln>
                        <a:solidFill>
                          <a:schemeClr val="tx1"/>
                        </a:solidFill>
                        <a:effectLst/>
                        <a:latin typeface="Arial" charset="0"/>
                      </a:endParaRPr>
                    </a:p>
                  </a:txBody>
                  <a:tcPr marL="72072" marR="90089" marT="0" marB="0" anchor="ctr" horzOverflow="overflow">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3175" cap="flat" cmpd="sng" algn="ctr">
                      <a:solidFill>
                        <a:schemeClr val="tx2"/>
                      </a:solidFill>
                      <a:prstDash val="dash"/>
                      <a:round/>
                      <a:headEnd type="none" w="med" len="med"/>
                      <a:tailEnd type="none" w="med" len="med"/>
                    </a:lnT>
                    <a:lnB w="3175" cap="flat" cmpd="sng" algn="ctr">
                      <a:solidFill>
                        <a:schemeClr val="tx2"/>
                      </a:solidFill>
                      <a:prstDash val="dash"/>
                      <a:round/>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100000"/>
                        </a:lnSpc>
                        <a:spcBef>
                          <a:spcPct val="0"/>
                        </a:spcBef>
                        <a:spcAft>
                          <a:spcPct val="0"/>
                        </a:spcAft>
                        <a:buClr>
                          <a:schemeClr val="bg2"/>
                        </a:buClr>
                        <a:buSzTx/>
                        <a:buFont typeface="Wingdings" pitchFamily="2" charset="2"/>
                        <a:buNone/>
                        <a:tabLst/>
                      </a:pPr>
                      <a:r>
                        <a:rPr kumimoji="0" lang="en-GB" sz="1200" b="0" i="0" u="none" strike="noStrike" cap="none" normalizeH="0" baseline="0" noProof="0" dirty="0">
                          <a:ln>
                            <a:noFill/>
                          </a:ln>
                          <a:solidFill>
                            <a:schemeClr val="tx1"/>
                          </a:solidFill>
                          <a:effectLst/>
                          <a:latin typeface="Arial" charset="0"/>
                        </a:rPr>
                        <a:t>GO</a:t>
                      </a:r>
                    </a:p>
                  </a:txBody>
                  <a:tcPr marL="72072" marR="90089" marT="0" marB="0" anchor="ctr" horzOverflow="overflow">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3175" cap="flat" cmpd="sng" algn="ctr">
                      <a:solidFill>
                        <a:schemeClr val="tx2"/>
                      </a:solidFill>
                      <a:prstDash val="dash"/>
                      <a:round/>
                      <a:headEnd type="none" w="med" len="med"/>
                      <a:tailEnd type="none" w="med" len="med"/>
                    </a:lnT>
                    <a:lnB w="3175" cap="flat" cmpd="sng" algn="ctr">
                      <a:solidFill>
                        <a:schemeClr val="tx2"/>
                      </a:solidFill>
                      <a:prstDash val="dash"/>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19165">
                <a:tc>
                  <a:txBody>
                    <a:bodyPr/>
                    <a:lstStyle/>
                    <a:p>
                      <a:pPr algn="l" fontAlgn="b"/>
                      <a:r>
                        <a:rPr lang="en-US" sz="1200" b="0" i="0" u="none" strike="noStrike" dirty="0">
                          <a:solidFill>
                            <a:srgbClr val="000000"/>
                          </a:solidFill>
                          <a:effectLst/>
                          <a:latin typeface="Calibri" panose="020F0502020204030204" pitchFamily="34" charset="0"/>
                        </a:rPr>
                        <a:t>Patients feasibility </a:t>
                      </a:r>
                    </a:p>
                  </a:txBody>
                  <a:tcPr marL="9525" marR="9525" marT="9525" marB="0" anchor="ctr">
                    <a:lnL w="76200" cap="flat" cmpd="sng" algn="ctr">
                      <a:noFill/>
                      <a:prstDash val="solid"/>
                      <a:round/>
                      <a:headEnd type="none" w="med" len="med"/>
                      <a:tailEnd type="none" w="med" len="med"/>
                    </a:lnL>
                    <a:lnR w="76200" cap="flat" cmpd="sng" algn="ctr">
                      <a:solidFill>
                        <a:schemeClr val="bg1"/>
                      </a:solidFill>
                      <a:prstDash val="solid"/>
                      <a:round/>
                      <a:headEnd type="none" w="med" len="med"/>
                      <a:tailEnd type="none" w="med" len="med"/>
                    </a:lnR>
                    <a:lnT w="3175" cap="flat" cmpd="sng" algn="ctr">
                      <a:solidFill>
                        <a:schemeClr val="tx2"/>
                      </a:solidFill>
                      <a:prstDash val="dash"/>
                      <a:round/>
                      <a:headEnd type="none" w="med" len="med"/>
                      <a:tailEnd type="none" w="med" len="med"/>
                    </a:lnT>
                    <a:lnB w="3175" cap="flat" cmpd="sng" algn="ctr">
                      <a:solidFill>
                        <a:schemeClr val="tx2"/>
                      </a:solidFill>
                      <a:prstDash val="dash"/>
                      <a:round/>
                      <a:headEnd type="none" w="med" len="med"/>
                      <a:tailEnd type="none" w="med" len="med"/>
                    </a:lnB>
                    <a:lnTlToBr>
                      <a:noFill/>
                    </a:lnTlToBr>
                    <a:lnBlToTr>
                      <a:noFill/>
                    </a:lnBlToTr>
                    <a:solidFill>
                      <a:schemeClr val="bg1"/>
                    </a:solidFill>
                  </a:tcPr>
                </a:tc>
                <a:tc>
                  <a:txBody>
                    <a:bodyPr/>
                    <a:lstStyle/>
                    <a:p>
                      <a:pPr algn="l" fontAlgn="b"/>
                      <a:r>
                        <a:rPr lang="en-US" sz="1200" b="0" i="0" u="none" strike="noStrike" dirty="0">
                          <a:solidFill>
                            <a:schemeClr val="accent2"/>
                          </a:solidFill>
                          <a:effectLst/>
                          <a:latin typeface="Calibri" panose="020F0502020204030204" pitchFamily="34" charset="0"/>
                        </a:rPr>
                        <a:t>Regional distribution </a:t>
                      </a:r>
                    </a:p>
                  </a:txBody>
                  <a:tcPr marL="9525" marR="9525" marT="9525" marB="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3175" cap="flat" cmpd="sng" algn="ctr">
                      <a:solidFill>
                        <a:schemeClr val="tx2"/>
                      </a:solidFill>
                      <a:prstDash val="dash"/>
                      <a:round/>
                      <a:headEnd type="none" w="med" len="med"/>
                      <a:tailEnd type="none" w="med" len="med"/>
                    </a:lnT>
                    <a:lnB w="3175" cap="flat" cmpd="sng" algn="ctr">
                      <a:solidFill>
                        <a:schemeClr val="tx2"/>
                      </a:solidFill>
                      <a:prstDash val="dash"/>
                      <a:round/>
                      <a:headEnd type="none" w="med" len="med"/>
                      <a:tailEnd type="none" w="med" len="med"/>
                    </a:lnB>
                    <a:lnTlToBr>
                      <a:noFill/>
                    </a:lnTlToBr>
                    <a:lnBlToTr>
                      <a:noFill/>
                    </a:lnBlToTr>
                    <a:noFill/>
                  </a:tcPr>
                </a:tc>
                <a:tc>
                  <a:txBody>
                    <a:bodyPr/>
                    <a:lstStyle/>
                    <a:p>
                      <a:pPr algn="l" fontAlgn="b"/>
                      <a:r>
                        <a:rPr lang="en-US" sz="1200" b="0" i="0" u="none" strike="noStrike" dirty="0">
                          <a:solidFill>
                            <a:srgbClr val="000000"/>
                          </a:solidFill>
                          <a:effectLst/>
                          <a:latin typeface="Calibri" panose="020F0502020204030204" pitchFamily="34" charset="0"/>
                        </a:rPr>
                        <a:t>Descriptive </a:t>
                      </a:r>
                    </a:p>
                  </a:txBody>
                  <a:tcPr marL="9525" marR="9525" marT="9525" marB="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3175" cap="flat" cmpd="sng" algn="ctr">
                      <a:solidFill>
                        <a:schemeClr val="tx2"/>
                      </a:solidFill>
                      <a:prstDash val="dash"/>
                      <a:round/>
                      <a:headEnd type="none" w="med" len="med"/>
                      <a:tailEnd type="none" w="med" len="med"/>
                    </a:lnT>
                    <a:lnB w="3175" cap="flat" cmpd="sng" algn="ctr">
                      <a:solidFill>
                        <a:schemeClr val="tx2"/>
                      </a:solidFill>
                      <a:prstDash val="dash"/>
                      <a:round/>
                      <a:headEnd type="none" w="med" len="med"/>
                      <a:tailEnd type="none" w="med" len="med"/>
                    </a:lnB>
                    <a:lnTlToBr>
                      <a:noFill/>
                    </a:lnTlToBr>
                    <a:lnBlToTr>
                      <a:noFill/>
                    </a:lnBlToTr>
                    <a:solidFill>
                      <a:schemeClr val="bg1"/>
                    </a:solidFill>
                  </a:tcPr>
                </a:tc>
                <a:tc>
                  <a:txBody>
                    <a:bodyPr/>
                    <a:lstStyle/>
                    <a:p>
                      <a:pPr algn="l" fontAlgn="b"/>
                      <a:r>
                        <a:rPr lang="en-US" sz="1200" b="0" i="0" u="none" strike="noStrike" dirty="0">
                          <a:solidFill>
                            <a:srgbClr val="000000"/>
                          </a:solidFill>
                          <a:effectLst/>
                          <a:latin typeface="Calibri" panose="020F0502020204030204" pitchFamily="34" charset="0"/>
                        </a:rPr>
                        <a:t>CHPA</a:t>
                      </a:r>
                    </a:p>
                  </a:txBody>
                  <a:tcPr marL="9525" marR="9525" marT="9525" marB="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3175" cap="flat" cmpd="sng" algn="ctr">
                      <a:solidFill>
                        <a:schemeClr val="tx2"/>
                      </a:solidFill>
                      <a:prstDash val="dash"/>
                      <a:round/>
                      <a:headEnd type="none" w="med" len="med"/>
                      <a:tailEnd type="none" w="med" len="med"/>
                    </a:lnT>
                    <a:lnB w="3175" cap="flat" cmpd="sng" algn="ctr">
                      <a:solidFill>
                        <a:schemeClr val="tx2"/>
                      </a:solidFill>
                      <a:prstDash val="dash"/>
                      <a:round/>
                      <a:headEnd type="none" w="med" len="med"/>
                      <a:tailEnd type="none" w="med" len="med"/>
                    </a:lnB>
                    <a:lnTlToBr>
                      <a:noFill/>
                    </a:lnTlToBr>
                    <a:lnBlToTr>
                      <a:noFill/>
                    </a:lnBlToTr>
                    <a:solidFill>
                      <a:schemeClr val="bg1"/>
                    </a:solidFill>
                  </a:tcPr>
                </a:tc>
                <a:tc>
                  <a:txBody>
                    <a:bodyPr/>
                    <a:lstStyle/>
                    <a:p>
                      <a:pPr algn="l" fontAlgn="b"/>
                      <a:r>
                        <a:rPr lang="en-US" sz="1200" b="0" i="0" u="none" strike="noStrike" dirty="0">
                          <a:solidFill>
                            <a:srgbClr val="000000"/>
                          </a:solidFill>
                          <a:effectLst/>
                          <a:latin typeface="Calibri" panose="020F0502020204030204" pitchFamily="34" charset="0"/>
                        </a:rPr>
                        <a:t>Descriptive </a:t>
                      </a:r>
                    </a:p>
                  </a:txBody>
                  <a:tcPr marL="9525" marR="9525" marT="9525" marB="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3175" cap="flat" cmpd="sng" algn="ctr">
                      <a:solidFill>
                        <a:schemeClr val="tx2"/>
                      </a:solidFill>
                      <a:prstDash val="dash"/>
                      <a:round/>
                      <a:headEnd type="none" w="med" len="med"/>
                      <a:tailEnd type="none" w="med" len="med"/>
                    </a:lnT>
                    <a:lnB w="3175" cap="flat" cmpd="sng" algn="ctr">
                      <a:solidFill>
                        <a:schemeClr val="tx2"/>
                      </a:solidFill>
                      <a:prstDash val="dash"/>
                      <a:round/>
                      <a:headEnd type="none" w="med" len="med"/>
                      <a:tailEnd type="none" w="med" len="med"/>
                    </a:lnB>
                    <a:lnTlToBr>
                      <a:noFill/>
                    </a:lnTlToBr>
                    <a:lnBlToTr>
                      <a:noFill/>
                    </a:lnBlToTr>
                    <a:solidFill>
                      <a:schemeClr val="bg1"/>
                    </a:solidFill>
                  </a:tcPr>
                </a:tc>
                <a:tc>
                  <a:txBody>
                    <a:bodyPr/>
                    <a:lstStyle/>
                    <a:p>
                      <a:pPr marL="0" marR="0" lvl="0" indent="0" algn="r" defTabSz="914400" rtl="0" eaLnBrk="0" fontAlgn="base" latinLnBrk="0" hangingPunct="0">
                        <a:lnSpc>
                          <a:spcPct val="100000"/>
                        </a:lnSpc>
                        <a:spcBef>
                          <a:spcPct val="0"/>
                        </a:spcBef>
                        <a:spcAft>
                          <a:spcPct val="0"/>
                        </a:spcAft>
                        <a:buClr>
                          <a:schemeClr val="bg2"/>
                        </a:buClr>
                        <a:buSzTx/>
                        <a:buFont typeface="Wingdings" pitchFamily="2" charset="2"/>
                        <a:buNone/>
                        <a:tabLst/>
                      </a:pPr>
                      <a:r>
                        <a:rPr kumimoji="0" lang="en-GB" sz="1200" b="0" i="0" u="none" strike="noStrike" cap="none" normalizeH="0" baseline="0" noProof="0" dirty="0">
                          <a:ln>
                            <a:noFill/>
                          </a:ln>
                          <a:solidFill>
                            <a:schemeClr val="tx1"/>
                          </a:solidFill>
                          <a:effectLst/>
                          <a:latin typeface="Arial" charset="0"/>
                        </a:rPr>
                        <a:t>GO</a:t>
                      </a:r>
                    </a:p>
                  </a:txBody>
                  <a:tcPr marL="72072" marR="90089" marT="0" marB="0" anchor="ctr" horzOverflow="overflow">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3175" cap="flat" cmpd="sng" algn="ctr">
                      <a:solidFill>
                        <a:schemeClr val="tx2"/>
                      </a:solidFill>
                      <a:prstDash val="dash"/>
                      <a:round/>
                      <a:headEnd type="none" w="med" len="med"/>
                      <a:tailEnd type="none" w="med" len="med"/>
                    </a:lnT>
                    <a:lnB w="3175" cap="flat" cmpd="sng" algn="ctr">
                      <a:solidFill>
                        <a:schemeClr val="tx2"/>
                      </a:solidFill>
                      <a:prstDash val="dash"/>
                      <a:round/>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100000"/>
                        </a:lnSpc>
                        <a:spcBef>
                          <a:spcPct val="0"/>
                        </a:spcBef>
                        <a:spcAft>
                          <a:spcPct val="0"/>
                        </a:spcAft>
                        <a:buClr>
                          <a:schemeClr val="bg2"/>
                        </a:buClr>
                        <a:buSzTx/>
                        <a:buFont typeface="Wingdings" pitchFamily="2" charset="2"/>
                        <a:buNone/>
                        <a:tabLst/>
                      </a:pPr>
                      <a:endParaRPr kumimoji="0" lang="en-GB" sz="1200" b="0" i="0" u="none" strike="noStrike" cap="none" normalizeH="0" baseline="0" noProof="0" dirty="0">
                        <a:ln>
                          <a:noFill/>
                        </a:ln>
                        <a:solidFill>
                          <a:schemeClr val="tx1"/>
                        </a:solidFill>
                        <a:effectLst/>
                        <a:latin typeface="Arial" charset="0"/>
                      </a:endParaRPr>
                    </a:p>
                  </a:txBody>
                  <a:tcPr marL="72072" marR="90089" marT="0" marB="0" anchor="ctr" horzOverflow="overflow">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3175" cap="flat" cmpd="sng" algn="ctr">
                      <a:solidFill>
                        <a:schemeClr val="tx2"/>
                      </a:solidFill>
                      <a:prstDash val="dash"/>
                      <a:round/>
                      <a:headEnd type="none" w="med" len="med"/>
                      <a:tailEnd type="none" w="med" len="med"/>
                    </a:lnT>
                    <a:lnB w="3175" cap="flat" cmpd="sng" algn="ctr">
                      <a:solidFill>
                        <a:schemeClr val="tx2"/>
                      </a:solidFill>
                      <a:prstDash val="dash"/>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08371">
                <a:tc>
                  <a:txBody>
                    <a:bodyPr/>
                    <a:lstStyle/>
                    <a:p>
                      <a:pPr algn="l" fontAlgn="b"/>
                      <a:r>
                        <a:rPr lang="en-US" sz="1200" b="0" i="0" u="none" strike="noStrike" dirty="0">
                          <a:solidFill>
                            <a:srgbClr val="000000"/>
                          </a:solidFill>
                          <a:effectLst/>
                          <a:latin typeface="Calibri" panose="020F0502020204030204" pitchFamily="34" charset="0"/>
                        </a:rPr>
                        <a:t>Patients feasibility </a:t>
                      </a:r>
                    </a:p>
                  </a:txBody>
                  <a:tcPr marL="9525" marR="9525" marT="9525" marB="0" anchor="ctr">
                    <a:lnL w="76200" cap="flat" cmpd="sng" algn="ctr">
                      <a:noFill/>
                      <a:prstDash val="solid"/>
                      <a:round/>
                      <a:headEnd type="none" w="med" len="med"/>
                      <a:tailEnd type="none" w="med" len="med"/>
                    </a:lnL>
                    <a:lnR w="76200" cap="flat" cmpd="sng" algn="ctr">
                      <a:solidFill>
                        <a:schemeClr val="bg1"/>
                      </a:solidFill>
                      <a:prstDash val="solid"/>
                      <a:round/>
                      <a:headEnd type="none" w="med" len="med"/>
                      <a:tailEnd type="none" w="med" len="med"/>
                    </a:lnR>
                    <a:lnT w="3175" cap="flat" cmpd="sng" algn="ctr">
                      <a:solidFill>
                        <a:schemeClr val="tx2"/>
                      </a:solidFill>
                      <a:prstDash val="dash"/>
                      <a:round/>
                      <a:headEnd type="none" w="med" len="med"/>
                      <a:tailEnd type="none" w="med" len="med"/>
                    </a:lnT>
                    <a:lnB w="3175" cap="flat" cmpd="sng" algn="ctr">
                      <a:solidFill>
                        <a:schemeClr val="tx2"/>
                      </a:solidFill>
                      <a:prstDash val="dash"/>
                      <a:round/>
                      <a:headEnd type="none" w="med" len="med"/>
                      <a:tailEnd type="none" w="med" len="med"/>
                    </a:lnB>
                    <a:lnTlToBr>
                      <a:noFill/>
                    </a:lnTlToBr>
                    <a:lnBlToTr>
                      <a:noFill/>
                    </a:lnBlToTr>
                    <a:solidFill>
                      <a:schemeClr val="bg1"/>
                    </a:solidFill>
                  </a:tcPr>
                </a:tc>
                <a:tc>
                  <a:txBody>
                    <a:bodyPr/>
                    <a:lstStyle/>
                    <a:p>
                      <a:pPr algn="l" fontAlgn="b"/>
                      <a:r>
                        <a:rPr lang="en-US" sz="1200" b="0" i="0" u="none" strike="noStrike" dirty="0">
                          <a:solidFill>
                            <a:schemeClr val="accent2"/>
                          </a:solidFill>
                          <a:effectLst/>
                          <a:latin typeface="Calibri" panose="020F0502020204030204" pitchFamily="34" charset="0"/>
                        </a:rPr>
                        <a:t>Site potential </a:t>
                      </a:r>
                    </a:p>
                  </a:txBody>
                  <a:tcPr marL="9525" marR="9525" marT="9525" marB="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3175" cap="flat" cmpd="sng" algn="ctr">
                      <a:solidFill>
                        <a:schemeClr val="tx2"/>
                      </a:solidFill>
                      <a:prstDash val="dash"/>
                      <a:round/>
                      <a:headEnd type="none" w="med" len="med"/>
                      <a:tailEnd type="none" w="med" len="med"/>
                    </a:lnT>
                    <a:lnB w="3175" cap="flat" cmpd="sng" algn="ctr">
                      <a:solidFill>
                        <a:schemeClr val="tx2"/>
                      </a:solidFill>
                      <a:prstDash val="dash"/>
                      <a:round/>
                      <a:headEnd type="none" w="med" len="med"/>
                      <a:tailEnd type="none" w="med" len="med"/>
                    </a:lnB>
                    <a:lnTlToBr>
                      <a:noFill/>
                    </a:lnTlToBr>
                    <a:lnBlToTr>
                      <a:noFill/>
                    </a:lnBlToTr>
                    <a:noFill/>
                  </a:tcPr>
                </a:tc>
                <a:tc>
                  <a:txBody>
                    <a:bodyPr/>
                    <a:lstStyle/>
                    <a:p>
                      <a:pPr algn="l" fontAlgn="b"/>
                      <a:r>
                        <a:rPr lang="en-US" sz="1200" b="0" i="0" u="none" strike="noStrike" dirty="0">
                          <a:solidFill>
                            <a:srgbClr val="000000"/>
                          </a:solidFill>
                          <a:effectLst/>
                          <a:latin typeface="Calibri" panose="020F0502020204030204" pitchFamily="34" charset="0"/>
                        </a:rPr>
                        <a:t>Statistical </a:t>
                      </a:r>
                    </a:p>
                  </a:txBody>
                  <a:tcPr marL="9525" marR="9525" marT="9525" marB="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3175" cap="flat" cmpd="sng" algn="ctr">
                      <a:solidFill>
                        <a:schemeClr val="tx2"/>
                      </a:solidFill>
                      <a:prstDash val="dash"/>
                      <a:round/>
                      <a:headEnd type="none" w="med" len="med"/>
                      <a:tailEnd type="none" w="med" len="med"/>
                    </a:lnT>
                    <a:lnB w="3175" cap="flat" cmpd="sng" algn="ctr">
                      <a:solidFill>
                        <a:schemeClr val="tx2"/>
                      </a:solidFill>
                      <a:prstDash val="dash"/>
                      <a:round/>
                      <a:headEnd type="none" w="med" len="med"/>
                      <a:tailEnd type="none" w="med" len="med"/>
                    </a:lnB>
                    <a:lnTlToBr>
                      <a:noFill/>
                    </a:lnTlToBr>
                    <a:lnBlToTr>
                      <a:noFill/>
                    </a:lnBlToTr>
                    <a:solidFill>
                      <a:schemeClr val="bg1"/>
                    </a:solidFill>
                  </a:tcPr>
                </a:tc>
                <a:tc>
                  <a:txBody>
                    <a:bodyPr/>
                    <a:lstStyle/>
                    <a:p>
                      <a:pPr algn="l" fontAlgn="b"/>
                      <a:r>
                        <a:rPr lang="pt-BR" sz="1200" b="0" i="0" u="none" strike="noStrike" dirty="0">
                          <a:solidFill>
                            <a:srgbClr val="000000"/>
                          </a:solidFill>
                          <a:effectLst/>
                          <a:latin typeface="Calibri" panose="020F0502020204030204" pitchFamily="34" charset="0"/>
                        </a:rPr>
                        <a:t>CPA, reference data(好大夫, </a:t>
                      </a:r>
                      <a:r>
                        <a:rPr lang="zh-CN" altLang="en-US" sz="1200" b="0" i="0" u="none" strike="noStrike" dirty="0">
                          <a:solidFill>
                            <a:srgbClr val="000000"/>
                          </a:solidFill>
                          <a:effectLst/>
                          <a:latin typeface="Calibri" panose="020F0502020204030204" pitchFamily="34" charset="0"/>
                        </a:rPr>
                        <a:t>学会</a:t>
                      </a:r>
                      <a:r>
                        <a:rPr lang="pt-BR" sz="1200" b="0" i="0" u="none" strike="noStrike" dirty="0">
                          <a:solidFill>
                            <a:srgbClr val="000000"/>
                          </a:solidFill>
                          <a:effectLst/>
                          <a:latin typeface="Calibri" panose="020F0502020204030204" pitchFamily="34" charset="0"/>
                        </a:rPr>
                        <a:t> etc.)</a:t>
                      </a:r>
                    </a:p>
                  </a:txBody>
                  <a:tcPr marL="9525" marR="9525" marT="9525" marB="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3175" cap="flat" cmpd="sng" algn="ctr">
                      <a:solidFill>
                        <a:schemeClr val="tx2"/>
                      </a:solidFill>
                      <a:prstDash val="dash"/>
                      <a:round/>
                      <a:headEnd type="none" w="med" len="med"/>
                      <a:tailEnd type="none" w="med" len="med"/>
                    </a:lnT>
                    <a:lnB w="3175" cap="flat" cmpd="sng" algn="ctr">
                      <a:solidFill>
                        <a:schemeClr val="tx2"/>
                      </a:solidFill>
                      <a:prstDash val="dash"/>
                      <a:round/>
                      <a:headEnd type="none" w="med" len="med"/>
                      <a:tailEnd type="none" w="med" len="med"/>
                    </a:lnB>
                    <a:lnTlToBr>
                      <a:noFill/>
                    </a:lnTlToBr>
                    <a:lnBlToTr>
                      <a:noFill/>
                    </a:lnBlToTr>
                    <a:solidFill>
                      <a:schemeClr val="bg1"/>
                    </a:solidFill>
                  </a:tcPr>
                </a:tc>
                <a:tc>
                  <a:txBody>
                    <a:bodyPr/>
                    <a:lstStyle/>
                    <a:p>
                      <a:pPr algn="l" fontAlgn="b"/>
                      <a:r>
                        <a:rPr lang="en-US" sz="1200" b="0" i="0" u="none" strike="noStrike" dirty="0">
                          <a:solidFill>
                            <a:srgbClr val="000000"/>
                          </a:solidFill>
                          <a:effectLst/>
                          <a:latin typeface="Calibri" panose="020F0502020204030204" pitchFamily="34" charset="0"/>
                        </a:rPr>
                        <a:t>Statistical </a:t>
                      </a:r>
                    </a:p>
                  </a:txBody>
                  <a:tcPr marL="9525" marR="9525" marT="9525" marB="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3175" cap="flat" cmpd="sng" algn="ctr">
                      <a:solidFill>
                        <a:schemeClr val="tx2"/>
                      </a:solidFill>
                      <a:prstDash val="dash"/>
                      <a:round/>
                      <a:headEnd type="none" w="med" len="med"/>
                      <a:tailEnd type="none" w="med" len="med"/>
                    </a:lnT>
                    <a:lnB w="3175" cap="flat" cmpd="sng" algn="ctr">
                      <a:solidFill>
                        <a:schemeClr val="tx2"/>
                      </a:solidFill>
                      <a:prstDash val="dash"/>
                      <a:round/>
                      <a:headEnd type="none" w="med" len="med"/>
                      <a:tailEnd type="none" w="med" len="med"/>
                    </a:lnB>
                    <a:lnTlToBr>
                      <a:noFill/>
                    </a:lnTlToBr>
                    <a:lnBlToTr>
                      <a:noFill/>
                    </a:lnBlToTr>
                    <a:solidFill>
                      <a:schemeClr val="bg1"/>
                    </a:solidFill>
                  </a:tcPr>
                </a:tc>
                <a:tc>
                  <a:txBody>
                    <a:bodyPr/>
                    <a:lstStyle/>
                    <a:p>
                      <a:pPr marL="0" marR="0" lvl="0" indent="0" algn="r" defTabSz="914400" rtl="0" eaLnBrk="0" fontAlgn="base" latinLnBrk="0" hangingPunct="0">
                        <a:lnSpc>
                          <a:spcPct val="100000"/>
                        </a:lnSpc>
                        <a:spcBef>
                          <a:spcPct val="0"/>
                        </a:spcBef>
                        <a:spcAft>
                          <a:spcPct val="0"/>
                        </a:spcAft>
                        <a:buClr>
                          <a:schemeClr val="bg2"/>
                        </a:buClr>
                        <a:buSzTx/>
                        <a:buFont typeface="Wingdings" pitchFamily="2" charset="2"/>
                        <a:buNone/>
                        <a:tabLst/>
                        <a:defRPr/>
                      </a:pPr>
                      <a:r>
                        <a:rPr kumimoji="0" lang="en-GB" sz="1200" b="0" i="0" u="none" strike="noStrike" cap="none" normalizeH="0" baseline="0" noProof="0" dirty="0">
                          <a:ln>
                            <a:noFill/>
                          </a:ln>
                          <a:solidFill>
                            <a:schemeClr val="tx1"/>
                          </a:solidFill>
                          <a:effectLst/>
                          <a:latin typeface="Arial" charset="0"/>
                        </a:rPr>
                        <a:t>GO</a:t>
                      </a:r>
                    </a:p>
                  </a:txBody>
                  <a:tcPr marL="72072" marR="90089" marT="0" marB="0" anchor="ctr" horzOverflow="overflow">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3175" cap="flat" cmpd="sng" algn="ctr">
                      <a:solidFill>
                        <a:schemeClr val="tx2"/>
                      </a:solidFill>
                      <a:prstDash val="dash"/>
                      <a:round/>
                      <a:headEnd type="none" w="med" len="med"/>
                      <a:tailEnd type="none" w="med" len="med"/>
                    </a:lnT>
                    <a:lnB w="3175" cap="flat" cmpd="sng" algn="ctr">
                      <a:solidFill>
                        <a:schemeClr val="tx2"/>
                      </a:solidFill>
                      <a:prstDash val="dash"/>
                      <a:round/>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100000"/>
                        </a:lnSpc>
                        <a:spcBef>
                          <a:spcPct val="0"/>
                        </a:spcBef>
                        <a:spcAft>
                          <a:spcPct val="0"/>
                        </a:spcAft>
                        <a:buClr>
                          <a:schemeClr val="bg2"/>
                        </a:buClr>
                        <a:buSzTx/>
                        <a:buFont typeface="Wingdings" pitchFamily="2" charset="2"/>
                        <a:buNone/>
                        <a:tabLst/>
                      </a:pPr>
                      <a:endParaRPr kumimoji="0" lang="en-GB" sz="1200" b="0" i="0" u="none" strike="noStrike" cap="none" normalizeH="0" baseline="0" noProof="0" dirty="0">
                        <a:ln>
                          <a:noFill/>
                        </a:ln>
                        <a:solidFill>
                          <a:schemeClr val="tx1"/>
                        </a:solidFill>
                        <a:effectLst/>
                        <a:latin typeface="Arial" charset="0"/>
                      </a:endParaRPr>
                    </a:p>
                  </a:txBody>
                  <a:tcPr marL="72072" marR="90089" marT="0" marB="0" anchor="ctr" horzOverflow="overflow">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3175" cap="flat" cmpd="sng" algn="ctr">
                      <a:solidFill>
                        <a:schemeClr val="tx2"/>
                      </a:solidFill>
                      <a:prstDash val="dash"/>
                      <a:round/>
                      <a:headEnd type="none" w="med" len="med"/>
                      <a:tailEnd type="none" w="med" len="med"/>
                    </a:lnT>
                    <a:lnB w="3175" cap="flat" cmpd="sng" algn="ctr">
                      <a:solidFill>
                        <a:schemeClr val="tx2"/>
                      </a:solidFill>
                      <a:prstDash val="dash"/>
                      <a:round/>
                      <a:headEnd type="none" w="med" len="med"/>
                      <a:tailEnd type="none" w="med" len="med"/>
                    </a:lnB>
                    <a:lnTlToBr>
                      <a:noFill/>
                    </a:lnTlToBr>
                    <a:lnBlToTr>
                      <a:noFill/>
                    </a:lnBlToTr>
                    <a:noFill/>
                  </a:tcPr>
                </a:tc>
                <a:extLst>
                  <a:ext uri="{0D108BD9-81ED-4DB2-BD59-A6C34878D82A}">
                    <a16:rowId xmlns:a16="http://schemas.microsoft.com/office/drawing/2014/main" val="2744198078"/>
                  </a:ext>
                </a:extLst>
              </a:tr>
              <a:tr h="319165">
                <a:tc>
                  <a:txBody>
                    <a:bodyPr/>
                    <a:lstStyle/>
                    <a:p>
                      <a:pPr algn="l" fontAlgn="b"/>
                      <a:r>
                        <a:rPr lang="en-US" sz="1200" b="0" i="0" u="none" strike="noStrike" dirty="0">
                          <a:solidFill>
                            <a:srgbClr val="000000"/>
                          </a:solidFill>
                          <a:effectLst/>
                          <a:latin typeface="Calibri" panose="020F0502020204030204" pitchFamily="34" charset="0"/>
                        </a:rPr>
                        <a:t>Patients feasibility </a:t>
                      </a:r>
                    </a:p>
                  </a:txBody>
                  <a:tcPr marL="9525" marR="9525" marT="9525" marB="0" anchor="ctr">
                    <a:lnL w="76200" cap="flat" cmpd="sng" algn="ctr">
                      <a:noFill/>
                      <a:prstDash val="solid"/>
                      <a:round/>
                      <a:headEnd type="none" w="med" len="med"/>
                      <a:tailEnd type="none" w="med" len="med"/>
                    </a:lnL>
                    <a:lnR w="76200" cap="flat" cmpd="sng" algn="ctr">
                      <a:solidFill>
                        <a:schemeClr val="bg1"/>
                      </a:solidFill>
                      <a:prstDash val="solid"/>
                      <a:round/>
                      <a:headEnd type="none" w="med" len="med"/>
                      <a:tailEnd type="none" w="med" len="med"/>
                    </a:lnR>
                    <a:lnT w="3175" cap="flat" cmpd="sng" algn="ctr">
                      <a:solidFill>
                        <a:schemeClr val="tx2"/>
                      </a:solidFill>
                      <a:prstDash val="dash"/>
                      <a:round/>
                      <a:headEnd type="none" w="med" len="med"/>
                      <a:tailEnd type="none" w="med" len="med"/>
                    </a:lnT>
                    <a:lnB w="3175" cap="flat" cmpd="sng" algn="ctr">
                      <a:solidFill>
                        <a:schemeClr val="tx2"/>
                      </a:solidFill>
                      <a:prstDash val="dash"/>
                      <a:round/>
                      <a:headEnd type="none" w="med" len="med"/>
                      <a:tailEnd type="none" w="med" len="med"/>
                    </a:lnB>
                    <a:lnTlToBr>
                      <a:noFill/>
                    </a:lnTlToBr>
                    <a:lnBlToTr>
                      <a:noFill/>
                    </a:lnBlToTr>
                    <a:solidFill>
                      <a:schemeClr val="bg1"/>
                    </a:solidFill>
                  </a:tcPr>
                </a:tc>
                <a:tc>
                  <a:txBody>
                    <a:bodyPr/>
                    <a:lstStyle/>
                    <a:p>
                      <a:pPr algn="l" fontAlgn="b"/>
                      <a:r>
                        <a:rPr lang="en-US" sz="1200" b="0" i="0" u="none" strike="noStrike" dirty="0">
                          <a:solidFill>
                            <a:schemeClr val="tx2"/>
                          </a:solidFill>
                          <a:effectLst/>
                          <a:latin typeface="Calibri" panose="020F0502020204030204" pitchFamily="34" charset="0"/>
                        </a:rPr>
                        <a:t>Eligible patients potential </a:t>
                      </a:r>
                    </a:p>
                  </a:txBody>
                  <a:tcPr marL="9525" marR="9525" marT="9525" marB="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3175" cap="flat" cmpd="sng" algn="ctr">
                      <a:solidFill>
                        <a:schemeClr val="tx2"/>
                      </a:solidFill>
                      <a:prstDash val="dash"/>
                      <a:round/>
                      <a:headEnd type="none" w="med" len="med"/>
                      <a:tailEnd type="none" w="med" len="med"/>
                    </a:lnT>
                    <a:lnB w="3175" cap="flat" cmpd="sng" algn="ctr">
                      <a:solidFill>
                        <a:schemeClr val="tx2"/>
                      </a:solidFill>
                      <a:prstDash val="dash"/>
                      <a:round/>
                      <a:headEnd type="none" w="med" len="med"/>
                      <a:tailEnd type="none" w="med" len="med"/>
                    </a:lnB>
                    <a:lnTlToBr>
                      <a:noFill/>
                    </a:lnTlToBr>
                    <a:lnBlToTr>
                      <a:noFill/>
                    </a:lnBlToTr>
                    <a:noFill/>
                  </a:tcPr>
                </a:tc>
                <a:tc>
                  <a:txBody>
                    <a:bodyPr/>
                    <a:lstStyle/>
                    <a:p>
                      <a:pPr algn="l" fontAlgn="b"/>
                      <a:r>
                        <a:rPr lang="en-US" sz="1200" b="0" i="0" u="none" strike="noStrike" dirty="0">
                          <a:solidFill>
                            <a:srgbClr val="000000"/>
                          </a:solidFill>
                          <a:effectLst/>
                          <a:latin typeface="Calibri" panose="020F0502020204030204" pitchFamily="34" charset="0"/>
                        </a:rPr>
                        <a:t>Mining </a:t>
                      </a:r>
                    </a:p>
                  </a:txBody>
                  <a:tcPr marL="9525" marR="9525" marT="9525" marB="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3175" cap="flat" cmpd="sng" algn="ctr">
                      <a:solidFill>
                        <a:schemeClr val="tx2"/>
                      </a:solidFill>
                      <a:prstDash val="dash"/>
                      <a:round/>
                      <a:headEnd type="none" w="med" len="med"/>
                      <a:tailEnd type="none" w="med" len="med"/>
                    </a:lnT>
                    <a:lnB w="3175" cap="flat" cmpd="sng" algn="ctr">
                      <a:solidFill>
                        <a:schemeClr val="tx2"/>
                      </a:solidFill>
                      <a:prstDash val="dash"/>
                      <a:round/>
                      <a:headEnd type="none" w="med" len="med"/>
                      <a:tailEnd type="none" w="med" len="med"/>
                    </a:lnB>
                    <a:lnTlToBr>
                      <a:noFill/>
                    </a:lnTlToBr>
                    <a:lnBlToTr>
                      <a:noFill/>
                    </a:lnBlToTr>
                    <a:solidFill>
                      <a:schemeClr val="bg1"/>
                    </a:solidFill>
                  </a:tcPr>
                </a:tc>
                <a:tc>
                  <a:txBody>
                    <a:bodyPr/>
                    <a:lstStyle/>
                    <a:p>
                      <a:pPr algn="l" fontAlgn="b"/>
                      <a:r>
                        <a:rPr lang="en-US" sz="1200" b="0" i="0" u="none" strike="noStrike" dirty="0">
                          <a:solidFill>
                            <a:srgbClr val="000000"/>
                          </a:solidFill>
                          <a:effectLst/>
                          <a:latin typeface="Calibri" panose="020F0502020204030204" pitchFamily="34" charset="0"/>
                        </a:rPr>
                        <a:t>RWD</a:t>
                      </a:r>
                    </a:p>
                  </a:txBody>
                  <a:tcPr marL="9525" marR="9525" marT="9525" marB="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3175" cap="flat" cmpd="sng" algn="ctr">
                      <a:solidFill>
                        <a:schemeClr val="tx2"/>
                      </a:solidFill>
                      <a:prstDash val="dash"/>
                      <a:round/>
                      <a:headEnd type="none" w="med" len="med"/>
                      <a:tailEnd type="none" w="med" len="med"/>
                    </a:lnT>
                    <a:lnB w="3175" cap="flat" cmpd="sng" algn="ctr">
                      <a:solidFill>
                        <a:schemeClr val="tx2"/>
                      </a:solidFill>
                      <a:prstDash val="dash"/>
                      <a:round/>
                      <a:headEnd type="none" w="med" len="med"/>
                      <a:tailEnd type="none" w="med" len="med"/>
                    </a:lnB>
                    <a:lnTlToBr>
                      <a:noFill/>
                    </a:lnTlToBr>
                    <a:lnBlToTr>
                      <a:noFill/>
                    </a:lnBlToTr>
                    <a:solidFill>
                      <a:schemeClr val="bg1"/>
                    </a:solidFill>
                  </a:tcPr>
                </a:tc>
                <a:tc>
                  <a:txBody>
                    <a:bodyPr/>
                    <a:lstStyle/>
                    <a:p>
                      <a:pPr algn="l" fontAlgn="b"/>
                      <a:r>
                        <a:rPr lang="en-US" sz="1200" b="0" i="0" u="none" strike="noStrike" dirty="0" err="1">
                          <a:solidFill>
                            <a:srgbClr val="000000"/>
                          </a:solidFill>
                          <a:effectLst/>
                          <a:latin typeface="Calibri" panose="020F0502020204030204" pitchFamily="34" charset="0"/>
                        </a:rPr>
                        <a:t>Phenotying</a:t>
                      </a:r>
                      <a:r>
                        <a:rPr lang="en-US" sz="1200" b="0" i="0" u="none" strike="noStrike" dirty="0">
                          <a:solidFill>
                            <a:srgbClr val="000000"/>
                          </a:solidFill>
                          <a:effectLst/>
                          <a:latin typeface="Calibri" panose="020F0502020204030204" pitchFamily="34" charset="0"/>
                        </a:rPr>
                        <a:t>  </a:t>
                      </a:r>
                    </a:p>
                  </a:txBody>
                  <a:tcPr marL="9525" marR="9525" marT="9525" marB="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3175" cap="flat" cmpd="sng" algn="ctr">
                      <a:solidFill>
                        <a:schemeClr val="tx2"/>
                      </a:solidFill>
                      <a:prstDash val="dash"/>
                      <a:round/>
                      <a:headEnd type="none" w="med" len="med"/>
                      <a:tailEnd type="none" w="med" len="med"/>
                    </a:lnT>
                    <a:lnB w="3175" cap="flat" cmpd="sng" algn="ctr">
                      <a:solidFill>
                        <a:schemeClr val="tx2"/>
                      </a:solidFill>
                      <a:prstDash val="dash"/>
                      <a:round/>
                      <a:headEnd type="none" w="med" len="med"/>
                      <a:tailEnd type="none" w="med" len="med"/>
                    </a:lnB>
                    <a:lnTlToBr>
                      <a:noFill/>
                    </a:lnTlToBr>
                    <a:lnBlToTr>
                      <a:noFill/>
                    </a:lnBlToTr>
                    <a:solidFill>
                      <a:schemeClr val="bg1"/>
                    </a:solidFill>
                  </a:tcPr>
                </a:tc>
                <a:tc>
                  <a:txBody>
                    <a:bodyPr/>
                    <a:lstStyle/>
                    <a:p>
                      <a:pPr marL="0" marR="0" lvl="0" indent="0" algn="r" defTabSz="914400" rtl="0" eaLnBrk="0" fontAlgn="base" latinLnBrk="0" hangingPunct="0">
                        <a:lnSpc>
                          <a:spcPct val="100000"/>
                        </a:lnSpc>
                        <a:spcBef>
                          <a:spcPct val="0"/>
                        </a:spcBef>
                        <a:spcAft>
                          <a:spcPct val="0"/>
                        </a:spcAft>
                        <a:buClr>
                          <a:schemeClr val="bg2"/>
                        </a:buClr>
                        <a:buSzTx/>
                        <a:buFont typeface="Wingdings" pitchFamily="2" charset="2"/>
                        <a:buNone/>
                        <a:tabLst/>
                      </a:pPr>
                      <a:endParaRPr kumimoji="0" lang="en-GB" sz="1200" b="0" i="0" u="none" strike="noStrike" cap="none" normalizeH="0" baseline="0" noProof="0" dirty="0">
                        <a:ln>
                          <a:noFill/>
                        </a:ln>
                        <a:solidFill>
                          <a:schemeClr val="tx1"/>
                        </a:solidFill>
                        <a:effectLst/>
                        <a:latin typeface="Arial" charset="0"/>
                      </a:endParaRPr>
                    </a:p>
                  </a:txBody>
                  <a:tcPr marL="72072" marR="90089" marT="0" marB="0" anchor="ctr" horzOverflow="overflow">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3175" cap="flat" cmpd="sng" algn="ctr">
                      <a:solidFill>
                        <a:schemeClr val="tx2"/>
                      </a:solidFill>
                      <a:prstDash val="dash"/>
                      <a:round/>
                      <a:headEnd type="none" w="med" len="med"/>
                      <a:tailEnd type="none" w="med" len="med"/>
                    </a:lnT>
                    <a:lnB w="3175" cap="flat" cmpd="sng" algn="ctr">
                      <a:solidFill>
                        <a:schemeClr val="tx2"/>
                      </a:solidFill>
                      <a:prstDash val="dash"/>
                      <a:round/>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100000"/>
                        </a:lnSpc>
                        <a:spcBef>
                          <a:spcPct val="0"/>
                        </a:spcBef>
                        <a:spcAft>
                          <a:spcPct val="0"/>
                        </a:spcAft>
                        <a:buClr>
                          <a:schemeClr val="bg2"/>
                        </a:buClr>
                        <a:buSzTx/>
                        <a:buFont typeface="Wingdings" pitchFamily="2" charset="2"/>
                        <a:buNone/>
                        <a:tabLst/>
                        <a:defRPr/>
                      </a:pPr>
                      <a:r>
                        <a:rPr kumimoji="0" lang="en-GB" sz="1200" b="0" i="0" u="none" strike="noStrike" cap="none" normalizeH="0" baseline="0" noProof="0" dirty="0">
                          <a:ln>
                            <a:noFill/>
                          </a:ln>
                          <a:solidFill>
                            <a:schemeClr val="tx1"/>
                          </a:solidFill>
                          <a:effectLst/>
                          <a:latin typeface="Arial" charset="0"/>
                        </a:rPr>
                        <a:t>GO</a:t>
                      </a:r>
                    </a:p>
                  </a:txBody>
                  <a:tcPr marL="72072" marR="90089" marT="0" marB="0" anchor="ctr" horzOverflow="overflow">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3175" cap="flat" cmpd="sng" algn="ctr">
                      <a:solidFill>
                        <a:schemeClr val="tx2"/>
                      </a:solidFill>
                      <a:prstDash val="dash"/>
                      <a:round/>
                      <a:headEnd type="none" w="med" len="med"/>
                      <a:tailEnd type="none" w="med" len="med"/>
                    </a:lnT>
                    <a:lnB w="3175" cap="flat" cmpd="sng" algn="ctr">
                      <a:solidFill>
                        <a:schemeClr val="tx2"/>
                      </a:solidFill>
                      <a:prstDash val="dash"/>
                      <a:round/>
                      <a:headEnd type="none" w="med" len="med"/>
                      <a:tailEnd type="none" w="med" len="med"/>
                    </a:lnB>
                    <a:lnTlToBr>
                      <a:noFill/>
                    </a:lnTlToBr>
                    <a:lnBlToTr>
                      <a:noFill/>
                    </a:lnBlToTr>
                    <a:noFill/>
                  </a:tcPr>
                </a:tc>
                <a:extLst>
                  <a:ext uri="{0D108BD9-81ED-4DB2-BD59-A6C34878D82A}">
                    <a16:rowId xmlns:a16="http://schemas.microsoft.com/office/drawing/2014/main" val="1201044572"/>
                  </a:ext>
                </a:extLst>
              </a:tr>
              <a:tr h="573506">
                <a:tc>
                  <a:txBody>
                    <a:bodyPr/>
                    <a:lstStyle/>
                    <a:p>
                      <a:pPr algn="l" fontAlgn="b"/>
                      <a:r>
                        <a:rPr lang="en-US" sz="1200" b="0" i="0" u="none" strike="noStrike" dirty="0">
                          <a:solidFill>
                            <a:srgbClr val="000000"/>
                          </a:solidFill>
                          <a:effectLst/>
                          <a:latin typeface="Calibri" panose="020F0502020204030204" pitchFamily="34" charset="0"/>
                        </a:rPr>
                        <a:t>Patients feasibility </a:t>
                      </a:r>
                    </a:p>
                  </a:txBody>
                  <a:tcPr marL="9525" marR="9525" marT="9525" marB="0" anchor="ctr">
                    <a:lnL w="76200" cap="flat" cmpd="sng" algn="ctr">
                      <a:noFill/>
                      <a:prstDash val="solid"/>
                      <a:round/>
                      <a:headEnd type="none" w="med" len="med"/>
                      <a:tailEnd type="none" w="med" len="med"/>
                    </a:lnL>
                    <a:lnR w="76200" cap="flat" cmpd="sng" algn="ctr">
                      <a:solidFill>
                        <a:schemeClr val="bg1"/>
                      </a:solidFill>
                      <a:prstDash val="solid"/>
                      <a:round/>
                      <a:headEnd type="none" w="med" len="med"/>
                      <a:tailEnd type="none" w="med" len="med"/>
                    </a:lnR>
                    <a:lnT w="3175" cap="flat" cmpd="sng" algn="ctr">
                      <a:solidFill>
                        <a:schemeClr val="tx2"/>
                      </a:solidFill>
                      <a:prstDash val="dash"/>
                      <a:round/>
                      <a:headEnd type="none" w="med" len="med"/>
                      <a:tailEnd type="none" w="med" len="med"/>
                    </a:lnT>
                    <a:lnB w="3175" cap="flat" cmpd="sng" algn="ctr">
                      <a:solidFill>
                        <a:schemeClr val="tx2"/>
                      </a:solidFill>
                      <a:prstDash val="dash"/>
                      <a:round/>
                      <a:headEnd type="none" w="med" len="med"/>
                      <a:tailEnd type="none" w="med" len="med"/>
                    </a:lnB>
                    <a:lnTlToBr>
                      <a:noFill/>
                    </a:lnTlToBr>
                    <a:lnBlToTr>
                      <a:noFill/>
                    </a:lnBlToTr>
                    <a:solidFill>
                      <a:schemeClr val="bg1"/>
                    </a:solidFill>
                  </a:tcPr>
                </a:tc>
                <a:tc>
                  <a:txBody>
                    <a:bodyPr/>
                    <a:lstStyle/>
                    <a:p>
                      <a:pPr algn="l" fontAlgn="b"/>
                      <a:r>
                        <a:rPr lang="en-US" sz="1200" b="0" i="0" u="none" strike="noStrike" dirty="0">
                          <a:solidFill>
                            <a:schemeClr val="accent2"/>
                          </a:solidFill>
                          <a:effectLst/>
                          <a:latin typeface="Calibri" panose="020F0502020204030204" pitchFamily="34" charset="0"/>
                        </a:rPr>
                        <a:t>Competitor intelligence</a:t>
                      </a:r>
                    </a:p>
                  </a:txBody>
                  <a:tcPr marL="9525" marR="9525" marT="9525" marB="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3175" cap="flat" cmpd="sng" algn="ctr">
                      <a:solidFill>
                        <a:schemeClr val="tx2"/>
                      </a:solidFill>
                      <a:prstDash val="dash"/>
                      <a:round/>
                      <a:headEnd type="none" w="med" len="med"/>
                      <a:tailEnd type="none" w="med" len="med"/>
                    </a:lnT>
                    <a:lnB w="3175" cap="flat" cmpd="sng" algn="ctr">
                      <a:solidFill>
                        <a:schemeClr val="tx2"/>
                      </a:solidFill>
                      <a:prstDash val="dash"/>
                      <a:round/>
                      <a:headEnd type="none" w="med" len="med"/>
                      <a:tailEnd type="none" w="med" len="med"/>
                    </a:lnB>
                    <a:lnTlToBr>
                      <a:noFill/>
                    </a:lnTlToBr>
                    <a:lnBlToTr>
                      <a:noFill/>
                    </a:lnBlToTr>
                    <a:noFill/>
                  </a:tcPr>
                </a:tc>
                <a:tc>
                  <a:txBody>
                    <a:bodyPr/>
                    <a:lstStyle/>
                    <a:p>
                      <a:pPr algn="l" fontAlgn="b"/>
                      <a:r>
                        <a:rPr lang="en-US" sz="1200" b="0" i="0" u="none" strike="noStrike" dirty="0">
                          <a:solidFill>
                            <a:srgbClr val="000000"/>
                          </a:solidFill>
                          <a:effectLst/>
                          <a:latin typeface="Calibri" panose="020F0502020204030204" pitchFamily="34" charset="0"/>
                        </a:rPr>
                        <a:t>Descriptive</a:t>
                      </a:r>
                    </a:p>
                  </a:txBody>
                  <a:tcPr marL="9525" marR="9525" marT="9525" marB="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3175" cap="flat" cmpd="sng" algn="ctr">
                      <a:solidFill>
                        <a:schemeClr val="tx2"/>
                      </a:solidFill>
                      <a:prstDash val="dash"/>
                      <a:round/>
                      <a:headEnd type="none" w="med" len="med"/>
                      <a:tailEnd type="none" w="med" len="med"/>
                    </a:lnT>
                    <a:lnB w="3175" cap="flat" cmpd="sng" algn="ctr">
                      <a:solidFill>
                        <a:schemeClr val="tx2"/>
                      </a:solidFill>
                      <a:prstDash val="dash"/>
                      <a:round/>
                      <a:headEnd type="none" w="med" len="med"/>
                      <a:tailEnd type="none" w="med" len="med"/>
                    </a:lnB>
                    <a:lnTlToBr>
                      <a:noFill/>
                    </a:lnTlToBr>
                    <a:lnBlToTr>
                      <a:noFill/>
                    </a:lnBlToTr>
                    <a:solidFill>
                      <a:schemeClr val="bg1"/>
                    </a:solidFill>
                  </a:tcPr>
                </a:tc>
                <a:tc>
                  <a:txBody>
                    <a:bodyPr/>
                    <a:lstStyle/>
                    <a:p>
                      <a:pPr algn="l" fontAlgn="b"/>
                      <a:r>
                        <a:rPr lang="en-US" sz="1200" b="0" i="0" u="none" strike="noStrike" dirty="0">
                          <a:solidFill>
                            <a:srgbClr val="000000"/>
                          </a:solidFill>
                          <a:effectLst/>
                          <a:latin typeface="Calibri" panose="020F0502020204030204" pitchFamily="34" charset="0"/>
                        </a:rPr>
                        <a:t>http://www.chinadrugtrials.org.cn/index.html</a:t>
                      </a:r>
                    </a:p>
                  </a:txBody>
                  <a:tcPr marL="9525" marR="9525" marT="9525" marB="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3175" cap="flat" cmpd="sng" algn="ctr">
                      <a:solidFill>
                        <a:schemeClr val="tx2"/>
                      </a:solidFill>
                      <a:prstDash val="dash"/>
                      <a:round/>
                      <a:headEnd type="none" w="med" len="med"/>
                      <a:tailEnd type="none" w="med" len="med"/>
                    </a:lnT>
                    <a:lnB w="3175" cap="flat" cmpd="sng" algn="ctr">
                      <a:solidFill>
                        <a:schemeClr val="tx2"/>
                      </a:solidFill>
                      <a:prstDash val="dash"/>
                      <a:round/>
                      <a:headEnd type="none" w="med" len="med"/>
                      <a:tailEnd type="none" w="med" len="med"/>
                    </a:lnB>
                    <a:lnTlToBr>
                      <a:noFill/>
                    </a:lnTlToBr>
                    <a:lnBlToTr>
                      <a:noFill/>
                    </a:lnBlToTr>
                    <a:solidFill>
                      <a:schemeClr val="bg1"/>
                    </a:solidFill>
                  </a:tcPr>
                </a:tc>
                <a:tc>
                  <a:txBody>
                    <a:bodyPr/>
                    <a:lstStyle/>
                    <a:p>
                      <a:pPr algn="l" fontAlgn="b"/>
                      <a:r>
                        <a:rPr lang="en-US" sz="1200" b="0" i="0" u="none" strike="noStrike" dirty="0">
                          <a:solidFill>
                            <a:srgbClr val="000000"/>
                          </a:solidFill>
                          <a:effectLst/>
                          <a:latin typeface="Calibri" panose="020F0502020204030204" pitchFamily="34" charset="0"/>
                        </a:rPr>
                        <a:t>Descriptive</a:t>
                      </a:r>
                    </a:p>
                  </a:txBody>
                  <a:tcPr marL="9525" marR="9525" marT="9525" marB="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3175" cap="flat" cmpd="sng" algn="ctr">
                      <a:solidFill>
                        <a:schemeClr val="tx2"/>
                      </a:solidFill>
                      <a:prstDash val="dash"/>
                      <a:round/>
                      <a:headEnd type="none" w="med" len="med"/>
                      <a:tailEnd type="none" w="med" len="med"/>
                    </a:lnT>
                    <a:lnB w="3175" cap="flat" cmpd="sng" algn="ctr">
                      <a:solidFill>
                        <a:schemeClr val="tx2"/>
                      </a:solidFill>
                      <a:prstDash val="dash"/>
                      <a:round/>
                      <a:headEnd type="none" w="med" len="med"/>
                      <a:tailEnd type="none" w="med" len="med"/>
                    </a:lnB>
                    <a:lnTlToBr>
                      <a:noFill/>
                    </a:lnTlToBr>
                    <a:lnBlToTr>
                      <a:noFill/>
                    </a:lnBlToTr>
                    <a:solidFill>
                      <a:schemeClr val="bg1"/>
                    </a:solidFill>
                  </a:tcPr>
                </a:tc>
                <a:tc>
                  <a:txBody>
                    <a:bodyPr/>
                    <a:lstStyle/>
                    <a:p>
                      <a:pPr marL="0" marR="0" lvl="0" indent="0" algn="r" defTabSz="914400" rtl="0" eaLnBrk="0" fontAlgn="base" latinLnBrk="0" hangingPunct="0">
                        <a:lnSpc>
                          <a:spcPct val="100000"/>
                        </a:lnSpc>
                        <a:spcBef>
                          <a:spcPct val="0"/>
                        </a:spcBef>
                        <a:spcAft>
                          <a:spcPct val="0"/>
                        </a:spcAft>
                        <a:buClr>
                          <a:schemeClr val="bg2"/>
                        </a:buClr>
                        <a:buSzTx/>
                        <a:buFont typeface="Wingdings" pitchFamily="2" charset="2"/>
                        <a:buNone/>
                        <a:tabLst/>
                      </a:pPr>
                      <a:r>
                        <a:rPr kumimoji="0" lang="en-GB" sz="1200" b="0" i="0" u="none" strike="noStrike" cap="none" normalizeH="0" baseline="0" noProof="0" dirty="0">
                          <a:ln>
                            <a:noFill/>
                          </a:ln>
                          <a:solidFill>
                            <a:schemeClr val="tx1"/>
                          </a:solidFill>
                          <a:effectLst/>
                          <a:latin typeface="Arial" charset="0"/>
                        </a:rPr>
                        <a:t>GO</a:t>
                      </a:r>
                    </a:p>
                  </a:txBody>
                  <a:tcPr marL="72072" marR="90089" marT="0" marB="0" anchor="ctr" horzOverflow="overflow">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3175" cap="flat" cmpd="sng" algn="ctr">
                      <a:solidFill>
                        <a:schemeClr val="tx2"/>
                      </a:solidFill>
                      <a:prstDash val="dash"/>
                      <a:round/>
                      <a:headEnd type="none" w="med" len="med"/>
                      <a:tailEnd type="none" w="med" len="med"/>
                    </a:lnT>
                    <a:lnB w="3175" cap="flat" cmpd="sng" algn="ctr">
                      <a:solidFill>
                        <a:schemeClr val="tx2"/>
                      </a:solidFill>
                      <a:prstDash val="dash"/>
                      <a:round/>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100000"/>
                        </a:lnSpc>
                        <a:spcBef>
                          <a:spcPct val="0"/>
                        </a:spcBef>
                        <a:spcAft>
                          <a:spcPct val="0"/>
                        </a:spcAft>
                        <a:buClr>
                          <a:schemeClr val="bg2"/>
                        </a:buClr>
                        <a:buSzTx/>
                        <a:buFont typeface="Wingdings" pitchFamily="2" charset="2"/>
                        <a:buNone/>
                        <a:tabLst/>
                      </a:pPr>
                      <a:endParaRPr kumimoji="0" lang="en-GB" sz="1200" b="0" i="0" u="none" strike="noStrike" cap="none" normalizeH="0" baseline="0" noProof="0" dirty="0">
                        <a:ln>
                          <a:noFill/>
                        </a:ln>
                        <a:solidFill>
                          <a:schemeClr val="tx1"/>
                        </a:solidFill>
                        <a:effectLst/>
                        <a:latin typeface="Arial" charset="0"/>
                      </a:endParaRPr>
                    </a:p>
                  </a:txBody>
                  <a:tcPr marL="72072" marR="90089" marT="0" marB="0" anchor="ctr" horzOverflow="overflow">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3175" cap="flat" cmpd="sng" algn="ctr">
                      <a:solidFill>
                        <a:schemeClr val="tx2"/>
                      </a:solidFill>
                      <a:prstDash val="dash"/>
                      <a:round/>
                      <a:headEnd type="none" w="med" len="med"/>
                      <a:tailEnd type="none" w="med" len="med"/>
                    </a:lnT>
                    <a:lnB w="3175" cap="flat" cmpd="sng" algn="ctr">
                      <a:solidFill>
                        <a:schemeClr val="tx2"/>
                      </a:solidFill>
                      <a:prstDash val="dash"/>
                      <a:round/>
                      <a:headEnd type="none" w="med" len="med"/>
                      <a:tailEnd type="none" w="med" len="med"/>
                    </a:lnB>
                    <a:lnTlToBr>
                      <a:noFill/>
                    </a:lnTlToBr>
                    <a:lnBlToTr>
                      <a:noFill/>
                    </a:lnBlToTr>
                    <a:noFill/>
                  </a:tcPr>
                </a:tc>
                <a:extLst>
                  <a:ext uri="{0D108BD9-81ED-4DB2-BD59-A6C34878D82A}">
                    <a16:rowId xmlns:a16="http://schemas.microsoft.com/office/drawing/2014/main" val="427645037"/>
                  </a:ext>
                </a:extLst>
              </a:tr>
              <a:tr h="319165">
                <a:tc>
                  <a:txBody>
                    <a:bodyPr/>
                    <a:lstStyle/>
                    <a:p>
                      <a:pPr algn="l" fontAlgn="b"/>
                      <a:r>
                        <a:rPr lang="en-US" sz="1200" b="0" i="0" u="none" strike="noStrike" dirty="0">
                          <a:solidFill>
                            <a:srgbClr val="000000"/>
                          </a:solidFill>
                          <a:effectLst/>
                          <a:latin typeface="Calibri" panose="020F0502020204030204" pitchFamily="34" charset="0"/>
                        </a:rPr>
                        <a:t>Patients feasibility </a:t>
                      </a:r>
                    </a:p>
                  </a:txBody>
                  <a:tcPr marL="9525" marR="9525" marT="9525" marB="0" anchor="ctr">
                    <a:lnL w="76200" cap="flat" cmpd="sng" algn="ctr">
                      <a:noFill/>
                      <a:prstDash val="solid"/>
                      <a:round/>
                      <a:headEnd type="none" w="med" len="med"/>
                      <a:tailEnd type="none" w="med" len="med"/>
                    </a:lnL>
                    <a:lnR w="76200" cap="flat" cmpd="sng" algn="ctr">
                      <a:solidFill>
                        <a:schemeClr val="bg1"/>
                      </a:solidFill>
                      <a:prstDash val="solid"/>
                      <a:round/>
                      <a:headEnd type="none" w="med" len="med"/>
                      <a:tailEnd type="none" w="med" len="med"/>
                    </a:lnR>
                    <a:lnT w="3175" cap="flat" cmpd="sng" algn="ctr">
                      <a:solidFill>
                        <a:schemeClr val="tx2"/>
                      </a:solidFill>
                      <a:prstDash val="dash"/>
                      <a:round/>
                      <a:headEnd type="none" w="med" len="med"/>
                      <a:tailEnd type="none" w="med" len="med"/>
                    </a:lnT>
                    <a:lnB w="3175" cap="flat" cmpd="sng" algn="ctr">
                      <a:solidFill>
                        <a:schemeClr val="tx2"/>
                      </a:solidFill>
                      <a:prstDash val="dash"/>
                      <a:round/>
                      <a:headEnd type="none" w="med" len="med"/>
                      <a:tailEnd type="none" w="med" len="med"/>
                    </a:lnB>
                    <a:lnTlToBr>
                      <a:noFill/>
                    </a:lnTlToBr>
                    <a:lnBlToTr>
                      <a:noFill/>
                    </a:lnBlToTr>
                    <a:solidFill>
                      <a:schemeClr val="bg1"/>
                    </a:solidFill>
                  </a:tcPr>
                </a:tc>
                <a:tc>
                  <a:txBody>
                    <a:bodyPr/>
                    <a:lstStyle/>
                    <a:p>
                      <a:pPr algn="l" fontAlgn="b"/>
                      <a:r>
                        <a:rPr lang="en-US" sz="1200" b="0" i="0" u="none" strike="noStrike" dirty="0">
                          <a:solidFill>
                            <a:schemeClr val="accent2"/>
                          </a:solidFill>
                          <a:effectLst/>
                          <a:latin typeface="Calibri" panose="020F0502020204030204" pitchFamily="34" charset="0"/>
                        </a:rPr>
                        <a:t>recruitment simulation</a:t>
                      </a:r>
                    </a:p>
                  </a:txBody>
                  <a:tcPr marL="9525" marR="9525" marT="9525" marB="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3175" cap="flat" cmpd="sng" algn="ctr">
                      <a:solidFill>
                        <a:schemeClr val="tx2"/>
                      </a:solidFill>
                      <a:prstDash val="dash"/>
                      <a:round/>
                      <a:headEnd type="none" w="med" len="med"/>
                      <a:tailEnd type="none" w="med" len="med"/>
                    </a:lnT>
                    <a:lnB w="3175" cap="flat" cmpd="sng" algn="ctr">
                      <a:solidFill>
                        <a:schemeClr val="tx2"/>
                      </a:solidFill>
                      <a:prstDash val="dash"/>
                      <a:round/>
                      <a:headEnd type="none" w="med" len="med"/>
                      <a:tailEnd type="none" w="med" len="med"/>
                    </a:lnB>
                    <a:lnTlToBr>
                      <a:noFill/>
                    </a:lnTlToBr>
                    <a:lnBlToTr>
                      <a:noFill/>
                    </a:lnBlToTr>
                    <a:noFill/>
                  </a:tcPr>
                </a:tc>
                <a:tc>
                  <a:txBody>
                    <a:bodyPr/>
                    <a:lstStyle/>
                    <a:p>
                      <a:pPr algn="l" fontAlgn="b"/>
                      <a:r>
                        <a:rPr lang="en-US" sz="1200" b="0" i="0" u="none" strike="noStrike" dirty="0">
                          <a:solidFill>
                            <a:srgbClr val="000000"/>
                          </a:solidFill>
                          <a:effectLst/>
                          <a:latin typeface="Calibri" panose="020F0502020204030204" pitchFamily="34" charset="0"/>
                        </a:rPr>
                        <a:t>Simulation</a:t>
                      </a:r>
                    </a:p>
                  </a:txBody>
                  <a:tcPr marL="9525" marR="9525" marT="9525" marB="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3175" cap="flat" cmpd="sng" algn="ctr">
                      <a:solidFill>
                        <a:schemeClr val="tx2"/>
                      </a:solidFill>
                      <a:prstDash val="dash"/>
                      <a:round/>
                      <a:headEnd type="none" w="med" len="med"/>
                      <a:tailEnd type="none" w="med" len="med"/>
                    </a:lnT>
                    <a:lnB w="3175" cap="flat" cmpd="sng" algn="ctr">
                      <a:solidFill>
                        <a:schemeClr val="tx2"/>
                      </a:solidFill>
                      <a:prstDash val="dash"/>
                      <a:round/>
                      <a:headEnd type="none" w="med" len="med"/>
                      <a:tailEnd type="none" w="med" len="med"/>
                    </a:lnB>
                    <a:lnTlToBr>
                      <a:noFill/>
                    </a:lnTlToBr>
                    <a:lnBlToTr>
                      <a:noFill/>
                    </a:lnBlToTr>
                    <a:solidFill>
                      <a:schemeClr val="bg1"/>
                    </a:solidFill>
                  </a:tcPr>
                </a:tc>
                <a:tc>
                  <a:txBody>
                    <a:bodyPr/>
                    <a:lstStyle/>
                    <a:p>
                      <a:pPr algn="l" fontAlgn="b"/>
                      <a:r>
                        <a:rPr lang="en-US" sz="1200" b="0" i="0" u="none" strike="noStrike" dirty="0">
                          <a:solidFill>
                            <a:srgbClr val="000000"/>
                          </a:solidFill>
                          <a:effectLst/>
                          <a:latin typeface="Calibri" panose="020F0502020204030204" pitchFamily="34" charset="0"/>
                        </a:rPr>
                        <a:t>site trove/experience </a:t>
                      </a:r>
                    </a:p>
                  </a:txBody>
                  <a:tcPr marL="9525" marR="9525" marT="9525" marB="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3175" cap="flat" cmpd="sng" algn="ctr">
                      <a:solidFill>
                        <a:schemeClr val="tx2"/>
                      </a:solidFill>
                      <a:prstDash val="dash"/>
                      <a:round/>
                      <a:headEnd type="none" w="med" len="med"/>
                      <a:tailEnd type="none" w="med" len="med"/>
                    </a:lnT>
                    <a:lnB w="3175" cap="flat" cmpd="sng" algn="ctr">
                      <a:solidFill>
                        <a:schemeClr val="tx2"/>
                      </a:solidFill>
                      <a:prstDash val="dash"/>
                      <a:round/>
                      <a:headEnd type="none" w="med" len="med"/>
                      <a:tailEnd type="none" w="med" len="med"/>
                    </a:lnB>
                    <a:lnTlToBr>
                      <a:noFill/>
                    </a:lnTlToBr>
                    <a:lnBlToTr>
                      <a:noFill/>
                    </a:lnBlToTr>
                    <a:solidFill>
                      <a:schemeClr val="bg1"/>
                    </a:solidFill>
                  </a:tcPr>
                </a:tc>
                <a:tc>
                  <a:txBody>
                    <a:bodyPr/>
                    <a:lstStyle/>
                    <a:p>
                      <a:pPr algn="l" fontAlgn="b"/>
                      <a:r>
                        <a:rPr lang="en-US" sz="1200" b="0" i="0" u="none" strike="noStrike" dirty="0">
                          <a:solidFill>
                            <a:srgbClr val="000000"/>
                          </a:solidFill>
                          <a:effectLst/>
                          <a:latin typeface="Calibri" panose="020F0502020204030204" pitchFamily="34" charset="0"/>
                        </a:rPr>
                        <a:t>Simulation</a:t>
                      </a:r>
                    </a:p>
                  </a:txBody>
                  <a:tcPr marL="9525" marR="9525" marT="9525" marB="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3175" cap="flat" cmpd="sng" algn="ctr">
                      <a:solidFill>
                        <a:schemeClr val="tx2"/>
                      </a:solidFill>
                      <a:prstDash val="dash"/>
                      <a:round/>
                      <a:headEnd type="none" w="med" len="med"/>
                      <a:tailEnd type="none" w="med" len="med"/>
                    </a:lnT>
                    <a:lnB w="3175" cap="flat" cmpd="sng" algn="ctr">
                      <a:solidFill>
                        <a:schemeClr val="tx2"/>
                      </a:solidFill>
                      <a:prstDash val="dash"/>
                      <a:round/>
                      <a:headEnd type="none" w="med" len="med"/>
                      <a:tailEnd type="none" w="med" len="med"/>
                    </a:lnB>
                    <a:lnTlToBr>
                      <a:noFill/>
                    </a:lnTlToBr>
                    <a:lnBlToTr>
                      <a:noFill/>
                    </a:lnBlToTr>
                    <a:solidFill>
                      <a:schemeClr val="bg1"/>
                    </a:solidFill>
                  </a:tcPr>
                </a:tc>
                <a:tc>
                  <a:txBody>
                    <a:bodyPr/>
                    <a:lstStyle/>
                    <a:p>
                      <a:pPr marL="0" marR="0" lvl="0" indent="0" algn="r" defTabSz="914400" rtl="0" eaLnBrk="0" fontAlgn="base" latinLnBrk="0" hangingPunct="0">
                        <a:lnSpc>
                          <a:spcPct val="100000"/>
                        </a:lnSpc>
                        <a:spcBef>
                          <a:spcPct val="0"/>
                        </a:spcBef>
                        <a:spcAft>
                          <a:spcPct val="0"/>
                        </a:spcAft>
                        <a:buClr>
                          <a:srgbClr val="624963"/>
                        </a:buClr>
                        <a:buSzTx/>
                        <a:buFont typeface="Wingdings" pitchFamily="2" charset="2"/>
                        <a:buNone/>
                        <a:tabLst/>
                        <a:defRPr/>
                      </a:pPr>
                      <a:r>
                        <a:rPr kumimoji="0" lang="en-GB" sz="1200" b="0" i="0" u="none" strike="noStrike" kern="1200" cap="none" spc="0" normalizeH="0" baseline="0" noProof="0" dirty="0">
                          <a:ln>
                            <a:noFill/>
                          </a:ln>
                          <a:solidFill>
                            <a:srgbClr val="000000"/>
                          </a:solidFill>
                          <a:effectLst/>
                          <a:uLnTx/>
                          <a:uFillTx/>
                          <a:latin typeface="Arial" charset="0"/>
                          <a:cs typeface="Arial"/>
                        </a:rPr>
                        <a:t>GO</a:t>
                      </a:r>
                    </a:p>
                  </a:txBody>
                  <a:tcPr marL="72072" marR="90089" marT="0" marB="0" anchor="ctr" horzOverflow="overflow">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3175" cap="flat" cmpd="sng" algn="ctr">
                      <a:solidFill>
                        <a:schemeClr val="tx2"/>
                      </a:solidFill>
                      <a:prstDash val="dash"/>
                      <a:round/>
                      <a:headEnd type="none" w="med" len="med"/>
                      <a:tailEnd type="none" w="med" len="med"/>
                    </a:lnT>
                    <a:lnB w="3175" cap="flat" cmpd="sng" algn="ctr">
                      <a:solidFill>
                        <a:schemeClr val="tx2"/>
                      </a:solidFill>
                      <a:prstDash val="dash"/>
                      <a:round/>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100000"/>
                        </a:lnSpc>
                        <a:spcBef>
                          <a:spcPct val="0"/>
                        </a:spcBef>
                        <a:spcAft>
                          <a:spcPct val="0"/>
                        </a:spcAft>
                        <a:buClr>
                          <a:schemeClr val="bg2"/>
                        </a:buClr>
                        <a:buSzTx/>
                        <a:buFont typeface="Wingdings" pitchFamily="2" charset="2"/>
                        <a:buNone/>
                        <a:tabLst/>
                      </a:pPr>
                      <a:endParaRPr kumimoji="0" lang="en-GB" sz="1200" b="0" i="0" u="none" strike="noStrike" cap="none" normalizeH="0" baseline="0" noProof="0" dirty="0">
                        <a:ln>
                          <a:noFill/>
                        </a:ln>
                        <a:solidFill>
                          <a:schemeClr val="tx1"/>
                        </a:solidFill>
                        <a:effectLst/>
                        <a:latin typeface="Arial" charset="0"/>
                      </a:endParaRPr>
                    </a:p>
                  </a:txBody>
                  <a:tcPr marL="72072" marR="90089" marT="0" marB="0" anchor="ctr" horzOverflow="overflow">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3175" cap="flat" cmpd="sng" algn="ctr">
                      <a:solidFill>
                        <a:schemeClr val="tx2"/>
                      </a:solidFill>
                      <a:prstDash val="dash"/>
                      <a:round/>
                      <a:headEnd type="none" w="med" len="med"/>
                      <a:tailEnd type="none" w="med" len="med"/>
                    </a:lnT>
                    <a:lnB w="3175" cap="flat" cmpd="sng" algn="ctr">
                      <a:solidFill>
                        <a:schemeClr val="tx2"/>
                      </a:solidFill>
                      <a:prstDash val="dash"/>
                      <a:round/>
                      <a:headEnd type="none" w="med" len="med"/>
                      <a:tailEnd type="none" w="med" len="med"/>
                    </a:lnB>
                    <a:lnTlToBr>
                      <a:noFill/>
                    </a:lnTlToBr>
                    <a:lnBlToTr>
                      <a:noFill/>
                    </a:lnBlToTr>
                    <a:noFill/>
                  </a:tcPr>
                </a:tc>
                <a:extLst>
                  <a:ext uri="{0D108BD9-81ED-4DB2-BD59-A6C34878D82A}">
                    <a16:rowId xmlns:a16="http://schemas.microsoft.com/office/drawing/2014/main" val="3966229421"/>
                  </a:ext>
                </a:extLst>
              </a:tr>
              <a:tr h="573506">
                <a:tc>
                  <a:txBody>
                    <a:bodyPr/>
                    <a:lstStyle/>
                    <a:p>
                      <a:pPr algn="l" fontAlgn="b"/>
                      <a:r>
                        <a:rPr lang="en-US" sz="1200" b="0" i="0" u="none" strike="noStrike" dirty="0">
                          <a:solidFill>
                            <a:srgbClr val="000000"/>
                          </a:solidFill>
                          <a:effectLst/>
                          <a:latin typeface="Calibri" panose="020F0502020204030204" pitchFamily="34" charset="0"/>
                        </a:rPr>
                        <a:t>Investigators feasibility </a:t>
                      </a:r>
                    </a:p>
                  </a:txBody>
                  <a:tcPr marL="9525" marR="9525" marT="9525" marB="0" anchor="ctr">
                    <a:lnL w="76200" cap="flat" cmpd="sng" algn="ctr">
                      <a:noFill/>
                      <a:prstDash val="solid"/>
                      <a:round/>
                      <a:headEnd type="none" w="med" len="med"/>
                      <a:tailEnd type="none" w="med" len="med"/>
                    </a:lnL>
                    <a:lnR w="76200" cap="flat" cmpd="sng" algn="ctr">
                      <a:solidFill>
                        <a:schemeClr val="bg1"/>
                      </a:solidFill>
                      <a:prstDash val="solid"/>
                      <a:round/>
                      <a:headEnd type="none" w="med" len="med"/>
                      <a:tailEnd type="none" w="med" len="med"/>
                    </a:lnR>
                    <a:lnT w="3175" cap="flat" cmpd="sng" algn="ctr">
                      <a:solidFill>
                        <a:schemeClr val="tx2"/>
                      </a:solidFill>
                      <a:prstDash val="dash"/>
                      <a:round/>
                      <a:headEnd type="none" w="med" len="med"/>
                      <a:tailEnd type="none" w="med" len="med"/>
                    </a:lnT>
                    <a:lnB w="3175" cap="flat" cmpd="sng" algn="ctr">
                      <a:solidFill>
                        <a:schemeClr val="tx2"/>
                      </a:solidFill>
                      <a:prstDash val="dash"/>
                      <a:round/>
                      <a:headEnd type="none" w="med" len="med"/>
                      <a:tailEnd type="none" w="med" len="med"/>
                    </a:lnB>
                    <a:lnTlToBr>
                      <a:noFill/>
                    </a:lnTlToBr>
                    <a:lnBlToTr>
                      <a:noFill/>
                    </a:lnBlToTr>
                    <a:solidFill>
                      <a:schemeClr val="bg1"/>
                    </a:solidFill>
                  </a:tcPr>
                </a:tc>
                <a:tc>
                  <a:txBody>
                    <a:bodyPr/>
                    <a:lstStyle/>
                    <a:p>
                      <a:pPr algn="l" fontAlgn="b"/>
                      <a:r>
                        <a:rPr lang="en-US" sz="1200" b="0" i="0" u="none" strike="noStrike" dirty="0">
                          <a:solidFill>
                            <a:schemeClr val="accent2"/>
                          </a:solidFill>
                          <a:effectLst/>
                          <a:latin typeface="Calibri" panose="020F0502020204030204" pitchFamily="34" charset="0"/>
                        </a:rPr>
                        <a:t>Collaboration intelligence </a:t>
                      </a:r>
                    </a:p>
                  </a:txBody>
                  <a:tcPr marL="9525" marR="9525" marT="9525" marB="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3175" cap="flat" cmpd="sng" algn="ctr">
                      <a:solidFill>
                        <a:schemeClr val="tx2"/>
                      </a:solidFill>
                      <a:prstDash val="dash"/>
                      <a:round/>
                      <a:headEnd type="none" w="med" len="med"/>
                      <a:tailEnd type="none" w="med" len="med"/>
                    </a:lnT>
                    <a:lnB w="3175" cap="flat" cmpd="sng" algn="ctr">
                      <a:solidFill>
                        <a:schemeClr val="tx2"/>
                      </a:solidFill>
                      <a:prstDash val="dash"/>
                      <a:round/>
                      <a:headEnd type="none" w="med" len="med"/>
                      <a:tailEnd type="none" w="med" len="med"/>
                    </a:lnB>
                    <a:lnTlToBr>
                      <a:noFill/>
                    </a:lnTlToBr>
                    <a:lnBlToTr>
                      <a:noFill/>
                    </a:lnBlToTr>
                    <a:noFill/>
                  </a:tcPr>
                </a:tc>
                <a:tc>
                  <a:txBody>
                    <a:bodyPr/>
                    <a:lstStyle/>
                    <a:p>
                      <a:pPr algn="l" fontAlgn="b"/>
                      <a:r>
                        <a:rPr lang="en-US" sz="1200" b="0" i="0" u="none" strike="noStrike" dirty="0">
                          <a:solidFill>
                            <a:srgbClr val="000000"/>
                          </a:solidFill>
                          <a:effectLst/>
                          <a:latin typeface="Calibri" panose="020F0502020204030204" pitchFamily="34" charset="0"/>
                        </a:rPr>
                        <a:t>Descriptive</a:t>
                      </a:r>
                    </a:p>
                  </a:txBody>
                  <a:tcPr marL="9525" marR="9525" marT="9525" marB="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3175" cap="flat" cmpd="sng" algn="ctr">
                      <a:solidFill>
                        <a:schemeClr val="tx2"/>
                      </a:solidFill>
                      <a:prstDash val="dash"/>
                      <a:round/>
                      <a:headEnd type="none" w="med" len="med"/>
                      <a:tailEnd type="none" w="med" len="med"/>
                    </a:lnT>
                    <a:lnB w="3175" cap="flat" cmpd="sng" algn="ctr">
                      <a:solidFill>
                        <a:schemeClr val="tx2"/>
                      </a:solidFill>
                      <a:prstDash val="dash"/>
                      <a:round/>
                      <a:headEnd type="none" w="med" len="med"/>
                      <a:tailEnd type="none" w="med" len="med"/>
                    </a:lnB>
                    <a:lnTlToBr>
                      <a:noFill/>
                    </a:lnTlToBr>
                    <a:lnBlToTr>
                      <a:noFill/>
                    </a:lnBlToTr>
                    <a:solidFill>
                      <a:schemeClr val="bg1"/>
                    </a:solidFill>
                  </a:tcPr>
                </a:tc>
                <a:tc>
                  <a:txBody>
                    <a:bodyPr/>
                    <a:lstStyle/>
                    <a:p>
                      <a:pPr algn="l" fontAlgn="b"/>
                      <a:r>
                        <a:rPr lang="en-US" sz="1200" b="0" i="0" u="none" strike="noStrike" dirty="0">
                          <a:solidFill>
                            <a:srgbClr val="000000"/>
                          </a:solidFill>
                          <a:effectLst/>
                          <a:latin typeface="Calibri" panose="020F0502020204030204" pitchFamily="34" charset="0"/>
                        </a:rPr>
                        <a:t>Clinical trials in https://clinicaltrials.gov/</a:t>
                      </a:r>
                      <a:br>
                        <a:rPr lang="en-US" sz="1200" b="0" i="0" u="none" strike="noStrike" dirty="0">
                          <a:solidFill>
                            <a:srgbClr val="000000"/>
                          </a:solidFill>
                          <a:effectLst/>
                          <a:latin typeface="Calibri" panose="020F0502020204030204" pitchFamily="34" charset="0"/>
                        </a:rPr>
                      </a:br>
                      <a:r>
                        <a:rPr lang="en-US" sz="1200" b="0" i="0" u="none" strike="noStrike" dirty="0">
                          <a:solidFill>
                            <a:srgbClr val="000000"/>
                          </a:solidFill>
                          <a:effectLst/>
                          <a:latin typeface="Calibri" panose="020F0502020204030204" pitchFamily="34" charset="0"/>
                        </a:rPr>
                        <a:t>China clinical trials registry http://www.chinadrugtrials.org.cn/index.html</a:t>
                      </a:r>
                    </a:p>
                  </a:txBody>
                  <a:tcPr marL="9525" marR="9525" marT="9525" marB="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3175" cap="flat" cmpd="sng" algn="ctr">
                      <a:solidFill>
                        <a:schemeClr val="tx2"/>
                      </a:solidFill>
                      <a:prstDash val="dash"/>
                      <a:round/>
                      <a:headEnd type="none" w="med" len="med"/>
                      <a:tailEnd type="none" w="med" len="med"/>
                    </a:lnT>
                    <a:lnB w="3175" cap="flat" cmpd="sng" algn="ctr">
                      <a:solidFill>
                        <a:schemeClr val="tx2"/>
                      </a:solidFill>
                      <a:prstDash val="dash"/>
                      <a:round/>
                      <a:headEnd type="none" w="med" len="med"/>
                      <a:tailEnd type="none" w="med" len="med"/>
                    </a:lnB>
                    <a:lnTlToBr>
                      <a:noFill/>
                    </a:lnTlToBr>
                    <a:lnBlToTr>
                      <a:noFill/>
                    </a:lnBlToTr>
                    <a:solidFill>
                      <a:schemeClr val="bg1"/>
                    </a:solidFill>
                  </a:tcPr>
                </a:tc>
                <a:tc>
                  <a:txBody>
                    <a:bodyPr/>
                    <a:lstStyle/>
                    <a:p>
                      <a:pPr algn="l" fontAlgn="b"/>
                      <a:r>
                        <a:rPr lang="en-US" sz="1200" b="0" i="0" u="none" strike="noStrike" dirty="0">
                          <a:solidFill>
                            <a:srgbClr val="000000"/>
                          </a:solidFill>
                          <a:effectLst/>
                          <a:latin typeface="Calibri" panose="020F0502020204030204" pitchFamily="34" charset="0"/>
                        </a:rPr>
                        <a:t>Descriptive</a:t>
                      </a:r>
                    </a:p>
                  </a:txBody>
                  <a:tcPr marL="9525" marR="9525" marT="9525" marB="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3175" cap="flat" cmpd="sng" algn="ctr">
                      <a:solidFill>
                        <a:schemeClr val="tx2"/>
                      </a:solidFill>
                      <a:prstDash val="dash"/>
                      <a:round/>
                      <a:headEnd type="none" w="med" len="med"/>
                      <a:tailEnd type="none" w="med" len="med"/>
                    </a:lnT>
                    <a:lnB w="3175" cap="flat" cmpd="sng" algn="ctr">
                      <a:solidFill>
                        <a:schemeClr val="tx2"/>
                      </a:solidFill>
                      <a:prstDash val="dash"/>
                      <a:round/>
                      <a:headEnd type="none" w="med" len="med"/>
                      <a:tailEnd type="none" w="med" len="med"/>
                    </a:lnB>
                    <a:lnTlToBr>
                      <a:noFill/>
                    </a:lnTlToBr>
                    <a:lnBlToTr>
                      <a:noFill/>
                    </a:lnBlToTr>
                    <a:solidFill>
                      <a:schemeClr val="bg1"/>
                    </a:solidFill>
                  </a:tcPr>
                </a:tc>
                <a:tc>
                  <a:txBody>
                    <a:bodyPr/>
                    <a:lstStyle/>
                    <a:p>
                      <a:pPr marL="0" marR="0" lvl="0" indent="0" algn="r" defTabSz="914400" rtl="0" eaLnBrk="0" fontAlgn="base" latinLnBrk="0" hangingPunct="0">
                        <a:lnSpc>
                          <a:spcPct val="100000"/>
                        </a:lnSpc>
                        <a:spcBef>
                          <a:spcPct val="0"/>
                        </a:spcBef>
                        <a:spcAft>
                          <a:spcPct val="0"/>
                        </a:spcAft>
                        <a:buClr>
                          <a:srgbClr val="624963"/>
                        </a:buClr>
                        <a:buSzTx/>
                        <a:buFont typeface="Wingdings" pitchFamily="2" charset="2"/>
                        <a:buNone/>
                        <a:tabLst/>
                        <a:defRPr/>
                      </a:pPr>
                      <a:r>
                        <a:rPr kumimoji="0" lang="en-GB" sz="1200" b="0" i="0" u="none" strike="noStrike" kern="1200" cap="none" spc="0" normalizeH="0" baseline="0" noProof="0" dirty="0">
                          <a:ln>
                            <a:noFill/>
                          </a:ln>
                          <a:solidFill>
                            <a:srgbClr val="000000"/>
                          </a:solidFill>
                          <a:effectLst/>
                          <a:uLnTx/>
                          <a:uFillTx/>
                          <a:latin typeface="Arial" charset="0"/>
                          <a:cs typeface="Arial"/>
                        </a:rPr>
                        <a:t>GO</a:t>
                      </a:r>
                    </a:p>
                  </a:txBody>
                  <a:tcPr marL="72072" marR="90089" marT="0" marB="0" anchor="ctr" horzOverflow="overflow">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3175" cap="flat" cmpd="sng" algn="ctr">
                      <a:solidFill>
                        <a:schemeClr val="tx2"/>
                      </a:solidFill>
                      <a:prstDash val="dash"/>
                      <a:round/>
                      <a:headEnd type="none" w="med" len="med"/>
                      <a:tailEnd type="none" w="med" len="med"/>
                    </a:lnT>
                    <a:lnB w="3175" cap="flat" cmpd="sng" algn="ctr">
                      <a:solidFill>
                        <a:schemeClr val="tx2"/>
                      </a:solidFill>
                      <a:prstDash val="dash"/>
                      <a:round/>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100000"/>
                        </a:lnSpc>
                        <a:spcBef>
                          <a:spcPct val="0"/>
                        </a:spcBef>
                        <a:spcAft>
                          <a:spcPct val="0"/>
                        </a:spcAft>
                        <a:buClr>
                          <a:schemeClr val="bg2"/>
                        </a:buClr>
                        <a:buSzTx/>
                        <a:buFont typeface="Wingdings" pitchFamily="2" charset="2"/>
                        <a:buNone/>
                        <a:tabLst/>
                      </a:pPr>
                      <a:endParaRPr kumimoji="0" lang="en-GB" sz="1200" b="0" i="0" u="none" strike="noStrike" cap="none" normalizeH="0" baseline="0" noProof="0" dirty="0">
                        <a:ln>
                          <a:noFill/>
                        </a:ln>
                        <a:solidFill>
                          <a:schemeClr val="tx1"/>
                        </a:solidFill>
                        <a:effectLst/>
                        <a:latin typeface="Arial" charset="0"/>
                      </a:endParaRPr>
                    </a:p>
                  </a:txBody>
                  <a:tcPr marL="72072" marR="90089" marT="0" marB="0" anchor="ctr" horzOverflow="overflow">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3175" cap="flat" cmpd="sng" algn="ctr">
                      <a:solidFill>
                        <a:schemeClr val="tx2"/>
                      </a:solidFill>
                      <a:prstDash val="dash"/>
                      <a:round/>
                      <a:headEnd type="none" w="med" len="med"/>
                      <a:tailEnd type="none" w="med" len="med"/>
                    </a:lnT>
                    <a:lnB w="3175" cap="flat" cmpd="sng" algn="ctr">
                      <a:solidFill>
                        <a:schemeClr val="tx2"/>
                      </a:solidFill>
                      <a:prstDash val="dash"/>
                      <a:round/>
                      <a:headEnd type="none" w="med" len="med"/>
                      <a:tailEnd type="none" w="med" len="med"/>
                    </a:lnB>
                    <a:lnTlToBr>
                      <a:noFill/>
                    </a:lnTlToBr>
                    <a:lnBlToTr>
                      <a:noFill/>
                    </a:lnBlToTr>
                    <a:noFill/>
                  </a:tcPr>
                </a:tc>
                <a:extLst>
                  <a:ext uri="{0D108BD9-81ED-4DB2-BD59-A6C34878D82A}">
                    <a16:rowId xmlns:a16="http://schemas.microsoft.com/office/drawing/2014/main" val="3889409659"/>
                  </a:ext>
                </a:extLst>
              </a:tr>
              <a:tr h="420003">
                <a:tc>
                  <a:txBody>
                    <a:bodyPr/>
                    <a:lstStyle/>
                    <a:p>
                      <a:pPr algn="l" fontAlgn="b"/>
                      <a:r>
                        <a:rPr lang="en-US" sz="1200" b="0" i="0" u="none" strike="noStrike" dirty="0">
                          <a:solidFill>
                            <a:srgbClr val="000000"/>
                          </a:solidFill>
                          <a:effectLst/>
                          <a:latin typeface="Calibri" panose="020F0502020204030204" pitchFamily="34" charset="0"/>
                        </a:rPr>
                        <a:t>Investigators feasibility </a:t>
                      </a:r>
                    </a:p>
                  </a:txBody>
                  <a:tcPr marL="9525" marR="9525" marT="9525" marB="0" anchor="ctr">
                    <a:lnL w="76200" cap="flat" cmpd="sng" algn="ctr">
                      <a:noFill/>
                      <a:prstDash val="solid"/>
                      <a:round/>
                      <a:headEnd type="none" w="med" len="med"/>
                      <a:tailEnd type="none" w="med" len="med"/>
                    </a:lnL>
                    <a:lnR w="76200" cap="flat" cmpd="sng" algn="ctr">
                      <a:solidFill>
                        <a:schemeClr val="bg1"/>
                      </a:solidFill>
                      <a:prstDash val="solid"/>
                      <a:round/>
                      <a:headEnd type="none" w="med" len="med"/>
                      <a:tailEnd type="none" w="med" len="med"/>
                    </a:lnR>
                    <a:lnT w="3175" cap="flat" cmpd="sng" algn="ctr">
                      <a:solidFill>
                        <a:schemeClr val="tx2"/>
                      </a:solidFill>
                      <a:prstDash val="dash"/>
                      <a:round/>
                      <a:headEnd type="none" w="med" len="med"/>
                      <a:tailEnd type="none" w="med" len="med"/>
                    </a:lnT>
                    <a:lnB w="3175" cap="flat" cmpd="sng" algn="ctr">
                      <a:solidFill>
                        <a:schemeClr val="tx2"/>
                      </a:solidFill>
                      <a:prstDash val="dash"/>
                      <a:round/>
                      <a:headEnd type="none" w="med" len="med"/>
                      <a:tailEnd type="none" w="med" len="med"/>
                    </a:lnB>
                    <a:lnTlToBr>
                      <a:noFill/>
                    </a:lnTlToBr>
                    <a:lnBlToTr>
                      <a:noFill/>
                    </a:lnBlToTr>
                    <a:solidFill>
                      <a:schemeClr val="bg1"/>
                    </a:solidFill>
                  </a:tcPr>
                </a:tc>
                <a:tc>
                  <a:txBody>
                    <a:bodyPr/>
                    <a:lstStyle/>
                    <a:p>
                      <a:pPr marL="0" algn="l" defTabSz="914400" rtl="0" eaLnBrk="1" fontAlgn="b" latinLnBrk="0" hangingPunct="1"/>
                      <a:r>
                        <a:rPr lang="en-US" sz="1200" b="0" i="0" u="none" strike="noStrike" kern="1200" dirty="0">
                          <a:solidFill>
                            <a:schemeClr val="tx2"/>
                          </a:solidFill>
                          <a:effectLst/>
                          <a:latin typeface="Calibri" panose="020F0502020204030204" pitchFamily="34" charset="0"/>
                          <a:ea typeface="+mn-ea"/>
                          <a:cs typeface="+mn-cs"/>
                        </a:rPr>
                        <a:t>Researcher interest </a:t>
                      </a:r>
                    </a:p>
                  </a:txBody>
                  <a:tcPr marL="9525" marR="9525" marT="9525" marB="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3175" cap="flat" cmpd="sng" algn="ctr">
                      <a:solidFill>
                        <a:schemeClr val="tx2"/>
                      </a:solidFill>
                      <a:prstDash val="dash"/>
                      <a:round/>
                      <a:headEnd type="none" w="med" len="med"/>
                      <a:tailEnd type="none" w="med" len="med"/>
                    </a:lnT>
                    <a:lnB w="3175" cap="flat" cmpd="sng" algn="ctr">
                      <a:solidFill>
                        <a:schemeClr val="tx2"/>
                      </a:solidFill>
                      <a:prstDash val="dash"/>
                      <a:round/>
                      <a:headEnd type="none" w="med" len="med"/>
                      <a:tailEnd type="none" w="med" len="med"/>
                    </a:lnB>
                    <a:lnTlToBr>
                      <a:noFill/>
                    </a:lnTlToBr>
                    <a:lnBlToTr>
                      <a:noFill/>
                    </a:lnBlToTr>
                    <a:noFill/>
                  </a:tcPr>
                </a:tc>
                <a:tc>
                  <a:txBody>
                    <a:bodyPr/>
                    <a:lstStyle/>
                    <a:p>
                      <a:pPr algn="l" fontAlgn="b"/>
                      <a:r>
                        <a:rPr lang="en-US" sz="1200" b="0" i="0" u="none" strike="noStrike" dirty="0">
                          <a:solidFill>
                            <a:srgbClr val="000000"/>
                          </a:solidFill>
                          <a:effectLst/>
                          <a:latin typeface="Calibri" panose="020F0502020204030204" pitchFamily="34" charset="0"/>
                        </a:rPr>
                        <a:t>NLP</a:t>
                      </a:r>
                    </a:p>
                  </a:txBody>
                  <a:tcPr marL="9525" marR="9525" marT="9525" marB="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3175" cap="flat" cmpd="sng" algn="ctr">
                      <a:solidFill>
                        <a:schemeClr val="tx2"/>
                      </a:solidFill>
                      <a:prstDash val="dash"/>
                      <a:round/>
                      <a:headEnd type="none" w="med" len="med"/>
                      <a:tailEnd type="none" w="med" len="med"/>
                    </a:lnT>
                    <a:lnB w="3175" cap="flat" cmpd="sng" algn="ctr">
                      <a:solidFill>
                        <a:schemeClr val="tx2"/>
                      </a:solidFill>
                      <a:prstDash val="dash"/>
                      <a:round/>
                      <a:headEnd type="none" w="med" len="med"/>
                      <a:tailEnd type="none" w="med" len="med"/>
                    </a:lnB>
                    <a:lnTlToBr>
                      <a:noFill/>
                    </a:lnTlToBr>
                    <a:lnBlToTr>
                      <a:noFill/>
                    </a:lnBlToTr>
                    <a:solidFill>
                      <a:schemeClr val="bg1"/>
                    </a:solidFill>
                  </a:tcPr>
                </a:tc>
                <a:tc>
                  <a:txBody>
                    <a:bodyPr/>
                    <a:lstStyle/>
                    <a:p>
                      <a:pPr algn="l" fontAlgn="b"/>
                      <a:r>
                        <a:rPr lang="en-US" sz="1200" b="0" i="0" u="none" strike="noStrike">
                          <a:solidFill>
                            <a:srgbClr val="000000"/>
                          </a:solidFill>
                          <a:effectLst/>
                          <a:latin typeface="Calibri" panose="020F0502020204030204" pitchFamily="34" charset="0"/>
                        </a:rPr>
                        <a:t>publciation data (e.g. </a:t>
                      </a:r>
                      <a:r>
                        <a:rPr lang="zh-CN" altLang="en-US" sz="1200" b="0" i="0" u="none" strike="noStrike">
                          <a:solidFill>
                            <a:srgbClr val="000000"/>
                          </a:solidFill>
                          <a:effectLst/>
                          <a:latin typeface="Calibri" panose="020F0502020204030204" pitchFamily="34" charset="0"/>
                        </a:rPr>
                        <a:t>万方，</a:t>
                      </a:r>
                      <a:r>
                        <a:rPr lang="en-US" sz="1200" b="0" i="0" u="none" strike="noStrike">
                          <a:solidFill>
                            <a:srgbClr val="000000"/>
                          </a:solidFill>
                          <a:effectLst/>
                          <a:latin typeface="Calibri" panose="020F0502020204030204" pitchFamily="34" charset="0"/>
                        </a:rPr>
                        <a:t>pubmed etc.)</a:t>
                      </a:r>
                    </a:p>
                  </a:txBody>
                  <a:tcPr marL="9525" marR="9525" marT="9525" marB="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3175" cap="flat" cmpd="sng" algn="ctr">
                      <a:solidFill>
                        <a:schemeClr val="tx2"/>
                      </a:solidFill>
                      <a:prstDash val="dash"/>
                      <a:round/>
                      <a:headEnd type="none" w="med" len="med"/>
                      <a:tailEnd type="none" w="med" len="med"/>
                    </a:lnT>
                    <a:lnB w="3175" cap="flat" cmpd="sng" algn="ctr">
                      <a:solidFill>
                        <a:schemeClr val="tx2"/>
                      </a:solidFill>
                      <a:prstDash val="dash"/>
                      <a:round/>
                      <a:headEnd type="none" w="med" len="med"/>
                      <a:tailEnd type="none" w="med" len="med"/>
                    </a:lnB>
                    <a:lnTlToBr>
                      <a:noFill/>
                    </a:lnTlToBr>
                    <a:lnBlToTr>
                      <a:noFill/>
                    </a:lnBlToTr>
                    <a:solidFill>
                      <a:schemeClr val="bg1"/>
                    </a:solidFill>
                  </a:tcPr>
                </a:tc>
                <a:tc>
                  <a:txBody>
                    <a:bodyPr/>
                    <a:lstStyle/>
                    <a:p>
                      <a:pPr algn="l" fontAlgn="b"/>
                      <a:r>
                        <a:rPr lang="en-US" sz="1200" b="0" i="0" u="none" strike="noStrike" dirty="0">
                          <a:solidFill>
                            <a:srgbClr val="000000"/>
                          </a:solidFill>
                          <a:effectLst/>
                          <a:latin typeface="Calibri" panose="020F0502020204030204" pitchFamily="34" charset="0"/>
                        </a:rPr>
                        <a:t>NLP</a:t>
                      </a:r>
                    </a:p>
                  </a:txBody>
                  <a:tcPr marL="9525" marR="9525" marT="9525" marB="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3175" cap="flat" cmpd="sng" algn="ctr">
                      <a:solidFill>
                        <a:schemeClr val="tx2"/>
                      </a:solidFill>
                      <a:prstDash val="dash"/>
                      <a:round/>
                      <a:headEnd type="none" w="med" len="med"/>
                      <a:tailEnd type="none" w="med" len="med"/>
                    </a:lnT>
                    <a:lnB w="3175" cap="flat" cmpd="sng" algn="ctr">
                      <a:solidFill>
                        <a:schemeClr val="tx2"/>
                      </a:solidFill>
                      <a:prstDash val="dash"/>
                      <a:round/>
                      <a:headEnd type="none" w="med" len="med"/>
                      <a:tailEnd type="none" w="med" len="med"/>
                    </a:lnB>
                    <a:lnTlToBr>
                      <a:noFill/>
                    </a:lnTlToBr>
                    <a:lnBlToTr>
                      <a:noFill/>
                    </a:lnBlToTr>
                    <a:solidFill>
                      <a:schemeClr val="bg1"/>
                    </a:solidFill>
                  </a:tcPr>
                </a:tc>
                <a:tc>
                  <a:txBody>
                    <a:bodyPr/>
                    <a:lstStyle/>
                    <a:p>
                      <a:pPr marL="0" marR="0" lvl="0" indent="0" algn="r" defTabSz="914400" rtl="0" eaLnBrk="0" fontAlgn="base" latinLnBrk="0" hangingPunct="0">
                        <a:lnSpc>
                          <a:spcPct val="100000"/>
                        </a:lnSpc>
                        <a:spcBef>
                          <a:spcPct val="0"/>
                        </a:spcBef>
                        <a:spcAft>
                          <a:spcPct val="0"/>
                        </a:spcAft>
                        <a:buClr>
                          <a:schemeClr val="bg2"/>
                        </a:buClr>
                        <a:buSzTx/>
                        <a:buFont typeface="Wingdings" pitchFamily="2" charset="2"/>
                        <a:buNone/>
                        <a:tabLst/>
                      </a:pPr>
                      <a:endParaRPr kumimoji="0" lang="en-GB" sz="1200" b="0" i="0" u="none" strike="noStrike" cap="none" normalizeH="0" baseline="0" noProof="0" dirty="0">
                        <a:ln>
                          <a:noFill/>
                        </a:ln>
                        <a:solidFill>
                          <a:schemeClr val="tx1"/>
                        </a:solidFill>
                        <a:effectLst/>
                        <a:latin typeface="Arial" charset="0"/>
                      </a:endParaRPr>
                    </a:p>
                  </a:txBody>
                  <a:tcPr marL="72072" marR="90089" marT="0" marB="0" anchor="ctr" horzOverflow="overflow">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3175" cap="flat" cmpd="sng" algn="ctr">
                      <a:solidFill>
                        <a:schemeClr val="tx2"/>
                      </a:solidFill>
                      <a:prstDash val="dash"/>
                      <a:round/>
                      <a:headEnd type="none" w="med" len="med"/>
                      <a:tailEnd type="none" w="med" len="med"/>
                    </a:lnT>
                    <a:lnB w="3175" cap="flat" cmpd="sng" algn="ctr">
                      <a:solidFill>
                        <a:schemeClr val="tx2"/>
                      </a:solidFill>
                      <a:prstDash val="dash"/>
                      <a:round/>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100000"/>
                        </a:lnSpc>
                        <a:spcBef>
                          <a:spcPct val="0"/>
                        </a:spcBef>
                        <a:spcAft>
                          <a:spcPct val="0"/>
                        </a:spcAft>
                        <a:buClr>
                          <a:schemeClr val="bg2"/>
                        </a:buClr>
                        <a:buSzTx/>
                        <a:buFont typeface="Wingdings" pitchFamily="2" charset="2"/>
                        <a:buNone/>
                        <a:tabLst/>
                      </a:pPr>
                      <a:r>
                        <a:rPr kumimoji="0" lang="en-GB" sz="1200" b="0" i="0" u="none" strike="noStrike" cap="none" normalizeH="0" baseline="0" noProof="0" dirty="0">
                          <a:ln>
                            <a:noFill/>
                          </a:ln>
                          <a:solidFill>
                            <a:schemeClr val="tx1"/>
                          </a:solidFill>
                          <a:effectLst/>
                          <a:latin typeface="Arial" charset="0"/>
                        </a:rPr>
                        <a:t>GO</a:t>
                      </a:r>
                    </a:p>
                  </a:txBody>
                  <a:tcPr marL="72072" marR="90089" marT="0" marB="0" anchor="ctr" horzOverflow="overflow">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3175" cap="flat" cmpd="sng" algn="ctr">
                      <a:solidFill>
                        <a:schemeClr val="tx2"/>
                      </a:solidFill>
                      <a:prstDash val="dash"/>
                      <a:round/>
                      <a:headEnd type="none" w="med" len="med"/>
                      <a:tailEnd type="none" w="med" len="med"/>
                    </a:lnT>
                    <a:lnB w="3175" cap="flat" cmpd="sng" algn="ctr">
                      <a:solidFill>
                        <a:schemeClr val="tx2"/>
                      </a:solidFill>
                      <a:prstDash val="dash"/>
                      <a:round/>
                      <a:headEnd type="none" w="med" len="med"/>
                      <a:tailEnd type="none" w="med" len="med"/>
                    </a:lnB>
                    <a:lnTlToBr>
                      <a:noFill/>
                    </a:lnTlToBr>
                    <a:lnBlToTr>
                      <a:noFill/>
                    </a:lnBlToTr>
                    <a:noFill/>
                  </a:tcPr>
                </a:tc>
                <a:extLst>
                  <a:ext uri="{0D108BD9-81ED-4DB2-BD59-A6C34878D82A}">
                    <a16:rowId xmlns:a16="http://schemas.microsoft.com/office/drawing/2014/main" val="600388034"/>
                  </a:ext>
                </a:extLst>
              </a:tr>
              <a:tr h="319165">
                <a:tc>
                  <a:txBody>
                    <a:bodyPr/>
                    <a:lstStyle/>
                    <a:p>
                      <a:pPr algn="l" fontAlgn="b"/>
                      <a:r>
                        <a:rPr lang="en-US" sz="1200" b="0" i="0" u="none" strike="noStrike">
                          <a:solidFill>
                            <a:srgbClr val="000000"/>
                          </a:solidFill>
                          <a:effectLst/>
                          <a:latin typeface="Calibri" panose="020F0502020204030204" pitchFamily="34" charset="0"/>
                        </a:rPr>
                        <a:t>Sites feasibility </a:t>
                      </a:r>
                    </a:p>
                  </a:txBody>
                  <a:tcPr marL="9525" marR="9525" marT="9525" marB="0" anchor="ctr">
                    <a:lnL w="76200" cap="flat" cmpd="sng" algn="ctr">
                      <a:noFill/>
                      <a:prstDash val="solid"/>
                      <a:round/>
                      <a:headEnd type="none" w="med" len="med"/>
                      <a:tailEnd type="none" w="med" len="med"/>
                    </a:lnL>
                    <a:lnR w="76200" cap="flat" cmpd="sng" algn="ctr">
                      <a:solidFill>
                        <a:schemeClr val="bg1"/>
                      </a:solidFill>
                      <a:prstDash val="solid"/>
                      <a:round/>
                      <a:headEnd type="none" w="med" len="med"/>
                      <a:tailEnd type="none" w="med" len="med"/>
                    </a:lnR>
                    <a:lnT w="3175" cap="flat" cmpd="sng" algn="ctr">
                      <a:solidFill>
                        <a:schemeClr val="tx2"/>
                      </a:solidFill>
                      <a:prstDash val="dash"/>
                      <a:round/>
                      <a:headEnd type="none" w="med" len="med"/>
                      <a:tailEnd type="none" w="med" len="med"/>
                    </a:lnT>
                    <a:lnB w="3175" cap="flat" cmpd="sng" algn="ctr">
                      <a:solidFill>
                        <a:schemeClr val="tx2"/>
                      </a:solidFill>
                      <a:prstDash val="dash"/>
                      <a:round/>
                      <a:headEnd type="none" w="med" len="med"/>
                      <a:tailEnd type="none" w="med" len="med"/>
                    </a:lnB>
                    <a:lnTlToBr>
                      <a:noFill/>
                    </a:lnTlToBr>
                    <a:lnBlToTr>
                      <a:noFill/>
                    </a:lnBlToTr>
                    <a:solidFill>
                      <a:schemeClr val="bg1"/>
                    </a:solidFill>
                  </a:tcPr>
                </a:tc>
                <a:tc>
                  <a:txBody>
                    <a:bodyPr/>
                    <a:lstStyle/>
                    <a:p>
                      <a:pPr algn="l" fontAlgn="b"/>
                      <a:r>
                        <a:rPr lang="en-US" sz="1200" b="0" i="0" u="none" strike="noStrike" dirty="0">
                          <a:solidFill>
                            <a:schemeClr val="accent2"/>
                          </a:solidFill>
                          <a:effectLst/>
                          <a:latin typeface="Calibri" panose="020F0502020204030204" pitchFamily="34" charset="0"/>
                        </a:rPr>
                        <a:t>Sites operation excellence </a:t>
                      </a:r>
                    </a:p>
                  </a:txBody>
                  <a:tcPr marL="9525" marR="9525" marT="9525" marB="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3175" cap="flat" cmpd="sng" algn="ctr">
                      <a:solidFill>
                        <a:schemeClr val="tx2"/>
                      </a:solidFill>
                      <a:prstDash val="dash"/>
                      <a:round/>
                      <a:headEnd type="none" w="med" len="med"/>
                      <a:tailEnd type="none" w="med" len="med"/>
                    </a:lnT>
                    <a:lnB w="3175" cap="flat" cmpd="sng" algn="ctr">
                      <a:solidFill>
                        <a:schemeClr val="tx2"/>
                      </a:solidFill>
                      <a:prstDash val="dash"/>
                      <a:round/>
                      <a:headEnd type="none" w="med" len="med"/>
                      <a:tailEnd type="none" w="med" len="med"/>
                    </a:lnB>
                    <a:lnTlToBr>
                      <a:noFill/>
                    </a:lnTlToBr>
                    <a:lnBlToTr>
                      <a:noFill/>
                    </a:lnBlToTr>
                    <a:noFill/>
                  </a:tcPr>
                </a:tc>
                <a:tc>
                  <a:txBody>
                    <a:bodyPr/>
                    <a:lstStyle/>
                    <a:p>
                      <a:pPr algn="l" fontAlgn="b"/>
                      <a:r>
                        <a:rPr lang="en-US" sz="1200" b="0" i="0" u="none" strike="noStrike" dirty="0">
                          <a:solidFill>
                            <a:srgbClr val="000000"/>
                          </a:solidFill>
                          <a:effectLst/>
                          <a:latin typeface="Calibri" panose="020F0502020204030204" pitchFamily="34" charset="0"/>
                        </a:rPr>
                        <a:t>Descriptive</a:t>
                      </a:r>
                    </a:p>
                  </a:txBody>
                  <a:tcPr marL="9525" marR="9525" marT="9525" marB="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3175" cap="flat" cmpd="sng" algn="ctr">
                      <a:solidFill>
                        <a:schemeClr val="tx2"/>
                      </a:solidFill>
                      <a:prstDash val="dash"/>
                      <a:round/>
                      <a:headEnd type="none" w="med" len="med"/>
                      <a:tailEnd type="none" w="med" len="med"/>
                    </a:lnT>
                    <a:lnB w="3175" cap="flat" cmpd="sng" algn="ctr">
                      <a:solidFill>
                        <a:schemeClr val="tx2"/>
                      </a:solidFill>
                      <a:prstDash val="dash"/>
                      <a:round/>
                      <a:headEnd type="none" w="med" len="med"/>
                      <a:tailEnd type="none" w="med" len="med"/>
                    </a:lnB>
                    <a:lnTlToBr>
                      <a:noFill/>
                    </a:lnTlToBr>
                    <a:lnBlToTr>
                      <a:noFill/>
                    </a:lnBlToTr>
                    <a:solidFill>
                      <a:schemeClr val="bg1"/>
                    </a:solidFill>
                  </a:tcPr>
                </a:tc>
                <a:tc>
                  <a:txBody>
                    <a:bodyPr/>
                    <a:lstStyle/>
                    <a:p>
                      <a:pPr algn="l" fontAlgn="b"/>
                      <a:r>
                        <a:rPr lang="en-US" sz="1200" b="0" i="0" u="none" strike="noStrike" dirty="0">
                          <a:solidFill>
                            <a:srgbClr val="000000"/>
                          </a:solidFill>
                          <a:effectLst/>
                          <a:latin typeface="Calibri" panose="020F0502020204030204" pitchFamily="34" charset="0"/>
                        </a:rPr>
                        <a:t>internal data, </a:t>
                      </a:r>
                      <a:r>
                        <a:rPr lang="zh-CN" altLang="en-US" sz="1200" b="0" i="0" u="none" strike="noStrike" dirty="0">
                          <a:solidFill>
                            <a:srgbClr val="000000"/>
                          </a:solidFill>
                          <a:effectLst/>
                          <a:latin typeface="Calibri" panose="020F0502020204030204" pitchFamily="34" charset="0"/>
                        </a:rPr>
                        <a:t>药研社</a:t>
                      </a:r>
                    </a:p>
                  </a:txBody>
                  <a:tcPr marL="9525" marR="9525" marT="9525" marB="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3175" cap="flat" cmpd="sng" algn="ctr">
                      <a:solidFill>
                        <a:schemeClr val="tx2"/>
                      </a:solidFill>
                      <a:prstDash val="dash"/>
                      <a:round/>
                      <a:headEnd type="none" w="med" len="med"/>
                      <a:tailEnd type="none" w="med" len="med"/>
                    </a:lnT>
                    <a:lnB w="3175" cap="flat" cmpd="sng" algn="ctr">
                      <a:solidFill>
                        <a:schemeClr val="tx2"/>
                      </a:solidFill>
                      <a:prstDash val="dash"/>
                      <a:round/>
                      <a:headEnd type="none" w="med" len="med"/>
                      <a:tailEnd type="none" w="med" len="med"/>
                    </a:lnB>
                    <a:lnTlToBr>
                      <a:noFill/>
                    </a:lnTlToBr>
                    <a:lnBlToTr>
                      <a:noFill/>
                    </a:lnBlToTr>
                    <a:solidFill>
                      <a:schemeClr val="bg1"/>
                    </a:solidFill>
                  </a:tcPr>
                </a:tc>
                <a:tc>
                  <a:txBody>
                    <a:bodyPr/>
                    <a:lstStyle/>
                    <a:p>
                      <a:pPr algn="l" fontAlgn="b"/>
                      <a:r>
                        <a:rPr lang="en-US" sz="1200" b="0" i="0" u="none" strike="noStrike" dirty="0">
                          <a:solidFill>
                            <a:srgbClr val="000000"/>
                          </a:solidFill>
                          <a:effectLst/>
                          <a:latin typeface="Calibri" panose="020F0502020204030204" pitchFamily="34" charset="0"/>
                        </a:rPr>
                        <a:t>Descriptive</a:t>
                      </a:r>
                    </a:p>
                  </a:txBody>
                  <a:tcPr marL="9525" marR="9525" marT="9525" marB="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3175" cap="flat" cmpd="sng" algn="ctr">
                      <a:solidFill>
                        <a:schemeClr val="tx2"/>
                      </a:solidFill>
                      <a:prstDash val="dash"/>
                      <a:round/>
                      <a:headEnd type="none" w="med" len="med"/>
                      <a:tailEnd type="none" w="med" len="med"/>
                    </a:lnT>
                    <a:lnB w="3175" cap="flat" cmpd="sng" algn="ctr">
                      <a:solidFill>
                        <a:schemeClr val="tx2"/>
                      </a:solidFill>
                      <a:prstDash val="dash"/>
                      <a:round/>
                      <a:headEnd type="none" w="med" len="med"/>
                      <a:tailEnd type="none" w="med" len="med"/>
                    </a:lnB>
                    <a:lnTlToBr>
                      <a:noFill/>
                    </a:lnTlToBr>
                    <a:lnBlToTr>
                      <a:noFill/>
                    </a:lnBlToTr>
                    <a:solidFill>
                      <a:schemeClr val="bg1"/>
                    </a:solidFill>
                  </a:tcPr>
                </a:tc>
                <a:tc>
                  <a:txBody>
                    <a:bodyPr/>
                    <a:lstStyle/>
                    <a:p>
                      <a:pPr marL="0" marR="0" lvl="0" indent="0" algn="r" defTabSz="914400" rtl="0" eaLnBrk="0" fontAlgn="base" latinLnBrk="0" hangingPunct="0">
                        <a:lnSpc>
                          <a:spcPct val="100000"/>
                        </a:lnSpc>
                        <a:spcBef>
                          <a:spcPct val="0"/>
                        </a:spcBef>
                        <a:spcAft>
                          <a:spcPct val="0"/>
                        </a:spcAft>
                        <a:buClr>
                          <a:schemeClr val="bg2"/>
                        </a:buClr>
                        <a:buSzTx/>
                        <a:buFont typeface="Wingdings" pitchFamily="2" charset="2"/>
                        <a:buNone/>
                        <a:tabLst/>
                        <a:defRPr/>
                      </a:pPr>
                      <a:r>
                        <a:rPr kumimoji="0" lang="en-GB" sz="1200" b="0" i="0" u="none" strike="noStrike" cap="none" normalizeH="0" baseline="0" noProof="0" dirty="0">
                          <a:ln>
                            <a:noFill/>
                          </a:ln>
                          <a:solidFill>
                            <a:schemeClr val="tx1"/>
                          </a:solidFill>
                          <a:effectLst/>
                          <a:latin typeface="Arial" charset="0"/>
                        </a:rPr>
                        <a:t>GO</a:t>
                      </a:r>
                    </a:p>
                  </a:txBody>
                  <a:tcPr marL="72072" marR="90089" marT="0" marB="0" anchor="ctr" horzOverflow="overflow">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3175" cap="flat" cmpd="sng" algn="ctr">
                      <a:solidFill>
                        <a:schemeClr val="tx2"/>
                      </a:solidFill>
                      <a:prstDash val="dash"/>
                      <a:round/>
                      <a:headEnd type="none" w="med" len="med"/>
                      <a:tailEnd type="none" w="med" len="med"/>
                    </a:lnT>
                    <a:lnB w="3175" cap="flat" cmpd="sng" algn="ctr">
                      <a:solidFill>
                        <a:schemeClr val="tx2"/>
                      </a:solidFill>
                      <a:prstDash val="dash"/>
                      <a:round/>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100000"/>
                        </a:lnSpc>
                        <a:spcBef>
                          <a:spcPct val="0"/>
                        </a:spcBef>
                        <a:spcAft>
                          <a:spcPct val="0"/>
                        </a:spcAft>
                        <a:buClr>
                          <a:schemeClr val="bg2"/>
                        </a:buClr>
                        <a:buSzTx/>
                        <a:buFont typeface="Wingdings" pitchFamily="2" charset="2"/>
                        <a:buNone/>
                        <a:tabLst/>
                      </a:pPr>
                      <a:endParaRPr kumimoji="0" lang="en-GB" sz="1200" b="0" i="0" u="none" strike="noStrike" cap="none" normalizeH="0" baseline="0" noProof="0" dirty="0">
                        <a:ln>
                          <a:noFill/>
                        </a:ln>
                        <a:solidFill>
                          <a:schemeClr val="tx1"/>
                        </a:solidFill>
                        <a:effectLst/>
                        <a:latin typeface="Arial" charset="0"/>
                      </a:endParaRPr>
                    </a:p>
                  </a:txBody>
                  <a:tcPr marL="72072" marR="90089" marT="0" marB="0" anchor="ctr" horzOverflow="overflow">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3175" cap="flat" cmpd="sng" algn="ctr">
                      <a:solidFill>
                        <a:schemeClr val="tx2"/>
                      </a:solidFill>
                      <a:prstDash val="dash"/>
                      <a:round/>
                      <a:headEnd type="none" w="med" len="med"/>
                      <a:tailEnd type="none" w="med" len="med"/>
                    </a:lnT>
                    <a:lnB w="3175" cap="flat" cmpd="sng" algn="ctr">
                      <a:solidFill>
                        <a:schemeClr val="tx2"/>
                      </a:solidFill>
                      <a:prstDash val="dash"/>
                      <a:round/>
                      <a:headEnd type="none" w="med" len="med"/>
                      <a:tailEnd type="none" w="med" len="med"/>
                    </a:lnB>
                    <a:lnTlToBr>
                      <a:noFill/>
                    </a:lnTlToBr>
                    <a:lnBlToTr>
                      <a:noFill/>
                    </a:lnBlToTr>
                    <a:noFill/>
                  </a:tcPr>
                </a:tc>
                <a:extLst>
                  <a:ext uri="{0D108BD9-81ED-4DB2-BD59-A6C34878D82A}">
                    <a16:rowId xmlns:a16="http://schemas.microsoft.com/office/drawing/2014/main" val="2355053131"/>
                  </a:ext>
                </a:extLst>
              </a:tr>
              <a:tr h="319165">
                <a:tc>
                  <a:txBody>
                    <a:bodyPr/>
                    <a:lstStyle/>
                    <a:p>
                      <a:pPr algn="l" fontAlgn="b"/>
                      <a:r>
                        <a:rPr lang="en-US" sz="1200" b="0" i="0" u="none" strike="noStrike">
                          <a:solidFill>
                            <a:srgbClr val="000000"/>
                          </a:solidFill>
                          <a:effectLst/>
                          <a:latin typeface="Calibri" panose="020F0502020204030204" pitchFamily="34" charset="0"/>
                        </a:rPr>
                        <a:t>Sites feasibility </a:t>
                      </a:r>
                    </a:p>
                  </a:txBody>
                  <a:tcPr marL="9525" marR="9525" marT="9525" marB="0" anchor="ctr">
                    <a:lnL w="76200" cap="flat" cmpd="sng" algn="ctr">
                      <a:noFill/>
                      <a:prstDash val="solid"/>
                      <a:round/>
                      <a:headEnd type="none" w="med" len="med"/>
                      <a:tailEnd type="none" w="med" len="med"/>
                    </a:lnL>
                    <a:lnR w="76200" cap="flat" cmpd="sng" algn="ctr">
                      <a:solidFill>
                        <a:schemeClr val="bg1"/>
                      </a:solidFill>
                      <a:prstDash val="solid"/>
                      <a:round/>
                      <a:headEnd type="none" w="med" len="med"/>
                      <a:tailEnd type="none" w="med" len="med"/>
                    </a:lnR>
                    <a:lnT w="3175" cap="flat" cmpd="sng" algn="ctr">
                      <a:solidFill>
                        <a:schemeClr val="tx2"/>
                      </a:solidFill>
                      <a:prstDash val="dash"/>
                      <a:round/>
                      <a:headEnd type="none" w="med" len="med"/>
                      <a:tailEnd type="none" w="med" len="med"/>
                    </a:lnT>
                    <a:lnB w="3175" cap="flat" cmpd="sng" algn="ctr">
                      <a:solidFill>
                        <a:schemeClr val="tx2"/>
                      </a:solidFill>
                      <a:prstDash val="dash"/>
                      <a:round/>
                      <a:headEnd type="none" w="med" len="med"/>
                      <a:tailEnd type="none" w="med" len="med"/>
                    </a:lnB>
                    <a:lnTlToBr>
                      <a:noFill/>
                    </a:lnTlToBr>
                    <a:lnBlToTr>
                      <a:noFill/>
                    </a:lnBlToTr>
                    <a:solidFill>
                      <a:schemeClr val="bg1"/>
                    </a:solidFill>
                  </a:tcPr>
                </a:tc>
                <a:tc>
                  <a:txBody>
                    <a:bodyPr/>
                    <a:lstStyle/>
                    <a:p>
                      <a:pPr algn="l" fontAlgn="b"/>
                      <a:r>
                        <a:rPr lang="en-US" sz="1200" b="0" i="0" u="none" strike="noStrike" dirty="0">
                          <a:solidFill>
                            <a:schemeClr val="tx2"/>
                          </a:solidFill>
                          <a:effectLst/>
                          <a:latin typeface="Calibri" panose="020F0502020204030204" pitchFamily="34" charset="0"/>
                        </a:rPr>
                        <a:t>Sites feedback intelligence </a:t>
                      </a:r>
                    </a:p>
                  </a:txBody>
                  <a:tcPr marL="9525" marR="9525" marT="9525" marB="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3175" cap="flat" cmpd="sng" algn="ctr">
                      <a:solidFill>
                        <a:schemeClr val="tx2"/>
                      </a:solidFill>
                      <a:prstDash val="dash"/>
                      <a:round/>
                      <a:headEnd type="none" w="med" len="med"/>
                      <a:tailEnd type="none" w="med" len="med"/>
                    </a:lnT>
                    <a:lnB w="3175" cap="flat" cmpd="sng" algn="ctr">
                      <a:solidFill>
                        <a:schemeClr val="tx2"/>
                      </a:solidFill>
                      <a:prstDash val="dash"/>
                      <a:round/>
                      <a:headEnd type="none" w="med" len="med"/>
                      <a:tailEnd type="none" w="med" len="med"/>
                    </a:lnB>
                    <a:lnTlToBr>
                      <a:noFill/>
                    </a:lnTlToBr>
                    <a:lnBlToTr>
                      <a:noFill/>
                    </a:lnBlToTr>
                    <a:noFill/>
                  </a:tcPr>
                </a:tc>
                <a:tc>
                  <a:txBody>
                    <a:bodyPr/>
                    <a:lstStyle/>
                    <a:p>
                      <a:pPr algn="l" fontAlgn="b"/>
                      <a:r>
                        <a:rPr lang="en-US" sz="1200" b="0" i="0" u="none" strike="noStrike" dirty="0">
                          <a:solidFill>
                            <a:srgbClr val="000000"/>
                          </a:solidFill>
                          <a:effectLst/>
                          <a:latin typeface="Calibri" panose="020F0502020204030204" pitchFamily="34" charset="0"/>
                        </a:rPr>
                        <a:t>NLP</a:t>
                      </a:r>
                    </a:p>
                  </a:txBody>
                  <a:tcPr marL="9525" marR="9525" marT="9525" marB="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3175" cap="flat" cmpd="sng" algn="ctr">
                      <a:solidFill>
                        <a:schemeClr val="tx2"/>
                      </a:solidFill>
                      <a:prstDash val="dash"/>
                      <a:round/>
                      <a:headEnd type="none" w="med" len="med"/>
                      <a:tailEnd type="none" w="med" len="med"/>
                    </a:lnT>
                    <a:lnB w="3175" cap="flat" cmpd="sng" algn="ctr">
                      <a:solidFill>
                        <a:schemeClr val="tx2"/>
                      </a:solidFill>
                      <a:prstDash val="dash"/>
                      <a:round/>
                      <a:headEnd type="none" w="med" len="med"/>
                      <a:tailEnd type="none" w="med" len="med"/>
                    </a:lnB>
                    <a:lnTlToBr>
                      <a:noFill/>
                    </a:lnTlToBr>
                    <a:lnBlToTr>
                      <a:noFill/>
                    </a:lnBlToTr>
                    <a:solidFill>
                      <a:schemeClr val="bg1"/>
                    </a:solidFill>
                  </a:tcPr>
                </a:tc>
                <a:tc>
                  <a:txBody>
                    <a:bodyPr/>
                    <a:lstStyle/>
                    <a:p>
                      <a:pPr algn="l" fontAlgn="b"/>
                      <a:r>
                        <a:rPr lang="en-US" sz="1200" b="0" i="0" u="none" strike="noStrike" dirty="0">
                          <a:solidFill>
                            <a:srgbClr val="000000"/>
                          </a:solidFill>
                          <a:effectLst/>
                          <a:latin typeface="Calibri" panose="020F0502020204030204" pitchFamily="34" charset="0"/>
                        </a:rPr>
                        <a:t>internal data</a:t>
                      </a:r>
                    </a:p>
                  </a:txBody>
                  <a:tcPr marL="9525" marR="9525" marT="9525" marB="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3175" cap="flat" cmpd="sng" algn="ctr">
                      <a:solidFill>
                        <a:schemeClr val="tx2"/>
                      </a:solidFill>
                      <a:prstDash val="dash"/>
                      <a:round/>
                      <a:headEnd type="none" w="med" len="med"/>
                      <a:tailEnd type="none" w="med" len="med"/>
                    </a:lnT>
                    <a:lnB w="3175" cap="flat" cmpd="sng" algn="ctr">
                      <a:solidFill>
                        <a:schemeClr val="tx2"/>
                      </a:solidFill>
                      <a:prstDash val="dash"/>
                      <a:round/>
                      <a:headEnd type="none" w="med" len="med"/>
                      <a:tailEnd type="none" w="med" len="med"/>
                    </a:lnB>
                    <a:lnTlToBr>
                      <a:noFill/>
                    </a:lnTlToBr>
                    <a:lnBlToTr>
                      <a:noFill/>
                    </a:lnBlToTr>
                    <a:solidFill>
                      <a:schemeClr val="bg1"/>
                    </a:solidFill>
                  </a:tcPr>
                </a:tc>
                <a:tc>
                  <a:txBody>
                    <a:bodyPr/>
                    <a:lstStyle/>
                    <a:p>
                      <a:pPr algn="l" fontAlgn="b"/>
                      <a:r>
                        <a:rPr lang="en-US" sz="1200" b="0" i="0" u="none" strike="noStrike" dirty="0">
                          <a:solidFill>
                            <a:srgbClr val="000000"/>
                          </a:solidFill>
                          <a:effectLst/>
                          <a:latin typeface="Calibri" panose="020F0502020204030204" pitchFamily="34" charset="0"/>
                        </a:rPr>
                        <a:t>NLP</a:t>
                      </a:r>
                    </a:p>
                  </a:txBody>
                  <a:tcPr marL="9525" marR="9525" marT="9525" marB="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3175" cap="flat" cmpd="sng" algn="ctr">
                      <a:solidFill>
                        <a:schemeClr val="tx2"/>
                      </a:solidFill>
                      <a:prstDash val="dash"/>
                      <a:round/>
                      <a:headEnd type="none" w="med" len="med"/>
                      <a:tailEnd type="none" w="med" len="med"/>
                    </a:lnT>
                    <a:lnB w="3175" cap="flat" cmpd="sng" algn="ctr">
                      <a:solidFill>
                        <a:schemeClr val="tx2"/>
                      </a:solidFill>
                      <a:prstDash val="dash"/>
                      <a:round/>
                      <a:headEnd type="none" w="med" len="med"/>
                      <a:tailEnd type="none" w="med" len="med"/>
                    </a:lnB>
                    <a:lnTlToBr>
                      <a:noFill/>
                    </a:lnTlToBr>
                    <a:lnBlToTr>
                      <a:noFill/>
                    </a:lnBlToTr>
                    <a:solidFill>
                      <a:schemeClr val="bg1"/>
                    </a:solidFill>
                  </a:tcPr>
                </a:tc>
                <a:tc>
                  <a:txBody>
                    <a:bodyPr/>
                    <a:lstStyle/>
                    <a:p>
                      <a:pPr marL="0" marR="0" lvl="0" indent="0" algn="r" defTabSz="914400" rtl="0" eaLnBrk="0" fontAlgn="base" latinLnBrk="0" hangingPunct="0">
                        <a:lnSpc>
                          <a:spcPct val="100000"/>
                        </a:lnSpc>
                        <a:spcBef>
                          <a:spcPct val="0"/>
                        </a:spcBef>
                        <a:spcAft>
                          <a:spcPct val="0"/>
                        </a:spcAft>
                        <a:buClr>
                          <a:schemeClr val="bg2"/>
                        </a:buClr>
                        <a:buSzTx/>
                        <a:buFont typeface="Wingdings" pitchFamily="2" charset="2"/>
                        <a:buNone/>
                        <a:tabLst/>
                      </a:pPr>
                      <a:endParaRPr kumimoji="0" lang="en-GB" sz="1200" b="0" i="0" u="none" strike="noStrike" cap="none" normalizeH="0" baseline="0" noProof="0" dirty="0">
                        <a:ln>
                          <a:noFill/>
                        </a:ln>
                        <a:solidFill>
                          <a:schemeClr val="tx1"/>
                        </a:solidFill>
                        <a:effectLst/>
                        <a:latin typeface="Arial" charset="0"/>
                      </a:endParaRPr>
                    </a:p>
                  </a:txBody>
                  <a:tcPr marL="72072" marR="90089" marT="0" marB="0" anchor="ctr" horzOverflow="overflow">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3175" cap="flat" cmpd="sng" algn="ctr">
                      <a:solidFill>
                        <a:schemeClr val="tx2"/>
                      </a:solidFill>
                      <a:prstDash val="dash"/>
                      <a:round/>
                      <a:headEnd type="none" w="med" len="med"/>
                      <a:tailEnd type="none" w="med" len="med"/>
                    </a:lnT>
                    <a:lnB w="3175" cap="flat" cmpd="sng" algn="ctr">
                      <a:solidFill>
                        <a:schemeClr val="tx2"/>
                      </a:solidFill>
                      <a:prstDash val="dash"/>
                      <a:round/>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100000"/>
                        </a:lnSpc>
                        <a:spcBef>
                          <a:spcPct val="0"/>
                        </a:spcBef>
                        <a:spcAft>
                          <a:spcPct val="0"/>
                        </a:spcAft>
                        <a:buClr>
                          <a:schemeClr val="bg2"/>
                        </a:buClr>
                        <a:buSzTx/>
                        <a:buFont typeface="Wingdings" pitchFamily="2" charset="2"/>
                        <a:buNone/>
                        <a:tabLst/>
                      </a:pPr>
                      <a:r>
                        <a:rPr kumimoji="0" lang="en-GB" sz="1200" b="0" i="0" u="none" strike="noStrike" cap="none" normalizeH="0" baseline="0" noProof="0" dirty="0">
                          <a:ln>
                            <a:noFill/>
                          </a:ln>
                          <a:solidFill>
                            <a:schemeClr val="tx1"/>
                          </a:solidFill>
                          <a:effectLst/>
                          <a:latin typeface="Arial" charset="0"/>
                        </a:rPr>
                        <a:t>GO</a:t>
                      </a:r>
                    </a:p>
                  </a:txBody>
                  <a:tcPr marL="72072" marR="90089" marT="0" marB="0" anchor="ctr" horzOverflow="overflow">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3175" cap="flat" cmpd="sng" algn="ctr">
                      <a:solidFill>
                        <a:schemeClr val="tx2"/>
                      </a:solidFill>
                      <a:prstDash val="dash"/>
                      <a:round/>
                      <a:headEnd type="none" w="med" len="med"/>
                      <a:tailEnd type="none" w="med" len="med"/>
                    </a:lnT>
                    <a:lnB w="3175" cap="flat" cmpd="sng" algn="ctr">
                      <a:solidFill>
                        <a:schemeClr val="tx2"/>
                      </a:solidFill>
                      <a:prstDash val="dash"/>
                      <a:round/>
                      <a:headEnd type="none" w="med" len="med"/>
                      <a:tailEnd type="none" w="med" len="med"/>
                    </a:lnB>
                    <a:lnTlToBr>
                      <a:noFill/>
                    </a:lnTlToBr>
                    <a:lnBlToTr>
                      <a:noFill/>
                    </a:lnBlToTr>
                    <a:noFill/>
                  </a:tcPr>
                </a:tc>
                <a:extLst>
                  <a:ext uri="{0D108BD9-81ED-4DB2-BD59-A6C34878D82A}">
                    <a16:rowId xmlns:a16="http://schemas.microsoft.com/office/drawing/2014/main" val="2504536549"/>
                  </a:ext>
                </a:extLst>
              </a:tr>
            </a:tbl>
          </a:graphicData>
        </a:graphic>
      </p:graphicFrame>
      <p:sp>
        <p:nvSpPr>
          <p:cNvPr id="6" name="Rectangle 5">
            <a:extLst>
              <a:ext uri="{FF2B5EF4-FFF2-40B4-BE49-F238E27FC236}">
                <a16:creationId xmlns:a16="http://schemas.microsoft.com/office/drawing/2014/main" id="{687F31E0-1386-456C-849F-C7370AD5BC96}"/>
              </a:ext>
            </a:extLst>
          </p:cNvPr>
          <p:cNvSpPr/>
          <p:nvPr/>
        </p:nvSpPr>
        <p:spPr bwMode="gray">
          <a:xfrm>
            <a:off x="9375782" y="699407"/>
            <a:ext cx="1360964" cy="392711"/>
          </a:xfrm>
          <a:prstGeom prst="rect">
            <a:avLst/>
          </a:prstGeom>
          <a:no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fontAlgn="auto" hangingPunct="1">
              <a:lnSpc>
                <a:spcPct val="100000"/>
              </a:lnSpc>
              <a:spcBef>
                <a:spcPts val="0"/>
              </a:spcBef>
              <a:spcAft>
                <a:spcPts val="0"/>
              </a:spcAft>
            </a:pPr>
            <a:r>
              <a:rPr lang="en-US" sz="1400" b="0" i="0" u="none" baseline="0" dirty="0">
                <a:solidFill>
                  <a:schemeClr val="tx1"/>
                </a:solidFill>
                <a:latin typeface="Arial" panose="020B0604020202020204" pitchFamily="34" charset="0"/>
              </a:rPr>
              <a:t>2 months</a:t>
            </a:r>
          </a:p>
        </p:txBody>
      </p:sp>
      <p:sp>
        <p:nvSpPr>
          <p:cNvPr id="8" name="Rectangle 7">
            <a:extLst>
              <a:ext uri="{FF2B5EF4-FFF2-40B4-BE49-F238E27FC236}">
                <a16:creationId xmlns:a16="http://schemas.microsoft.com/office/drawing/2014/main" id="{5668A22E-D78D-4894-9D5F-33C45B1DC54C}"/>
              </a:ext>
            </a:extLst>
          </p:cNvPr>
          <p:cNvSpPr/>
          <p:nvPr/>
        </p:nvSpPr>
        <p:spPr bwMode="gray">
          <a:xfrm>
            <a:off x="10863469" y="698743"/>
            <a:ext cx="790089" cy="392711"/>
          </a:xfrm>
          <a:prstGeom prst="rect">
            <a:avLst/>
          </a:prstGeom>
          <a:no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fontAlgn="auto" hangingPunct="1">
              <a:lnSpc>
                <a:spcPct val="100000"/>
              </a:lnSpc>
              <a:spcBef>
                <a:spcPts val="0"/>
              </a:spcBef>
              <a:spcAft>
                <a:spcPts val="0"/>
              </a:spcAft>
            </a:pPr>
            <a:r>
              <a:rPr lang="en-US" sz="1400" b="0" i="0" u="none" baseline="0" dirty="0">
                <a:solidFill>
                  <a:schemeClr val="tx1"/>
                </a:solidFill>
                <a:latin typeface="Arial" panose="020B0604020202020204" pitchFamily="34" charset="0"/>
              </a:rPr>
              <a:t>2021-?</a:t>
            </a:r>
          </a:p>
        </p:txBody>
      </p:sp>
    </p:spTree>
    <p:extLst>
      <p:ext uri="{BB962C8B-B14F-4D97-AF65-F5344CB8AC3E}">
        <p14:creationId xmlns:p14="http://schemas.microsoft.com/office/powerpoint/2010/main" val="3947526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9663DFD-D5C9-4995-AB77-113C082C8196}"/>
              </a:ext>
            </a:extLst>
          </p:cNvPr>
          <p:cNvSpPr>
            <a:spLocks noGrp="1"/>
          </p:cNvSpPr>
          <p:nvPr>
            <p:ph type="title"/>
          </p:nvPr>
        </p:nvSpPr>
        <p:spPr/>
        <p:txBody>
          <a:bodyPr/>
          <a:lstStyle/>
          <a:p>
            <a:r>
              <a:rPr lang="en-US" dirty="0"/>
              <a:t>Overview to data sources</a:t>
            </a:r>
          </a:p>
        </p:txBody>
      </p:sp>
      <p:sp>
        <p:nvSpPr>
          <p:cNvPr id="4" name="Footer Placeholder 3">
            <a:extLst>
              <a:ext uri="{FF2B5EF4-FFF2-40B4-BE49-F238E27FC236}">
                <a16:creationId xmlns:a16="http://schemas.microsoft.com/office/drawing/2014/main" id="{9373F36D-643F-4D6F-89A8-D77A252ED55E}"/>
              </a:ext>
            </a:extLst>
          </p:cNvPr>
          <p:cNvSpPr>
            <a:spLocks noGrp="1"/>
          </p:cNvSpPr>
          <p:nvPr>
            <p:ph type="ftr" sz="quarter" idx="11"/>
          </p:nvPr>
        </p:nvSpPr>
        <p:spPr/>
        <p:txBody>
          <a:bodyPr/>
          <a:lstStyle/>
          <a:p>
            <a:r>
              <a:rPr lang="en-US"/>
              <a:t>/// Bayer 16:9 Template /// September 2018</a:t>
            </a:r>
            <a:endParaRPr lang="en-US" dirty="0"/>
          </a:p>
        </p:txBody>
      </p:sp>
      <p:sp>
        <p:nvSpPr>
          <p:cNvPr id="5" name="Slide Number Placeholder 4">
            <a:extLst>
              <a:ext uri="{FF2B5EF4-FFF2-40B4-BE49-F238E27FC236}">
                <a16:creationId xmlns:a16="http://schemas.microsoft.com/office/drawing/2014/main" id="{8AF9295D-E25B-4AA2-A54B-7857264EB49D}"/>
              </a:ext>
            </a:extLst>
          </p:cNvPr>
          <p:cNvSpPr>
            <a:spLocks noGrp="1"/>
          </p:cNvSpPr>
          <p:nvPr>
            <p:ph type="sldNum" sz="quarter" idx="12"/>
          </p:nvPr>
        </p:nvSpPr>
        <p:spPr/>
        <p:txBody>
          <a:bodyPr/>
          <a:lstStyle/>
          <a:p>
            <a:fld id="{EEAD9179-7A6B-4268-BEB2-F3B8EB06115B}" type="slidenum">
              <a:rPr lang="en-US" smtClean="0"/>
              <a:t>42</a:t>
            </a:fld>
            <a:endParaRPr lang="en-US" dirty="0"/>
          </a:p>
        </p:txBody>
      </p:sp>
      <p:graphicFrame>
        <p:nvGraphicFramePr>
          <p:cNvPr id="7" name="Group 337">
            <a:extLst>
              <a:ext uri="{FF2B5EF4-FFF2-40B4-BE49-F238E27FC236}">
                <a16:creationId xmlns:a16="http://schemas.microsoft.com/office/drawing/2014/main" id="{647FB451-DA25-445C-856A-438D555A5635}"/>
              </a:ext>
            </a:extLst>
          </p:cNvPr>
          <p:cNvGraphicFramePr>
            <a:graphicFrameLocks noGrp="1"/>
          </p:cNvGraphicFramePr>
          <p:nvPr>
            <p:extLst>
              <p:ext uri="{D42A27DB-BD31-4B8C-83A1-F6EECF244321}">
                <p14:modId xmlns:p14="http://schemas.microsoft.com/office/powerpoint/2010/main" val="3554306406"/>
              </p:ext>
            </p:extLst>
          </p:nvPr>
        </p:nvGraphicFramePr>
        <p:xfrm>
          <a:off x="571718" y="1244742"/>
          <a:ext cx="10798460" cy="4939133"/>
        </p:xfrm>
        <a:graphic>
          <a:graphicData uri="http://schemas.openxmlformats.org/drawingml/2006/table">
            <a:tbl>
              <a:tblPr/>
              <a:tblGrid>
                <a:gridCol w="1527940">
                  <a:extLst>
                    <a:ext uri="{9D8B030D-6E8A-4147-A177-3AD203B41FA5}">
                      <a16:colId xmlns:a16="http://schemas.microsoft.com/office/drawing/2014/main" val="164220579"/>
                    </a:ext>
                  </a:extLst>
                </a:gridCol>
                <a:gridCol w="1737203">
                  <a:extLst>
                    <a:ext uri="{9D8B030D-6E8A-4147-A177-3AD203B41FA5}">
                      <a16:colId xmlns:a16="http://schemas.microsoft.com/office/drawing/2014/main" val="20000"/>
                    </a:ext>
                  </a:extLst>
                </a:gridCol>
                <a:gridCol w="3368574">
                  <a:extLst>
                    <a:ext uri="{9D8B030D-6E8A-4147-A177-3AD203B41FA5}">
                      <a16:colId xmlns:a16="http://schemas.microsoft.com/office/drawing/2014/main" val="20002"/>
                    </a:ext>
                  </a:extLst>
                </a:gridCol>
                <a:gridCol w="1347110">
                  <a:extLst>
                    <a:ext uri="{9D8B030D-6E8A-4147-A177-3AD203B41FA5}">
                      <a16:colId xmlns:a16="http://schemas.microsoft.com/office/drawing/2014/main" val="235987602"/>
                    </a:ext>
                  </a:extLst>
                </a:gridCol>
                <a:gridCol w="1680377">
                  <a:extLst>
                    <a:ext uri="{9D8B030D-6E8A-4147-A177-3AD203B41FA5}">
                      <a16:colId xmlns:a16="http://schemas.microsoft.com/office/drawing/2014/main" val="20003"/>
                    </a:ext>
                  </a:extLst>
                </a:gridCol>
                <a:gridCol w="1137256">
                  <a:extLst>
                    <a:ext uri="{9D8B030D-6E8A-4147-A177-3AD203B41FA5}">
                      <a16:colId xmlns:a16="http://schemas.microsoft.com/office/drawing/2014/main" val="20004"/>
                    </a:ext>
                  </a:extLst>
                </a:gridCol>
              </a:tblGrid>
              <a:tr h="456095">
                <a:tc>
                  <a:txBody>
                    <a:bodyPr/>
                    <a:lstStyle/>
                    <a:p>
                      <a:pPr marL="0" marR="0" lvl="0" indent="0" algn="l" defTabSz="914400" rtl="0" eaLnBrk="0" fontAlgn="base" latinLnBrk="0" hangingPunct="0">
                        <a:lnSpc>
                          <a:spcPct val="100000"/>
                        </a:lnSpc>
                        <a:spcBef>
                          <a:spcPct val="0"/>
                        </a:spcBef>
                        <a:spcAft>
                          <a:spcPct val="0"/>
                        </a:spcAft>
                        <a:buClr>
                          <a:schemeClr val="bg2"/>
                        </a:buClr>
                        <a:buSzTx/>
                        <a:buFont typeface="Wingdings" pitchFamily="2" charset="2"/>
                        <a:buNone/>
                        <a:tabLst/>
                        <a:defRPr/>
                      </a:pPr>
                      <a:r>
                        <a:rPr lang="en-GB" sz="1200" b="1" dirty="0">
                          <a:solidFill>
                            <a:schemeClr val="tx1"/>
                          </a:solidFill>
                        </a:rPr>
                        <a:t>Data category </a:t>
                      </a:r>
                    </a:p>
                  </a:txBody>
                  <a:tcPr marL="72072" marR="90089" marT="35995" marB="53993" anchor="b" horzOverflow="overflow">
                    <a:lnL w="76200" cap="flat" cmpd="sng" algn="ctr">
                      <a:no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bg1">
                        <a:lumMod val="75000"/>
                      </a:schemeClr>
                    </a:solidFill>
                  </a:tcPr>
                </a:tc>
                <a:tc>
                  <a:txBody>
                    <a:bodyPr/>
                    <a:lstStyle/>
                    <a:p>
                      <a:pPr marL="0" marR="0" lvl="0" indent="0" algn="l" defTabSz="914400" rtl="0" eaLnBrk="0" fontAlgn="base" latinLnBrk="0" hangingPunct="0">
                        <a:lnSpc>
                          <a:spcPct val="100000"/>
                        </a:lnSpc>
                        <a:spcBef>
                          <a:spcPct val="0"/>
                        </a:spcBef>
                        <a:spcAft>
                          <a:spcPct val="0"/>
                        </a:spcAft>
                        <a:buClr>
                          <a:schemeClr val="bg2"/>
                        </a:buClr>
                        <a:buSzTx/>
                        <a:buFont typeface="Wingdings" pitchFamily="2" charset="2"/>
                        <a:buNone/>
                        <a:tabLst/>
                        <a:defRPr/>
                      </a:pPr>
                      <a:r>
                        <a:rPr lang="en-GB" sz="1200" b="1" dirty="0">
                          <a:solidFill>
                            <a:schemeClr val="tx1"/>
                          </a:solidFill>
                        </a:rPr>
                        <a:t>Data files  </a:t>
                      </a:r>
                    </a:p>
                  </a:txBody>
                  <a:tcPr marL="72072" marR="90089" marT="35995" marB="53993" anchor="b" horzOverflow="overflow">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bg1">
                        <a:lumMod val="75000"/>
                      </a:schemeClr>
                    </a:solid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GB" altLang="de-DE" sz="1200" b="1" i="0" u="none" strike="noStrike" cap="none" normalizeH="0" baseline="0" noProof="0" dirty="0">
                          <a:ln>
                            <a:noFill/>
                          </a:ln>
                          <a:solidFill>
                            <a:schemeClr val="tx1"/>
                          </a:solidFill>
                          <a:effectLst/>
                          <a:latin typeface="Arial" charset="0"/>
                        </a:rPr>
                        <a:t>Data scope </a:t>
                      </a:r>
                      <a:endParaRPr kumimoji="0" lang="en-GB" sz="1200" b="1" i="0" u="none" strike="noStrike" cap="none" normalizeH="0" baseline="0" noProof="0" dirty="0">
                        <a:ln>
                          <a:noFill/>
                        </a:ln>
                        <a:solidFill>
                          <a:schemeClr val="tx1"/>
                        </a:solidFill>
                        <a:effectLst/>
                        <a:latin typeface="Arial" charset="0"/>
                      </a:endParaRPr>
                    </a:p>
                  </a:txBody>
                  <a:tcPr marL="72072" marR="192242" marT="0" marB="68391" anchor="b" horzOverflow="overflow">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chemeClr val="bg1">
                        <a:lumMod val="75000"/>
                      </a:schemeClr>
                    </a:solidFill>
                  </a:tcPr>
                </a:tc>
                <a:tc>
                  <a:txBody>
                    <a:bodyPr/>
                    <a:lstStyle/>
                    <a:p>
                      <a:pPr marL="0" marR="0" lvl="0" indent="0" algn="r" defTabSz="914400" rtl="0" eaLnBrk="0" fontAlgn="base" latinLnBrk="0" hangingPunct="0">
                        <a:lnSpc>
                          <a:spcPct val="100000"/>
                        </a:lnSpc>
                        <a:spcBef>
                          <a:spcPct val="0"/>
                        </a:spcBef>
                        <a:spcAft>
                          <a:spcPct val="0"/>
                        </a:spcAft>
                        <a:buClrTx/>
                        <a:buSzTx/>
                        <a:buFontTx/>
                        <a:buNone/>
                        <a:tabLst/>
                      </a:pPr>
                      <a:r>
                        <a:rPr kumimoji="0" lang="en-GB" sz="1200" b="1" i="0" u="none" strike="noStrike" cap="none" normalizeH="0" baseline="0" noProof="0" dirty="0">
                          <a:ln>
                            <a:noFill/>
                          </a:ln>
                          <a:solidFill>
                            <a:schemeClr val="tx1"/>
                          </a:solidFill>
                          <a:effectLst/>
                          <a:latin typeface="Arial" charset="0"/>
                        </a:rPr>
                        <a:t>Data owner</a:t>
                      </a:r>
                    </a:p>
                  </a:txBody>
                  <a:tcPr marL="72072" marR="192242" marT="0" marB="68391" anchor="b" horzOverflow="overflow">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chemeClr val="bg1">
                        <a:lumMod val="65000"/>
                      </a:schemeClr>
                    </a:solidFill>
                  </a:tcPr>
                </a:tc>
                <a:tc>
                  <a:txBody>
                    <a:bodyPr/>
                    <a:lstStyle/>
                    <a:p>
                      <a:pPr marL="0" marR="0" lvl="0" indent="0" algn="r" defTabSz="914400" rtl="0" eaLnBrk="0" fontAlgn="base" latinLnBrk="0" hangingPunct="0">
                        <a:lnSpc>
                          <a:spcPct val="100000"/>
                        </a:lnSpc>
                        <a:spcBef>
                          <a:spcPct val="0"/>
                        </a:spcBef>
                        <a:spcAft>
                          <a:spcPct val="0"/>
                        </a:spcAft>
                        <a:buClrTx/>
                        <a:buSzTx/>
                        <a:buFontTx/>
                        <a:buNone/>
                        <a:tabLst/>
                      </a:pPr>
                      <a:r>
                        <a:rPr kumimoji="0" lang="en-GB" sz="1200" b="1" i="0" u="none" strike="noStrike" cap="none" normalizeH="0" baseline="0" noProof="0" dirty="0">
                          <a:ln>
                            <a:noFill/>
                          </a:ln>
                          <a:solidFill>
                            <a:schemeClr val="tx1"/>
                          </a:solidFill>
                          <a:effectLst/>
                          <a:latin typeface="Arial" charset="0"/>
                        </a:rPr>
                        <a:t>Data values </a:t>
                      </a:r>
                    </a:p>
                  </a:txBody>
                  <a:tcPr marL="72072" marR="192242" marT="0" marB="68391" anchor="b" horzOverflow="overflow">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chemeClr val="bg1">
                        <a:lumMod val="75000"/>
                      </a:schemeClr>
                    </a:solidFill>
                  </a:tcPr>
                </a:tc>
                <a:tc>
                  <a:txBody>
                    <a:bodyPr/>
                    <a:lstStyle/>
                    <a:p>
                      <a:pPr marL="0" marR="0" lvl="0" indent="0" algn="r" defTabSz="914400" rtl="0" eaLnBrk="0" fontAlgn="base" latinLnBrk="0" hangingPunct="0">
                        <a:lnSpc>
                          <a:spcPct val="100000"/>
                        </a:lnSpc>
                        <a:spcBef>
                          <a:spcPct val="0"/>
                        </a:spcBef>
                        <a:spcAft>
                          <a:spcPct val="0"/>
                        </a:spcAft>
                        <a:buClrTx/>
                        <a:buSzTx/>
                        <a:buFontTx/>
                        <a:buNone/>
                        <a:tabLst/>
                      </a:pPr>
                      <a:r>
                        <a:rPr kumimoji="0" lang="en-GB" sz="1200" b="1" i="0" u="none" strike="noStrike" cap="none" normalizeH="0" baseline="0" noProof="0" dirty="0">
                          <a:ln>
                            <a:noFill/>
                          </a:ln>
                          <a:solidFill>
                            <a:schemeClr val="tx1"/>
                          </a:solidFill>
                          <a:effectLst/>
                          <a:latin typeface="Arial" charset="0"/>
                        </a:rPr>
                        <a:t>Analytics </a:t>
                      </a:r>
                    </a:p>
                  </a:txBody>
                  <a:tcPr marL="72072" marR="192242" marT="0" marB="68391" anchor="b" horzOverflow="overflow">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chemeClr val="bg1">
                        <a:lumMod val="75000"/>
                      </a:schemeClr>
                    </a:solidFill>
                  </a:tcPr>
                </a:tc>
                <a:extLst>
                  <a:ext uri="{0D108BD9-81ED-4DB2-BD59-A6C34878D82A}">
                    <a16:rowId xmlns:a16="http://schemas.microsoft.com/office/drawing/2014/main" val="10000"/>
                  </a:ext>
                </a:extLst>
              </a:tr>
              <a:tr h="436218">
                <a:tc>
                  <a:txBody>
                    <a:bodyPr/>
                    <a:lstStyle/>
                    <a:p>
                      <a:pPr algn="l" fontAlgn="b"/>
                      <a:r>
                        <a:rPr lang="en-US" sz="1200" b="0" i="0" u="none" strike="noStrike" dirty="0">
                          <a:solidFill>
                            <a:srgbClr val="000000"/>
                          </a:solidFill>
                          <a:effectLst/>
                          <a:latin typeface="Calibri" panose="020F0502020204030204" pitchFamily="34" charset="0"/>
                        </a:rPr>
                        <a:t>Internal </a:t>
                      </a:r>
                    </a:p>
                  </a:txBody>
                  <a:tcPr marL="9525" marR="9525" marT="9525" marB="0" anchor="ctr">
                    <a:lnL w="76200" cap="flat" cmpd="sng" algn="ctr">
                      <a:noFill/>
                      <a:prstDash val="solid"/>
                      <a:round/>
                      <a:headEnd type="none" w="med" len="med"/>
                      <a:tailEnd type="none" w="med" len="med"/>
                    </a:lnL>
                    <a:lnR w="762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3175" cap="flat" cmpd="sng" algn="ctr">
                      <a:solidFill>
                        <a:schemeClr val="tx2"/>
                      </a:solidFill>
                      <a:prstDash val="dash"/>
                      <a:round/>
                      <a:headEnd type="none" w="med" len="med"/>
                      <a:tailEnd type="none" w="med" len="med"/>
                    </a:lnB>
                    <a:lnTlToBr>
                      <a:noFill/>
                    </a:lnTlToBr>
                    <a:lnBlToTr>
                      <a:noFill/>
                    </a:lnBlToTr>
                    <a:solidFill>
                      <a:schemeClr val="bg1"/>
                    </a:solidFill>
                  </a:tcPr>
                </a:tc>
                <a:tc>
                  <a:txBody>
                    <a:bodyPr/>
                    <a:lstStyle/>
                    <a:p>
                      <a:pPr algn="l" fontAlgn="b"/>
                      <a:r>
                        <a:rPr lang="en-US" sz="1200" b="0" i="0" u="none" strike="noStrike" dirty="0">
                          <a:solidFill>
                            <a:srgbClr val="000000"/>
                          </a:solidFill>
                          <a:effectLst/>
                          <a:latin typeface="Calibri" panose="020F0502020204030204" pitchFamily="34" charset="0"/>
                        </a:rPr>
                        <a:t>Trial trove data</a:t>
                      </a:r>
                    </a:p>
                  </a:txBody>
                  <a:tcPr marL="9525" marR="9525" marT="9525" marB="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3175" cap="flat" cmpd="sng" algn="ctr">
                      <a:solidFill>
                        <a:schemeClr val="tx2"/>
                      </a:solidFill>
                      <a:prstDash val="dash"/>
                      <a:round/>
                      <a:headEnd type="none" w="med" len="med"/>
                      <a:tailEnd type="none" w="med" len="med"/>
                    </a:lnB>
                    <a:lnTlToBr>
                      <a:noFill/>
                    </a:lnTlToBr>
                    <a:lnBlToTr>
                      <a:noFill/>
                    </a:lnBlToTr>
                    <a:solidFill>
                      <a:schemeClr val="bg1"/>
                    </a:solidFill>
                  </a:tcPr>
                </a:tc>
                <a:tc>
                  <a:txBody>
                    <a:bodyPr/>
                    <a:lstStyle/>
                    <a:p>
                      <a:pPr algn="l" fontAlgn="b"/>
                      <a:r>
                        <a:rPr lang="en-US" sz="1200" b="0" i="0" u="none" strike="noStrike" dirty="0">
                          <a:solidFill>
                            <a:schemeClr val="tx1"/>
                          </a:solidFill>
                          <a:effectLst/>
                          <a:latin typeface="Calibri" panose="020F0502020204030204" pitchFamily="34" charset="0"/>
                        </a:rPr>
                        <a:t>Global trial summary info</a:t>
                      </a:r>
                    </a:p>
                  </a:txBody>
                  <a:tcPr marL="9525" marR="9525" marT="9525" marB="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3175" cap="flat" cmpd="sng" algn="ctr">
                      <a:solidFill>
                        <a:schemeClr val="tx2"/>
                      </a:solidFill>
                      <a:prstDash val="dash"/>
                      <a:round/>
                      <a:headEnd type="none" w="med" len="med"/>
                      <a:tailEnd type="none" w="med" len="med"/>
                    </a:lnB>
                    <a:lnTlToBr>
                      <a:noFill/>
                    </a:lnTlToBr>
                    <a:lnBlToTr>
                      <a:noFill/>
                    </a:lnBlToTr>
                    <a:noFill/>
                  </a:tcPr>
                </a:tc>
                <a:tc>
                  <a:txBody>
                    <a:bodyPr/>
                    <a:lstStyle/>
                    <a:p>
                      <a:pPr algn="l" fontAlgn="b"/>
                      <a:r>
                        <a:rPr lang="en-US" sz="1200" b="0" i="0" u="none" strike="noStrike" dirty="0">
                          <a:solidFill>
                            <a:srgbClr val="000000"/>
                          </a:solidFill>
                          <a:effectLst/>
                          <a:latin typeface="Calibri" panose="020F0502020204030204" pitchFamily="34" charset="0"/>
                        </a:rPr>
                        <a:t>Ordered account </a:t>
                      </a:r>
                    </a:p>
                  </a:txBody>
                  <a:tcPr marL="9525" marR="9525" marT="9525" marB="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3175" cap="flat" cmpd="sng" algn="ctr">
                      <a:solidFill>
                        <a:schemeClr val="tx2"/>
                      </a:solidFill>
                      <a:prstDash val="dash"/>
                      <a:round/>
                      <a:headEnd type="none" w="med" len="med"/>
                      <a:tailEnd type="none" w="med" len="med"/>
                    </a:lnB>
                    <a:lnTlToBr>
                      <a:noFill/>
                    </a:lnTlToBr>
                    <a:lnBlToTr>
                      <a:noFill/>
                    </a:lnBlToTr>
                    <a:solidFill>
                      <a:schemeClr val="bg1"/>
                    </a:solidFill>
                  </a:tcPr>
                </a:tc>
                <a:tc>
                  <a:txBody>
                    <a:bodyPr/>
                    <a:lstStyle/>
                    <a:p>
                      <a:pPr algn="l" fontAlgn="b"/>
                      <a:r>
                        <a:rPr lang="en-US" sz="1200" b="0" i="0" u="none" strike="noStrike" dirty="0">
                          <a:solidFill>
                            <a:srgbClr val="000000"/>
                          </a:solidFill>
                          <a:effectLst/>
                          <a:latin typeface="Calibri" panose="020F0502020204030204" pitchFamily="34" charset="0"/>
                        </a:rPr>
                        <a:t>Accessible now </a:t>
                      </a:r>
                    </a:p>
                  </a:txBody>
                  <a:tcPr marL="9525" marR="9525" marT="9525" marB="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3175" cap="flat" cmpd="sng" algn="ctr">
                      <a:solidFill>
                        <a:schemeClr val="tx2"/>
                      </a:solidFill>
                      <a:prstDash val="dash"/>
                      <a:round/>
                      <a:headEnd type="none" w="med" len="med"/>
                      <a:tailEnd type="none" w="med" len="med"/>
                    </a:lnB>
                    <a:lnTlToBr>
                      <a:noFill/>
                    </a:lnTlToBr>
                    <a:lnBlToTr>
                      <a:noFill/>
                    </a:lnBlToTr>
                    <a:solidFill>
                      <a:schemeClr val="bg1"/>
                    </a:solidFill>
                  </a:tcPr>
                </a:tc>
                <a:tc>
                  <a:txBody>
                    <a:bodyPr/>
                    <a:lstStyle/>
                    <a:p>
                      <a:pPr algn="l" fontAlgn="b"/>
                      <a:endParaRPr lang="en-US" sz="1200" b="0" i="0" u="none" strike="noStrike" dirty="0">
                        <a:solidFill>
                          <a:srgbClr val="000000"/>
                        </a:solidFill>
                        <a:effectLst/>
                        <a:latin typeface="Calibri" panose="020F0502020204030204" pitchFamily="34" charset="0"/>
                      </a:endParaRPr>
                    </a:p>
                  </a:txBody>
                  <a:tcPr marL="9525" marR="9525" marT="9525" marB="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3175" cap="flat" cmpd="sng" algn="ctr">
                      <a:solidFill>
                        <a:schemeClr val="tx2"/>
                      </a:solidFill>
                      <a:prstDash val="dash"/>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6"/>
                  </a:ext>
                </a:extLst>
              </a:tr>
              <a:tr h="293516">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Arial"/>
                        </a:rPr>
                        <a:t>Internal </a:t>
                      </a:r>
                    </a:p>
                  </a:txBody>
                  <a:tcPr marL="9525" marR="9525" marT="9525" marB="0" anchor="ctr">
                    <a:lnL w="76200" cap="flat" cmpd="sng" algn="ctr">
                      <a:noFill/>
                      <a:prstDash val="solid"/>
                      <a:round/>
                      <a:headEnd type="none" w="med" len="med"/>
                      <a:tailEnd type="none" w="med" len="med"/>
                    </a:lnL>
                    <a:lnR w="76200" cap="flat" cmpd="sng" algn="ctr">
                      <a:solidFill>
                        <a:schemeClr val="bg1"/>
                      </a:solidFill>
                      <a:prstDash val="solid"/>
                      <a:round/>
                      <a:headEnd type="none" w="med" len="med"/>
                      <a:tailEnd type="none" w="med" len="med"/>
                    </a:lnR>
                    <a:lnT w="3175" cap="flat" cmpd="sng" algn="ctr">
                      <a:solidFill>
                        <a:schemeClr val="tx2"/>
                      </a:solidFill>
                      <a:prstDash val="dash"/>
                      <a:round/>
                      <a:headEnd type="none" w="med" len="med"/>
                      <a:tailEnd type="none" w="med" len="med"/>
                    </a:lnT>
                    <a:lnB w="3175" cap="flat" cmpd="sng" algn="ctr">
                      <a:solidFill>
                        <a:schemeClr val="tx2"/>
                      </a:solidFill>
                      <a:prstDash val="dash"/>
                      <a:round/>
                      <a:headEnd type="none" w="med" len="med"/>
                      <a:tailEnd type="none" w="med" len="med"/>
                    </a:lnB>
                    <a:lnTlToBr>
                      <a:noFill/>
                    </a:lnTlToBr>
                    <a:lnBlToTr>
                      <a:noFill/>
                    </a:lnBlToTr>
                    <a:solidFill>
                      <a:schemeClr val="bg1"/>
                    </a:solidFill>
                  </a:tcPr>
                </a:tc>
                <a:tc>
                  <a:txBody>
                    <a:bodyPr/>
                    <a:lstStyle/>
                    <a:p>
                      <a:pPr algn="l" fontAlgn="b"/>
                      <a:r>
                        <a:rPr lang="en-US" sz="1200" b="0" i="0" u="none" strike="noStrike" dirty="0">
                          <a:solidFill>
                            <a:srgbClr val="000000"/>
                          </a:solidFill>
                          <a:effectLst/>
                          <a:latin typeface="Calibri" panose="020F0502020204030204" pitchFamily="34" charset="0"/>
                        </a:rPr>
                        <a:t>Site trove data </a:t>
                      </a:r>
                    </a:p>
                  </a:txBody>
                  <a:tcPr marL="9525" marR="9525" marT="9525" marB="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3175" cap="flat" cmpd="sng" algn="ctr">
                      <a:solidFill>
                        <a:schemeClr val="tx2"/>
                      </a:solidFill>
                      <a:prstDash val="dash"/>
                      <a:round/>
                      <a:headEnd type="none" w="med" len="med"/>
                      <a:tailEnd type="none" w="med" len="med"/>
                    </a:lnT>
                    <a:lnB w="3175" cap="flat" cmpd="sng" algn="ctr">
                      <a:solidFill>
                        <a:schemeClr val="tx2"/>
                      </a:solidFill>
                      <a:prstDash val="dash"/>
                      <a:round/>
                      <a:headEnd type="none" w="med" len="med"/>
                      <a:tailEnd type="none" w="med" len="med"/>
                    </a:lnB>
                    <a:lnTlToBr>
                      <a:noFill/>
                    </a:lnTlToBr>
                    <a:lnBlToTr>
                      <a:noFill/>
                    </a:lnBlToTr>
                    <a:solidFill>
                      <a:schemeClr val="bg1"/>
                    </a:solidFill>
                  </a:tcPr>
                </a:tc>
                <a:tc>
                  <a:txBody>
                    <a:bodyPr/>
                    <a:lstStyle/>
                    <a:p>
                      <a:pPr algn="l" fontAlgn="b"/>
                      <a:r>
                        <a:rPr lang="en-US" sz="1200" b="0" i="0" u="none" strike="noStrike" dirty="0">
                          <a:solidFill>
                            <a:schemeClr val="tx1"/>
                          </a:solidFill>
                          <a:effectLst/>
                          <a:latin typeface="Calibri" panose="020F0502020204030204" pitchFamily="34" charset="0"/>
                        </a:rPr>
                        <a:t>Global sites and investigator info</a:t>
                      </a:r>
                    </a:p>
                  </a:txBody>
                  <a:tcPr marL="9525" marR="9525" marT="9525" marB="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3175" cap="flat" cmpd="sng" algn="ctr">
                      <a:solidFill>
                        <a:schemeClr val="tx2"/>
                      </a:solidFill>
                      <a:prstDash val="dash"/>
                      <a:round/>
                      <a:headEnd type="none" w="med" len="med"/>
                      <a:tailEnd type="none" w="med" len="med"/>
                    </a:lnT>
                    <a:lnB w="3175" cap="flat" cmpd="sng" algn="ctr">
                      <a:solidFill>
                        <a:schemeClr val="tx2"/>
                      </a:solidFill>
                      <a:prstDash val="dash"/>
                      <a:round/>
                      <a:headEnd type="none" w="med" len="med"/>
                      <a:tailEnd type="none" w="med" len="med"/>
                    </a:lnB>
                    <a:lnTlToBr>
                      <a:noFill/>
                    </a:lnTlToBr>
                    <a:lnBlToTr>
                      <a:noFill/>
                    </a:lnBlToTr>
                    <a:no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200" b="0" i="0" u="none" strike="noStrike" dirty="0">
                          <a:solidFill>
                            <a:srgbClr val="000000"/>
                          </a:solidFill>
                          <a:effectLst/>
                          <a:latin typeface="Calibri" panose="020F0502020204030204" pitchFamily="34" charset="0"/>
                        </a:rPr>
                        <a:t>Ordered account </a:t>
                      </a:r>
                    </a:p>
                  </a:txBody>
                  <a:tcPr marL="9525" marR="9525" marT="9525" marB="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3175" cap="flat" cmpd="sng" algn="ctr">
                      <a:solidFill>
                        <a:schemeClr val="tx2"/>
                      </a:solidFill>
                      <a:prstDash val="dash"/>
                      <a:round/>
                      <a:headEnd type="none" w="med" len="med"/>
                      <a:tailEnd type="none" w="med" len="med"/>
                    </a:lnT>
                    <a:lnB w="3175" cap="flat" cmpd="sng" algn="ctr">
                      <a:solidFill>
                        <a:schemeClr val="tx2"/>
                      </a:solidFill>
                      <a:prstDash val="dash"/>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alibri" panose="020F0502020204030204" pitchFamily="34" charset="0"/>
                          <a:cs typeface="Arial"/>
                        </a:rPr>
                        <a:t>Accessible now </a:t>
                      </a:r>
                      <a:endPar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Arial"/>
                      </a:endParaRPr>
                    </a:p>
                  </a:txBody>
                  <a:tcPr marL="9525" marR="9525" marT="9525" marB="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3175" cap="flat" cmpd="sng" algn="ctr">
                      <a:solidFill>
                        <a:schemeClr val="tx2"/>
                      </a:solidFill>
                      <a:prstDash val="dash"/>
                      <a:round/>
                      <a:headEnd type="none" w="med" len="med"/>
                      <a:tailEnd type="none" w="med" len="med"/>
                    </a:lnT>
                    <a:lnB w="3175" cap="flat" cmpd="sng" algn="ctr">
                      <a:solidFill>
                        <a:schemeClr val="tx2"/>
                      </a:solidFill>
                      <a:prstDash val="dash"/>
                      <a:round/>
                      <a:headEnd type="none" w="med" len="med"/>
                      <a:tailEnd type="none" w="med" len="med"/>
                    </a:lnB>
                    <a:lnTlToBr>
                      <a:noFill/>
                    </a:lnTlToBr>
                    <a:lnBlToTr>
                      <a:noFill/>
                    </a:lnBlToTr>
                    <a:solidFill>
                      <a:schemeClr val="bg1"/>
                    </a:solidFill>
                  </a:tcPr>
                </a:tc>
                <a:tc>
                  <a:txBody>
                    <a:bodyPr/>
                    <a:lstStyle/>
                    <a:p>
                      <a:pPr algn="l" fontAlgn="b"/>
                      <a:endParaRPr lang="en-US" sz="1200" b="0" i="0" u="none" strike="noStrike" dirty="0">
                        <a:solidFill>
                          <a:srgbClr val="000000"/>
                        </a:solidFill>
                        <a:effectLst/>
                        <a:latin typeface="Calibri" panose="020F0502020204030204" pitchFamily="34" charset="0"/>
                      </a:endParaRPr>
                    </a:p>
                  </a:txBody>
                  <a:tcPr marL="9525" marR="9525" marT="9525" marB="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3175" cap="flat" cmpd="sng" algn="ctr">
                      <a:solidFill>
                        <a:schemeClr val="tx2"/>
                      </a:solidFill>
                      <a:prstDash val="dash"/>
                      <a:round/>
                      <a:headEnd type="none" w="med" len="med"/>
                      <a:tailEnd type="none" w="med" len="med"/>
                    </a:lnT>
                    <a:lnB w="3175" cap="flat" cmpd="sng" algn="ctr">
                      <a:solidFill>
                        <a:schemeClr val="tx2"/>
                      </a:solidFill>
                      <a:prstDash val="dash"/>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7"/>
                  </a:ext>
                </a:extLst>
              </a:tr>
              <a:tr h="242763">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Arial"/>
                        </a:rPr>
                        <a:t>Internal </a:t>
                      </a:r>
                    </a:p>
                  </a:txBody>
                  <a:tcPr marL="9525" marR="9525" marT="9525" marB="0" anchor="ctr">
                    <a:lnL w="76200" cap="flat" cmpd="sng" algn="ctr">
                      <a:noFill/>
                      <a:prstDash val="solid"/>
                      <a:round/>
                      <a:headEnd type="none" w="med" len="med"/>
                      <a:tailEnd type="none" w="med" len="med"/>
                    </a:lnL>
                    <a:lnR w="76200" cap="flat" cmpd="sng" algn="ctr">
                      <a:solidFill>
                        <a:schemeClr val="bg1"/>
                      </a:solidFill>
                      <a:prstDash val="solid"/>
                      <a:round/>
                      <a:headEnd type="none" w="med" len="med"/>
                      <a:tailEnd type="none" w="med" len="med"/>
                    </a:lnR>
                    <a:lnT w="3175" cap="flat" cmpd="sng" algn="ctr">
                      <a:solidFill>
                        <a:schemeClr val="tx2"/>
                      </a:solidFill>
                      <a:prstDash val="dash"/>
                      <a:round/>
                      <a:headEnd type="none" w="med" len="med"/>
                      <a:tailEnd type="none" w="med" len="med"/>
                    </a:lnT>
                    <a:lnB w="3175" cap="flat" cmpd="sng" algn="ctr">
                      <a:solidFill>
                        <a:schemeClr val="tx2"/>
                      </a:solidFill>
                      <a:prstDash val="dash"/>
                      <a:round/>
                      <a:headEnd type="none" w="med" len="med"/>
                      <a:tailEnd type="none" w="med" len="med"/>
                    </a:lnB>
                    <a:lnTlToBr>
                      <a:noFill/>
                    </a:lnTlToBr>
                    <a:lnBlToTr>
                      <a:noFill/>
                    </a:lnBlToTr>
                    <a:solidFill>
                      <a:schemeClr val="bg1"/>
                    </a:solidFill>
                  </a:tcPr>
                </a:tc>
                <a:tc>
                  <a:txBody>
                    <a:bodyPr/>
                    <a:lstStyle/>
                    <a:p>
                      <a:pPr algn="l" fontAlgn="b"/>
                      <a:r>
                        <a:rPr lang="en-US" altLang="zh-CN" sz="1200" b="0" i="0" u="none" strike="noStrike" dirty="0">
                          <a:solidFill>
                            <a:srgbClr val="000000"/>
                          </a:solidFill>
                          <a:effectLst/>
                          <a:latin typeface="Calibri" panose="020F0502020204030204" pitchFamily="34" charset="0"/>
                        </a:rPr>
                        <a:t>Site operation data</a:t>
                      </a:r>
                      <a:endParaRPr lang="en-US" sz="1200" b="0" i="0" u="none" strike="noStrike" dirty="0">
                        <a:solidFill>
                          <a:srgbClr val="000000"/>
                        </a:solidFill>
                        <a:effectLst/>
                        <a:latin typeface="Calibri" panose="020F0502020204030204" pitchFamily="34" charset="0"/>
                      </a:endParaRPr>
                    </a:p>
                  </a:txBody>
                  <a:tcPr marL="9525" marR="9525" marT="9525" marB="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3175" cap="flat" cmpd="sng" algn="ctr">
                      <a:solidFill>
                        <a:schemeClr val="tx2"/>
                      </a:solidFill>
                      <a:prstDash val="dash"/>
                      <a:round/>
                      <a:headEnd type="none" w="med" len="med"/>
                      <a:tailEnd type="none" w="med" len="med"/>
                    </a:lnT>
                    <a:lnB w="3175" cap="flat" cmpd="sng" algn="ctr">
                      <a:solidFill>
                        <a:schemeClr val="tx2"/>
                      </a:solidFill>
                      <a:prstDash val="dash"/>
                      <a:round/>
                      <a:headEnd type="none" w="med" len="med"/>
                      <a:tailEnd type="none" w="med" len="med"/>
                    </a:lnB>
                    <a:lnTlToBr>
                      <a:noFill/>
                    </a:lnTlToBr>
                    <a:lnBlToTr>
                      <a:noFill/>
                    </a:lnBlToTr>
                    <a:solidFill>
                      <a:schemeClr val="bg1"/>
                    </a:solidFill>
                  </a:tcPr>
                </a:tc>
                <a:tc>
                  <a:txBody>
                    <a:bodyPr/>
                    <a:lstStyle/>
                    <a:p>
                      <a:pPr algn="l" fontAlgn="b"/>
                      <a:r>
                        <a:rPr lang="en-US" sz="1200" b="0" i="0" u="none" strike="noStrike" dirty="0">
                          <a:solidFill>
                            <a:schemeClr val="tx1"/>
                          </a:solidFill>
                          <a:effectLst/>
                          <a:latin typeface="Calibri" panose="020F0502020204030204" pitchFamily="34" charset="0"/>
                        </a:rPr>
                        <a:t>Sites info collected by Bayer resources</a:t>
                      </a:r>
                    </a:p>
                  </a:txBody>
                  <a:tcPr marL="9525" marR="9525" marT="9525" marB="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3175" cap="flat" cmpd="sng" algn="ctr">
                      <a:solidFill>
                        <a:schemeClr val="tx2"/>
                      </a:solidFill>
                      <a:prstDash val="dash"/>
                      <a:round/>
                      <a:headEnd type="none" w="med" len="med"/>
                      <a:tailEnd type="none" w="med" len="med"/>
                    </a:lnT>
                    <a:lnB w="3175" cap="flat" cmpd="sng" algn="ctr">
                      <a:solidFill>
                        <a:schemeClr val="tx2"/>
                      </a:solidFill>
                      <a:prstDash val="dash"/>
                      <a:round/>
                      <a:headEnd type="none" w="med" len="med"/>
                      <a:tailEnd type="none" w="med" len="med"/>
                    </a:lnB>
                    <a:lnTlToBr>
                      <a:noFill/>
                    </a:lnTlToBr>
                    <a:lnBlToTr>
                      <a:noFill/>
                    </a:lnBlToTr>
                    <a:noFill/>
                  </a:tcPr>
                </a:tc>
                <a:tc>
                  <a:txBody>
                    <a:bodyPr/>
                    <a:lstStyle/>
                    <a:p>
                      <a:pPr algn="l" fontAlgn="b"/>
                      <a:r>
                        <a:rPr lang="en-US" sz="1200" b="0" i="0" u="none" strike="noStrike" dirty="0">
                          <a:solidFill>
                            <a:srgbClr val="000000"/>
                          </a:solidFill>
                          <a:effectLst/>
                          <a:latin typeface="Calibri" panose="020F0502020204030204" pitchFamily="34" charset="0"/>
                        </a:rPr>
                        <a:t>CO</a:t>
                      </a:r>
                    </a:p>
                  </a:txBody>
                  <a:tcPr marL="9525" marR="9525" marT="9525" marB="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3175" cap="flat" cmpd="sng" algn="ctr">
                      <a:solidFill>
                        <a:schemeClr val="tx2"/>
                      </a:solidFill>
                      <a:prstDash val="dash"/>
                      <a:round/>
                      <a:headEnd type="none" w="med" len="med"/>
                      <a:tailEnd type="none" w="med" len="med"/>
                    </a:lnT>
                    <a:lnB w="3175" cap="flat" cmpd="sng" algn="ctr">
                      <a:solidFill>
                        <a:schemeClr val="tx2"/>
                      </a:solidFill>
                      <a:prstDash val="dash"/>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Arial"/>
                        </a:rPr>
                        <a:t>Accessible now </a:t>
                      </a:r>
                    </a:p>
                  </a:txBody>
                  <a:tcPr marL="9525" marR="9525" marT="9525" marB="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3175" cap="flat" cmpd="sng" algn="ctr">
                      <a:solidFill>
                        <a:schemeClr val="tx2"/>
                      </a:solidFill>
                      <a:prstDash val="dash"/>
                      <a:round/>
                      <a:headEnd type="none" w="med" len="med"/>
                      <a:tailEnd type="none" w="med" len="med"/>
                    </a:lnT>
                    <a:lnB w="3175" cap="flat" cmpd="sng" algn="ctr">
                      <a:solidFill>
                        <a:schemeClr val="tx2"/>
                      </a:solidFill>
                      <a:prstDash val="dash"/>
                      <a:round/>
                      <a:headEnd type="none" w="med" len="med"/>
                      <a:tailEnd type="none" w="med" len="med"/>
                    </a:lnB>
                    <a:lnTlToBr>
                      <a:noFill/>
                    </a:lnTlToBr>
                    <a:lnBlToTr>
                      <a:noFill/>
                    </a:lnBlToTr>
                    <a:solidFill>
                      <a:schemeClr val="bg1"/>
                    </a:solidFill>
                  </a:tcPr>
                </a:tc>
                <a:tc>
                  <a:txBody>
                    <a:bodyPr/>
                    <a:lstStyle/>
                    <a:p>
                      <a:pPr algn="l" fontAlgn="b"/>
                      <a:endParaRPr lang="en-US" sz="1200" b="0" i="0" u="none" strike="noStrike" dirty="0">
                        <a:solidFill>
                          <a:srgbClr val="000000"/>
                        </a:solidFill>
                        <a:effectLst/>
                        <a:latin typeface="Calibri" panose="020F0502020204030204" pitchFamily="34" charset="0"/>
                      </a:endParaRPr>
                    </a:p>
                  </a:txBody>
                  <a:tcPr marL="9525" marR="9525" marT="9525" marB="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3175" cap="flat" cmpd="sng" algn="ctr">
                      <a:solidFill>
                        <a:schemeClr val="tx2"/>
                      </a:solidFill>
                      <a:prstDash val="dash"/>
                      <a:round/>
                      <a:headEnd type="none" w="med" len="med"/>
                      <a:tailEnd type="none" w="med" len="med"/>
                    </a:lnT>
                    <a:lnB w="3175" cap="flat" cmpd="sng" algn="ctr">
                      <a:solidFill>
                        <a:schemeClr val="tx2"/>
                      </a:solidFill>
                      <a:prstDash val="dash"/>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8"/>
                  </a:ext>
                </a:extLst>
              </a:tr>
              <a:tr h="234552">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Arial"/>
                        </a:rPr>
                        <a:t>Internal </a:t>
                      </a:r>
                    </a:p>
                  </a:txBody>
                  <a:tcPr marL="9525" marR="9525" marT="9525" marB="0" anchor="ctr">
                    <a:lnL w="76200" cap="flat" cmpd="sng" algn="ctr">
                      <a:noFill/>
                      <a:prstDash val="solid"/>
                      <a:round/>
                      <a:headEnd type="none" w="med" len="med"/>
                      <a:tailEnd type="none" w="med" len="med"/>
                    </a:lnL>
                    <a:lnR w="76200" cap="flat" cmpd="sng" algn="ctr">
                      <a:solidFill>
                        <a:schemeClr val="bg1"/>
                      </a:solidFill>
                      <a:prstDash val="solid"/>
                      <a:round/>
                      <a:headEnd type="none" w="med" len="med"/>
                      <a:tailEnd type="none" w="med" len="med"/>
                    </a:lnR>
                    <a:lnT w="3175" cap="flat" cmpd="sng" algn="ctr">
                      <a:solidFill>
                        <a:schemeClr val="tx2"/>
                      </a:solidFill>
                      <a:prstDash val="dash"/>
                      <a:round/>
                      <a:headEnd type="none" w="med" len="med"/>
                      <a:tailEnd type="none" w="med" len="med"/>
                    </a:lnT>
                    <a:lnB w="3175" cap="flat" cmpd="sng" algn="ctr">
                      <a:solidFill>
                        <a:schemeClr val="tx2"/>
                      </a:solidFill>
                      <a:prstDash val="dash"/>
                      <a:round/>
                      <a:headEnd type="none" w="med" len="med"/>
                      <a:tailEnd type="none" w="med" len="med"/>
                    </a:lnB>
                    <a:lnTlToBr>
                      <a:noFill/>
                    </a:lnTlToBr>
                    <a:lnBlToTr>
                      <a:noFill/>
                    </a:lnBlToTr>
                    <a:solidFill>
                      <a:schemeClr val="bg1"/>
                    </a:solidFill>
                  </a:tcPr>
                </a:tc>
                <a:tc>
                  <a:txBody>
                    <a:bodyPr/>
                    <a:lstStyle/>
                    <a:p>
                      <a:pPr algn="l" fontAlgn="b"/>
                      <a:r>
                        <a:rPr lang="zh-CN" altLang="en-US" sz="1200" b="0" i="0" u="none" strike="noStrike" dirty="0">
                          <a:solidFill>
                            <a:srgbClr val="000000"/>
                          </a:solidFill>
                          <a:effectLst/>
                          <a:latin typeface="Calibri" panose="020F0502020204030204" pitchFamily="34" charset="0"/>
                        </a:rPr>
                        <a:t>合同数据</a:t>
                      </a:r>
                      <a:endParaRPr lang="en-US" sz="1200" b="0" i="0" u="none" strike="noStrike" dirty="0">
                        <a:solidFill>
                          <a:srgbClr val="000000"/>
                        </a:solidFill>
                        <a:effectLst/>
                        <a:latin typeface="Calibri" panose="020F0502020204030204" pitchFamily="34" charset="0"/>
                      </a:endParaRPr>
                    </a:p>
                  </a:txBody>
                  <a:tcPr marL="9525" marR="9525" marT="9525" marB="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3175" cap="flat" cmpd="sng" algn="ctr">
                      <a:solidFill>
                        <a:schemeClr val="tx2"/>
                      </a:solidFill>
                      <a:prstDash val="dash"/>
                      <a:round/>
                      <a:headEnd type="none" w="med" len="med"/>
                      <a:tailEnd type="none" w="med" len="med"/>
                    </a:lnT>
                    <a:lnB w="3175" cap="flat" cmpd="sng" algn="ctr">
                      <a:solidFill>
                        <a:schemeClr val="tx2"/>
                      </a:solidFill>
                      <a:prstDash val="dash"/>
                      <a:round/>
                      <a:headEnd type="none" w="med" len="med"/>
                      <a:tailEnd type="none" w="med" len="med"/>
                    </a:lnB>
                    <a:lnTlToBr>
                      <a:noFill/>
                    </a:lnTlToBr>
                    <a:lnBlToTr>
                      <a:noFill/>
                    </a:lnBlToTr>
                    <a:solidFill>
                      <a:schemeClr val="bg1"/>
                    </a:solidFill>
                  </a:tcPr>
                </a:tc>
                <a:tc>
                  <a:txBody>
                    <a:bodyPr/>
                    <a:lstStyle/>
                    <a:p>
                      <a:pPr algn="l" fontAlgn="b"/>
                      <a:r>
                        <a:rPr lang="en-US" sz="1200" b="0" i="0" u="none" strike="noStrike" dirty="0">
                          <a:solidFill>
                            <a:schemeClr val="tx1"/>
                          </a:solidFill>
                          <a:effectLst/>
                          <a:latin typeface="Calibri" panose="020F0502020204030204" pitchFamily="34" charset="0"/>
                        </a:rPr>
                        <a:t>Contracts update history </a:t>
                      </a:r>
                    </a:p>
                  </a:txBody>
                  <a:tcPr marL="9525" marR="9525" marT="9525" marB="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3175" cap="flat" cmpd="sng" algn="ctr">
                      <a:solidFill>
                        <a:schemeClr val="tx2"/>
                      </a:solidFill>
                      <a:prstDash val="dash"/>
                      <a:round/>
                      <a:headEnd type="none" w="med" len="med"/>
                      <a:tailEnd type="none" w="med" len="med"/>
                    </a:lnT>
                    <a:lnB w="3175" cap="flat" cmpd="sng" algn="ctr">
                      <a:solidFill>
                        <a:schemeClr val="tx2"/>
                      </a:solidFill>
                      <a:prstDash val="dash"/>
                      <a:round/>
                      <a:headEnd type="none" w="med" len="med"/>
                      <a:tailEnd type="none" w="med" len="med"/>
                    </a:lnB>
                    <a:lnTlToBr>
                      <a:noFill/>
                    </a:lnTlToBr>
                    <a:lnBlToTr>
                      <a:noFill/>
                    </a:lnBlToTr>
                    <a:noFill/>
                  </a:tcPr>
                </a:tc>
                <a:tc>
                  <a:txBody>
                    <a:bodyPr/>
                    <a:lstStyle/>
                    <a:p>
                      <a:pPr algn="l" fontAlgn="b"/>
                      <a:r>
                        <a:rPr lang="en-US" sz="1200" b="0" i="0" u="none" strike="noStrike" dirty="0">
                          <a:solidFill>
                            <a:srgbClr val="000000"/>
                          </a:solidFill>
                          <a:effectLst/>
                          <a:latin typeface="Calibri" panose="020F0502020204030204" pitchFamily="34" charset="0"/>
                        </a:rPr>
                        <a:t>CO</a:t>
                      </a:r>
                    </a:p>
                  </a:txBody>
                  <a:tcPr marL="9525" marR="9525" marT="9525" marB="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3175" cap="flat" cmpd="sng" algn="ctr">
                      <a:solidFill>
                        <a:schemeClr val="tx2"/>
                      </a:solidFill>
                      <a:prstDash val="dash"/>
                      <a:round/>
                      <a:headEnd type="none" w="med" len="med"/>
                      <a:tailEnd type="none" w="med" len="med"/>
                    </a:lnT>
                    <a:lnB w="3175" cap="flat" cmpd="sng" algn="ctr">
                      <a:solidFill>
                        <a:schemeClr val="tx2"/>
                      </a:solidFill>
                      <a:prstDash val="dash"/>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Arial"/>
                        </a:rPr>
                        <a:t>Accessible now </a:t>
                      </a:r>
                    </a:p>
                  </a:txBody>
                  <a:tcPr marL="9525" marR="9525" marT="9525" marB="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3175" cap="flat" cmpd="sng" algn="ctr">
                      <a:solidFill>
                        <a:schemeClr val="tx2"/>
                      </a:solidFill>
                      <a:prstDash val="dash"/>
                      <a:round/>
                      <a:headEnd type="none" w="med" len="med"/>
                      <a:tailEnd type="none" w="med" len="med"/>
                    </a:lnT>
                    <a:lnB w="3175" cap="flat" cmpd="sng" algn="ctr">
                      <a:solidFill>
                        <a:schemeClr val="tx2"/>
                      </a:solidFill>
                      <a:prstDash val="dash"/>
                      <a:round/>
                      <a:headEnd type="none" w="med" len="med"/>
                      <a:tailEnd type="none" w="med" len="med"/>
                    </a:lnB>
                    <a:lnTlToBr>
                      <a:noFill/>
                    </a:lnTlToBr>
                    <a:lnBlToTr>
                      <a:noFill/>
                    </a:lnBlToTr>
                    <a:solidFill>
                      <a:schemeClr val="bg1"/>
                    </a:solidFill>
                  </a:tcPr>
                </a:tc>
                <a:tc>
                  <a:txBody>
                    <a:bodyPr/>
                    <a:lstStyle/>
                    <a:p>
                      <a:pPr algn="l" fontAlgn="b"/>
                      <a:endParaRPr lang="en-US" sz="1200" b="0" i="0" u="none" strike="noStrike" dirty="0">
                        <a:solidFill>
                          <a:srgbClr val="000000"/>
                        </a:solidFill>
                        <a:effectLst/>
                        <a:latin typeface="Calibri" panose="020F0502020204030204" pitchFamily="34" charset="0"/>
                      </a:endParaRPr>
                    </a:p>
                  </a:txBody>
                  <a:tcPr marL="9525" marR="9525" marT="9525" marB="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3175" cap="flat" cmpd="sng" algn="ctr">
                      <a:solidFill>
                        <a:schemeClr val="tx2"/>
                      </a:solidFill>
                      <a:prstDash val="dash"/>
                      <a:round/>
                      <a:headEnd type="none" w="med" len="med"/>
                      <a:tailEnd type="none" w="med" len="med"/>
                    </a:lnT>
                    <a:lnB w="3175" cap="flat" cmpd="sng" algn="ctr">
                      <a:solidFill>
                        <a:schemeClr val="tx2"/>
                      </a:solidFill>
                      <a:prstDash val="dash"/>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2744198078"/>
                  </a:ext>
                </a:extLst>
              </a:tr>
              <a:tr h="242763">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Arial"/>
                        </a:rPr>
                        <a:t>Internal </a:t>
                      </a:r>
                    </a:p>
                  </a:txBody>
                  <a:tcPr marL="9525" marR="9525" marT="9525" marB="0" anchor="ctr">
                    <a:lnL w="76200" cap="flat" cmpd="sng" algn="ctr">
                      <a:noFill/>
                      <a:prstDash val="solid"/>
                      <a:round/>
                      <a:headEnd type="none" w="med" len="med"/>
                      <a:tailEnd type="none" w="med" len="med"/>
                    </a:lnL>
                    <a:lnR w="76200" cap="flat" cmpd="sng" algn="ctr">
                      <a:solidFill>
                        <a:schemeClr val="bg1"/>
                      </a:solidFill>
                      <a:prstDash val="solid"/>
                      <a:round/>
                      <a:headEnd type="none" w="med" len="med"/>
                      <a:tailEnd type="none" w="med" len="med"/>
                    </a:lnR>
                    <a:lnT w="3175" cap="flat" cmpd="sng" algn="ctr">
                      <a:solidFill>
                        <a:schemeClr val="tx2"/>
                      </a:solidFill>
                      <a:prstDash val="dash"/>
                      <a:round/>
                      <a:headEnd type="none" w="med" len="med"/>
                      <a:tailEnd type="none" w="med" len="med"/>
                    </a:lnT>
                    <a:lnB w="3175" cap="flat" cmpd="sng" algn="ctr">
                      <a:solidFill>
                        <a:schemeClr val="tx2"/>
                      </a:solidFill>
                      <a:prstDash val="dash"/>
                      <a:round/>
                      <a:headEnd type="none" w="med" len="med"/>
                      <a:tailEnd type="none" w="med" len="med"/>
                    </a:lnB>
                    <a:lnTlToBr>
                      <a:noFill/>
                    </a:lnTlToBr>
                    <a:lnBlToTr>
                      <a:noFill/>
                    </a:lnBlToTr>
                    <a:solidFill>
                      <a:schemeClr val="bg1"/>
                    </a:solidFill>
                  </a:tcPr>
                </a:tc>
                <a:tc>
                  <a:txBody>
                    <a:bodyPr/>
                    <a:lstStyle/>
                    <a:p>
                      <a:pPr algn="l" fontAlgn="b"/>
                      <a:r>
                        <a:rPr lang="en-US" sz="1200" b="0" i="0" u="none" strike="noStrike" dirty="0">
                          <a:solidFill>
                            <a:srgbClr val="000000"/>
                          </a:solidFill>
                          <a:effectLst/>
                          <a:latin typeface="Calibri" panose="020F0502020204030204" pitchFamily="34" charset="0"/>
                        </a:rPr>
                        <a:t>RAVE </a:t>
                      </a:r>
                      <a:r>
                        <a:rPr lang="en-US" altLang="zh-CN" sz="1200" b="0" i="0" u="none" strike="noStrike" dirty="0">
                          <a:solidFill>
                            <a:srgbClr val="000000"/>
                          </a:solidFill>
                          <a:effectLst/>
                          <a:latin typeface="Calibri" panose="020F0502020204030204" pitchFamily="34" charset="0"/>
                        </a:rPr>
                        <a:t>data</a:t>
                      </a:r>
                      <a:endParaRPr lang="en-US" sz="1200" b="0" i="0" u="none" strike="noStrike" dirty="0">
                        <a:solidFill>
                          <a:srgbClr val="000000"/>
                        </a:solidFill>
                        <a:effectLst/>
                        <a:latin typeface="Calibri" panose="020F0502020204030204" pitchFamily="34" charset="0"/>
                      </a:endParaRPr>
                    </a:p>
                  </a:txBody>
                  <a:tcPr marL="9525" marR="9525" marT="9525" marB="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3175" cap="flat" cmpd="sng" algn="ctr">
                      <a:solidFill>
                        <a:schemeClr val="tx2"/>
                      </a:solidFill>
                      <a:prstDash val="dash"/>
                      <a:round/>
                      <a:headEnd type="none" w="med" len="med"/>
                      <a:tailEnd type="none" w="med" len="med"/>
                    </a:lnT>
                    <a:lnB w="3175" cap="flat" cmpd="sng" algn="ctr">
                      <a:solidFill>
                        <a:schemeClr val="tx2"/>
                      </a:solidFill>
                      <a:prstDash val="dash"/>
                      <a:round/>
                      <a:headEnd type="none" w="med" len="med"/>
                      <a:tailEnd type="none" w="med" len="med"/>
                    </a:lnB>
                    <a:lnTlToBr>
                      <a:noFill/>
                    </a:lnTlToBr>
                    <a:lnBlToTr>
                      <a:noFill/>
                    </a:lnBlToTr>
                    <a:solidFill>
                      <a:schemeClr val="bg1"/>
                    </a:solidFill>
                  </a:tcPr>
                </a:tc>
                <a:tc>
                  <a:txBody>
                    <a:bodyPr/>
                    <a:lstStyle/>
                    <a:p>
                      <a:pPr algn="l" fontAlgn="b"/>
                      <a:r>
                        <a:rPr lang="en-US" sz="1200" b="0" i="0" u="none" strike="noStrike" dirty="0">
                          <a:solidFill>
                            <a:schemeClr val="tx1"/>
                          </a:solidFill>
                          <a:effectLst/>
                          <a:latin typeface="Calibri" panose="020F0502020204030204" pitchFamily="34" charset="0"/>
                        </a:rPr>
                        <a:t>Bayer studies operations summary report </a:t>
                      </a:r>
                    </a:p>
                  </a:txBody>
                  <a:tcPr marL="9525" marR="9525" marT="9525" marB="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3175" cap="flat" cmpd="sng" algn="ctr">
                      <a:solidFill>
                        <a:schemeClr val="tx2"/>
                      </a:solidFill>
                      <a:prstDash val="dash"/>
                      <a:round/>
                      <a:headEnd type="none" w="med" len="med"/>
                      <a:tailEnd type="none" w="med" len="med"/>
                    </a:lnT>
                    <a:lnB w="3175" cap="flat" cmpd="sng" algn="ctr">
                      <a:solidFill>
                        <a:schemeClr val="tx2"/>
                      </a:solidFill>
                      <a:prstDash val="dash"/>
                      <a:round/>
                      <a:headEnd type="none" w="med" len="med"/>
                      <a:tailEnd type="none" w="med" len="med"/>
                    </a:lnB>
                    <a:lnTlToBr>
                      <a:noFill/>
                    </a:lnTlToBr>
                    <a:lnBlToTr>
                      <a:noFill/>
                    </a:lnBlToTr>
                    <a:noFill/>
                  </a:tcPr>
                </a:tc>
                <a:tc>
                  <a:txBody>
                    <a:bodyPr/>
                    <a:lstStyle/>
                    <a:p>
                      <a:pPr algn="l" fontAlgn="b"/>
                      <a:r>
                        <a:rPr lang="en-US" sz="1200" b="0" i="0" u="none" strike="noStrike" dirty="0">
                          <a:solidFill>
                            <a:srgbClr val="000000"/>
                          </a:solidFill>
                          <a:effectLst/>
                          <a:latin typeface="Calibri" panose="020F0502020204030204" pitchFamily="34" charset="0"/>
                        </a:rPr>
                        <a:t>CO</a:t>
                      </a:r>
                    </a:p>
                  </a:txBody>
                  <a:tcPr marL="9525" marR="9525" marT="9525" marB="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3175" cap="flat" cmpd="sng" algn="ctr">
                      <a:solidFill>
                        <a:schemeClr val="tx2"/>
                      </a:solidFill>
                      <a:prstDash val="dash"/>
                      <a:round/>
                      <a:headEnd type="none" w="med" len="med"/>
                      <a:tailEnd type="none" w="med" len="med"/>
                    </a:lnT>
                    <a:lnB w="3175" cap="flat" cmpd="sng" algn="ctr">
                      <a:solidFill>
                        <a:schemeClr val="tx2"/>
                      </a:solidFill>
                      <a:prstDash val="dash"/>
                      <a:round/>
                      <a:headEnd type="none" w="med" len="med"/>
                      <a:tailEnd type="none" w="med" len="med"/>
                    </a:lnB>
                    <a:lnTlToBr>
                      <a:noFill/>
                    </a:lnTlToBr>
                    <a:lnBlToTr>
                      <a:noFill/>
                    </a:lnBlToTr>
                    <a:solidFill>
                      <a:schemeClr val="bg1"/>
                    </a:solidFill>
                  </a:tcPr>
                </a:tc>
                <a:tc>
                  <a:txBody>
                    <a:bodyPr/>
                    <a:lstStyle/>
                    <a:p>
                      <a:pPr algn="l" fontAlgn="b"/>
                      <a:endParaRPr lang="en-US" sz="1200" b="0" i="0" u="none" strike="noStrike" dirty="0">
                        <a:solidFill>
                          <a:srgbClr val="000000"/>
                        </a:solidFill>
                        <a:effectLst/>
                        <a:latin typeface="Calibri" panose="020F0502020204030204" pitchFamily="34" charset="0"/>
                      </a:endParaRPr>
                    </a:p>
                  </a:txBody>
                  <a:tcPr marL="9525" marR="9525" marT="9525" marB="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3175" cap="flat" cmpd="sng" algn="ctr">
                      <a:solidFill>
                        <a:schemeClr val="tx2"/>
                      </a:solidFill>
                      <a:prstDash val="dash"/>
                      <a:round/>
                      <a:headEnd type="none" w="med" len="med"/>
                      <a:tailEnd type="none" w="med" len="med"/>
                    </a:lnT>
                    <a:lnB w="3175" cap="flat" cmpd="sng" algn="ctr">
                      <a:solidFill>
                        <a:schemeClr val="tx2"/>
                      </a:solidFill>
                      <a:prstDash val="dash"/>
                      <a:round/>
                      <a:headEnd type="none" w="med" len="med"/>
                      <a:tailEnd type="none" w="med" len="med"/>
                    </a:lnB>
                    <a:lnTlToBr>
                      <a:noFill/>
                    </a:lnTlToBr>
                    <a:lnBlToTr>
                      <a:noFill/>
                    </a:lnBlToTr>
                    <a:solidFill>
                      <a:schemeClr val="bg1"/>
                    </a:solidFill>
                  </a:tcPr>
                </a:tc>
                <a:tc>
                  <a:txBody>
                    <a:bodyPr/>
                    <a:lstStyle/>
                    <a:p>
                      <a:pPr algn="l" fontAlgn="b"/>
                      <a:endParaRPr lang="en-US" sz="1200" b="0" i="0" u="none" strike="noStrike" dirty="0">
                        <a:solidFill>
                          <a:srgbClr val="000000"/>
                        </a:solidFill>
                        <a:effectLst/>
                        <a:latin typeface="Calibri" panose="020F0502020204030204" pitchFamily="34" charset="0"/>
                      </a:endParaRPr>
                    </a:p>
                  </a:txBody>
                  <a:tcPr marL="9525" marR="9525" marT="9525" marB="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3175" cap="flat" cmpd="sng" algn="ctr">
                      <a:solidFill>
                        <a:schemeClr val="tx2"/>
                      </a:solidFill>
                      <a:prstDash val="dash"/>
                      <a:round/>
                      <a:headEnd type="none" w="med" len="med"/>
                      <a:tailEnd type="none" w="med" len="med"/>
                    </a:lnT>
                    <a:lnB w="3175" cap="flat" cmpd="sng" algn="ctr">
                      <a:solidFill>
                        <a:schemeClr val="tx2"/>
                      </a:solidFill>
                      <a:prstDash val="dash"/>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201044572"/>
                  </a:ext>
                </a:extLst>
              </a:tr>
              <a:tr h="436218">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Arial"/>
                        </a:rPr>
                        <a:t>Internal </a:t>
                      </a:r>
                    </a:p>
                  </a:txBody>
                  <a:tcPr marL="9525" marR="9525" marT="9525" marB="0" anchor="ctr">
                    <a:lnL w="76200" cap="flat" cmpd="sng" algn="ctr">
                      <a:noFill/>
                      <a:prstDash val="solid"/>
                      <a:round/>
                      <a:headEnd type="none" w="med" len="med"/>
                      <a:tailEnd type="none" w="med" len="med"/>
                    </a:lnL>
                    <a:lnR w="76200" cap="flat" cmpd="sng" algn="ctr">
                      <a:solidFill>
                        <a:schemeClr val="bg1"/>
                      </a:solidFill>
                      <a:prstDash val="solid"/>
                      <a:round/>
                      <a:headEnd type="none" w="med" len="med"/>
                      <a:tailEnd type="none" w="med" len="med"/>
                    </a:lnR>
                    <a:lnT w="3175" cap="flat" cmpd="sng" algn="ctr">
                      <a:solidFill>
                        <a:schemeClr val="tx2"/>
                      </a:solidFill>
                      <a:prstDash val="dash"/>
                      <a:round/>
                      <a:headEnd type="none" w="med" len="med"/>
                      <a:tailEnd type="none" w="med" len="med"/>
                    </a:lnT>
                    <a:lnB w="3175" cap="flat" cmpd="sng" algn="ctr">
                      <a:solidFill>
                        <a:schemeClr val="tx2"/>
                      </a:solidFill>
                      <a:prstDash val="dash"/>
                      <a:round/>
                      <a:headEnd type="none" w="med" len="med"/>
                      <a:tailEnd type="none" w="med" len="med"/>
                    </a:lnB>
                    <a:lnTlToBr>
                      <a:noFill/>
                    </a:lnTlToBr>
                    <a:lnBlToTr>
                      <a:noFill/>
                    </a:lnBlToTr>
                    <a:solidFill>
                      <a:schemeClr val="bg1"/>
                    </a:solidFill>
                  </a:tcPr>
                </a:tc>
                <a:tc>
                  <a:txBody>
                    <a:bodyPr/>
                    <a:lstStyle/>
                    <a:p>
                      <a:pPr algn="l" fontAlgn="b"/>
                      <a:r>
                        <a:rPr lang="en-US" sz="1200" b="0" i="0" u="none" strike="noStrike" dirty="0">
                          <a:solidFill>
                            <a:srgbClr val="000000"/>
                          </a:solidFill>
                          <a:effectLst/>
                          <a:latin typeface="Calibri" panose="020F0502020204030204" pitchFamily="34" charset="0"/>
                        </a:rPr>
                        <a:t>Impact data </a:t>
                      </a:r>
                    </a:p>
                  </a:txBody>
                  <a:tcPr marL="9525" marR="9525" marT="9525" marB="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3175" cap="flat" cmpd="sng" algn="ctr">
                      <a:solidFill>
                        <a:schemeClr val="tx2"/>
                      </a:solidFill>
                      <a:prstDash val="dash"/>
                      <a:round/>
                      <a:headEnd type="none" w="med" len="med"/>
                      <a:tailEnd type="none" w="med" len="med"/>
                    </a:lnT>
                    <a:lnB w="3175" cap="flat" cmpd="sng" algn="ctr">
                      <a:solidFill>
                        <a:schemeClr val="tx2"/>
                      </a:solidFill>
                      <a:prstDash val="dash"/>
                      <a:round/>
                      <a:headEnd type="none" w="med" len="med"/>
                      <a:tailEnd type="none" w="med" len="med"/>
                    </a:lnB>
                    <a:lnTlToBr>
                      <a:noFill/>
                    </a:lnTlToBr>
                    <a:lnBlToTr>
                      <a:noFill/>
                    </a:lnBlToTr>
                    <a:solidFill>
                      <a:schemeClr val="bg1"/>
                    </a:solidFill>
                  </a:tcPr>
                </a:tc>
                <a:tc>
                  <a:txBody>
                    <a:bodyPr/>
                    <a:lstStyle/>
                    <a:p>
                      <a:pPr algn="l" fontAlgn="b"/>
                      <a:r>
                        <a:rPr lang="en-US" sz="1200" b="0" i="0" u="none" strike="noStrike" dirty="0">
                          <a:solidFill>
                            <a:schemeClr val="tx1"/>
                          </a:solidFill>
                          <a:effectLst/>
                          <a:latin typeface="Calibri" panose="020F0502020204030204" pitchFamily="34" charset="0"/>
                        </a:rPr>
                        <a:t>Bayer studies </a:t>
                      </a:r>
                    </a:p>
                  </a:txBody>
                  <a:tcPr marL="9525" marR="9525" marT="9525" marB="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3175" cap="flat" cmpd="sng" algn="ctr">
                      <a:solidFill>
                        <a:schemeClr val="tx2"/>
                      </a:solidFill>
                      <a:prstDash val="dash"/>
                      <a:round/>
                      <a:headEnd type="none" w="med" len="med"/>
                      <a:tailEnd type="none" w="med" len="med"/>
                    </a:lnT>
                    <a:lnB w="3175" cap="flat" cmpd="sng" algn="ctr">
                      <a:solidFill>
                        <a:schemeClr val="tx2"/>
                      </a:solidFill>
                      <a:prstDash val="dash"/>
                      <a:round/>
                      <a:headEnd type="none" w="med" len="med"/>
                      <a:tailEnd type="none" w="med" len="med"/>
                    </a:lnB>
                    <a:lnTlToBr>
                      <a:noFill/>
                    </a:lnTlToBr>
                    <a:lnBlToTr>
                      <a:noFill/>
                    </a:lnBlToTr>
                    <a:noFill/>
                  </a:tcPr>
                </a:tc>
                <a:tc>
                  <a:txBody>
                    <a:bodyPr/>
                    <a:lstStyle/>
                    <a:p>
                      <a:pPr algn="l" fontAlgn="b"/>
                      <a:r>
                        <a:rPr lang="en-US" sz="1200" b="0" i="0" u="none" strike="noStrike" dirty="0">
                          <a:solidFill>
                            <a:srgbClr val="000000"/>
                          </a:solidFill>
                          <a:effectLst/>
                          <a:latin typeface="Calibri" panose="020F0502020204030204" pitchFamily="34" charset="0"/>
                        </a:rPr>
                        <a:t>CO</a:t>
                      </a:r>
                    </a:p>
                  </a:txBody>
                  <a:tcPr marL="9525" marR="9525" marT="9525" marB="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3175" cap="flat" cmpd="sng" algn="ctr">
                      <a:solidFill>
                        <a:schemeClr val="tx2"/>
                      </a:solidFill>
                      <a:prstDash val="dash"/>
                      <a:round/>
                      <a:headEnd type="none" w="med" len="med"/>
                      <a:tailEnd type="none" w="med" len="med"/>
                    </a:lnT>
                    <a:lnB w="3175" cap="flat" cmpd="sng" algn="ctr">
                      <a:solidFill>
                        <a:schemeClr val="tx2"/>
                      </a:solidFill>
                      <a:prstDash val="dash"/>
                      <a:round/>
                      <a:headEnd type="none" w="med" len="med"/>
                      <a:tailEnd type="none" w="med" len="med"/>
                    </a:lnB>
                    <a:lnTlToBr>
                      <a:noFill/>
                    </a:lnTlToBr>
                    <a:lnBlToTr>
                      <a:noFill/>
                    </a:lnBlToTr>
                    <a:solidFill>
                      <a:schemeClr val="bg1"/>
                    </a:solidFill>
                  </a:tcPr>
                </a:tc>
                <a:tc>
                  <a:txBody>
                    <a:bodyPr/>
                    <a:lstStyle/>
                    <a:p>
                      <a:pPr algn="l" fontAlgn="b"/>
                      <a:endParaRPr lang="en-US" sz="1200" b="0" i="0" u="none" strike="noStrike" dirty="0">
                        <a:solidFill>
                          <a:srgbClr val="000000"/>
                        </a:solidFill>
                        <a:effectLst/>
                        <a:latin typeface="Calibri" panose="020F0502020204030204" pitchFamily="34" charset="0"/>
                      </a:endParaRPr>
                    </a:p>
                  </a:txBody>
                  <a:tcPr marL="9525" marR="9525" marT="9525" marB="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3175" cap="flat" cmpd="sng" algn="ctr">
                      <a:solidFill>
                        <a:schemeClr val="tx2"/>
                      </a:solidFill>
                      <a:prstDash val="dash"/>
                      <a:round/>
                      <a:headEnd type="none" w="med" len="med"/>
                      <a:tailEnd type="none" w="med" len="med"/>
                    </a:lnT>
                    <a:lnB w="3175" cap="flat" cmpd="sng" algn="ctr">
                      <a:solidFill>
                        <a:schemeClr val="tx2"/>
                      </a:solidFill>
                      <a:prstDash val="dash"/>
                      <a:round/>
                      <a:headEnd type="none" w="med" len="med"/>
                      <a:tailEnd type="none" w="med" len="med"/>
                    </a:lnB>
                    <a:lnTlToBr>
                      <a:noFill/>
                    </a:lnTlToBr>
                    <a:lnBlToTr>
                      <a:noFill/>
                    </a:lnBlToTr>
                    <a:solidFill>
                      <a:schemeClr val="bg1"/>
                    </a:solidFill>
                  </a:tcPr>
                </a:tc>
                <a:tc>
                  <a:txBody>
                    <a:bodyPr/>
                    <a:lstStyle/>
                    <a:p>
                      <a:pPr algn="l" fontAlgn="b"/>
                      <a:endParaRPr lang="en-US" sz="1200" b="0" i="0" u="none" strike="noStrike" dirty="0">
                        <a:solidFill>
                          <a:srgbClr val="000000"/>
                        </a:solidFill>
                        <a:effectLst/>
                        <a:latin typeface="Calibri" panose="020F0502020204030204" pitchFamily="34" charset="0"/>
                      </a:endParaRPr>
                    </a:p>
                  </a:txBody>
                  <a:tcPr marL="9525" marR="9525" marT="9525" marB="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3175" cap="flat" cmpd="sng" algn="ctr">
                      <a:solidFill>
                        <a:schemeClr val="tx2"/>
                      </a:solidFill>
                      <a:prstDash val="dash"/>
                      <a:round/>
                      <a:headEnd type="none" w="med" len="med"/>
                      <a:tailEnd type="none" w="med" len="med"/>
                    </a:lnT>
                    <a:lnB w="3175" cap="flat" cmpd="sng" algn="ctr">
                      <a:solidFill>
                        <a:schemeClr val="tx2"/>
                      </a:solidFill>
                      <a:prstDash val="dash"/>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427645037"/>
                  </a:ext>
                </a:extLst>
              </a:tr>
              <a:tr h="242763">
                <a:tc>
                  <a:txBody>
                    <a:bodyPr/>
                    <a:lstStyle/>
                    <a:p>
                      <a:pPr algn="l" fontAlgn="b"/>
                      <a:r>
                        <a:rPr lang="en-US" sz="1200" b="0" i="0" u="none" strike="noStrike" dirty="0">
                          <a:solidFill>
                            <a:srgbClr val="000000"/>
                          </a:solidFill>
                          <a:effectLst/>
                          <a:latin typeface="Calibri" panose="020F0502020204030204" pitchFamily="34" charset="0"/>
                        </a:rPr>
                        <a:t>External </a:t>
                      </a:r>
                    </a:p>
                  </a:txBody>
                  <a:tcPr marL="9525" marR="9525" marT="9525" marB="0" anchor="ctr">
                    <a:lnL w="76200" cap="flat" cmpd="sng" algn="ctr">
                      <a:noFill/>
                      <a:prstDash val="solid"/>
                      <a:round/>
                      <a:headEnd type="none" w="med" len="med"/>
                      <a:tailEnd type="none" w="med" len="med"/>
                    </a:lnL>
                    <a:lnR w="76200" cap="flat" cmpd="sng" algn="ctr">
                      <a:solidFill>
                        <a:schemeClr val="bg1"/>
                      </a:solidFill>
                      <a:prstDash val="solid"/>
                      <a:round/>
                      <a:headEnd type="none" w="med" len="med"/>
                      <a:tailEnd type="none" w="med" len="med"/>
                    </a:lnR>
                    <a:lnT w="3175" cap="flat" cmpd="sng" algn="ctr">
                      <a:solidFill>
                        <a:schemeClr val="tx2"/>
                      </a:solidFill>
                      <a:prstDash val="dash"/>
                      <a:round/>
                      <a:headEnd type="none" w="med" len="med"/>
                      <a:tailEnd type="none" w="med" len="med"/>
                    </a:lnT>
                    <a:lnB w="3175" cap="flat" cmpd="sng" algn="ctr">
                      <a:solidFill>
                        <a:schemeClr val="tx2"/>
                      </a:solidFill>
                      <a:prstDash val="dash"/>
                      <a:round/>
                      <a:headEnd type="none" w="med" len="med"/>
                      <a:tailEnd type="none" w="med" len="med"/>
                    </a:lnB>
                    <a:lnTlToBr>
                      <a:noFill/>
                    </a:lnTlToBr>
                    <a:lnBlToTr>
                      <a:noFill/>
                    </a:lnBlToTr>
                    <a:solidFill>
                      <a:schemeClr val="bg1"/>
                    </a:solidFill>
                  </a:tcPr>
                </a:tc>
                <a:tc>
                  <a:txBody>
                    <a:bodyPr/>
                    <a:lstStyle/>
                    <a:p>
                      <a:pPr algn="l" fontAlgn="b"/>
                      <a:r>
                        <a:rPr lang="en-US" sz="1200" b="0" i="0" u="none" strike="noStrike" dirty="0">
                          <a:solidFill>
                            <a:srgbClr val="000000"/>
                          </a:solidFill>
                          <a:effectLst/>
                          <a:latin typeface="Calibri" panose="020F0502020204030204" pitchFamily="34" charset="0"/>
                        </a:rPr>
                        <a:t>CDE clinical trial data </a:t>
                      </a:r>
                    </a:p>
                  </a:txBody>
                  <a:tcPr marL="9525" marR="9525" marT="9525" marB="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3175" cap="flat" cmpd="sng" algn="ctr">
                      <a:solidFill>
                        <a:schemeClr val="tx2"/>
                      </a:solidFill>
                      <a:prstDash val="dash"/>
                      <a:round/>
                      <a:headEnd type="none" w="med" len="med"/>
                      <a:tailEnd type="none" w="med" len="med"/>
                    </a:lnT>
                    <a:lnB w="3175" cap="flat" cmpd="sng" algn="ctr">
                      <a:solidFill>
                        <a:schemeClr val="tx2"/>
                      </a:solidFill>
                      <a:prstDash val="dash"/>
                      <a:round/>
                      <a:headEnd type="none" w="med" len="med"/>
                      <a:tailEnd type="none" w="med" len="med"/>
                    </a:lnB>
                    <a:lnTlToBr>
                      <a:noFill/>
                    </a:lnTlToBr>
                    <a:lnBlToTr>
                      <a:noFill/>
                    </a:lnBlToTr>
                    <a:solidFill>
                      <a:schemeClr val="bg1"/>
                    </a:solidFill>
                  </a:tcPr>
                </a:tc>
                <a:tc>
                  <a:txBody>
                    <a:bodyPr/>
                    <a:lstStyle/>
                    <a:p>
                      <a:pPr algn="l" fontAlgn="b"/>
                      <a:endParaRPr lang="en-US" sz="1200" b="0" i="0" u="none" strike="noStrike" dirty="0">
                        <a:solidFill>
                          <a:schemeClr val="tx1"/>
                        </a:solidFill>
                        <a:effectLst/>
                        <a:latin typeface="Calibri" panose="020F0502020204030204" pitchFamily="34" charset="0"/>
                      </a:endParaRPr>
                    </a:p>
                  </a:txBody>
                  <a:tcPr marL="9525" marR="9525" marT="9525" marB="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3175" cap="flat" cmpd="sng" algn="ctr">
                      <a:solidFill>
                        <a:schemeClr val="tx2"/>
                      </a:solidFill>
                      <a:prstDash val="dash"/>
                      <a:round/>
                      <a:headEnd type="none" w="med" len="med"/>
                      <a:tailEnd type="none" w="med" len="med"/>
                    </a:lnT>
                    <a:lnB w="3175" cap="flat" cmpd="sng" algn="ctr">
                      <a:solidFill>
                        <a:schemeClr val="tx2"/>
                      </a:solidFill>
                      <a:prstDash val="dash"/>
                      <a:round/>
                      <a:headEnd type="none" w="med" len="med"/>
                      <a:tailEnd type="none" w="med" len="med"/>
                    </a:lnB>
                    <a:lnTlToBr>
                      <a:noFill/>
                    </a:lnTlToBr>
                    <a:lnBlToTr>
                      <a:noFill/>
                    </a:lnBlToTr>
                    <a:noFill/>
                  </a:tcPr>
                </a:tc>
                <a:tc>
                  <a:txBody>
                    <a:bodyPr/>
                    <a:lstStyle/>
                    <a:p>
                      <a:pPr algn="l" fontAlgn="b"/>
                      <a:r>
                        <a:rPr lang="en-US" sz="1200" b="0" i="0" u="none" strike="noStrike" dirty="0">
                          <a:solidFill>
                            <a:srgbClr val="000000"/>
                          </a:solidFill>
                          <a:effectLst/>
                          <a:latin typeface="Calibri" panose="020F0502020204030204" pitchFamily="34" charset="0"/>
                        </a:rPr>
                        <a:t>Bayer/External</a:t>
                      </a:r>
                    </a:p>
                  </a:txBody>
                  <a:tcPr marL="9525" marR="9525" marT="9525" marB="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3175" cap="flat" cmpd="sng" algn="ctr">
                      <a:solidFill>
                        <a:schemeClr val="tx2"/>
                      </a:solidFill>
                      <a:prstDash val="dash"/>
                      <a:round/>
                      <a:headEnd type="none" w="med" len="med"/>
                      <a:tailEnd type="none" w="med" len="med"/>
                    </a:lnT>
                    <a:lnB w="3175" cap="flat" cmpd="sng" algn="ctr">
                      <a:solidFill>
                        <a:schemeClr val="tx2"/>
                      </a:solidFill>
                      <a:prstDash val="dash"/>
                      <a:round/>
                      <a:headEnd type="none" w="med" len="med"/>
                      <a:tailEnd type="none" w="med" len="med"/>
                    </a:lnB>
                    <a:lnTlToBr>
                      <a:noFill/>
                    </a:lnTlToBr>
                    <a:lnBlToTr>
                      <a:noFill/>
                    </a:lnBlToTr>
                    <a:solidFill>
                      <a:schemeClr val="bg1"/>
                    </a:solidFill>
                  </a:tcPr>
                </a:tc>
                <a:tc>
                  <a:txBody>
                    <a:bodyPr/>
                    <a:lstStyle/>
                    <a:p>
                      <a:pPr algn="l" fontAlgn="b"/>
                      <a:r>
                        <a:rPr lang="en-US" sz="1200" b="0" i="0" u="none" strike="noStrike" dirty="0">
                          <a:solidFill>
                            <a:srgbClr val="000000"/>
                          </a:solidFill>
                          <a:effectLst/>
                          <a:latin typeface="Calibri" panose="020F0502020204030204" pitchFamily="34" charset="0"/>
                        </a:rPr>
                        <a:t>Under planning 1 </a:t>
                      </a:r>
                    </a:p>
                  </a:txBody>
                  <a:tcPr marL="9525" marR="9525" marT="9525" marB="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3175" cap="flat" cmpd="sng" algn="ctr">
                      <a:solidFill>
                        <a:schemeClr val="tx2"/>
                      </a:solidFill>
                      <a:prstDash val="dash"/>
                      <a:round/>
                      <a:headEnd type="none" w="med" len="med"/>
                      <a:tailEnd type="none" w="med" len="med"/>
                    </a:lnT>
                    <a:lnB w="3175" cap="flat" cmpd="sng" algn="ctr">
                      <a:solidFill>
                        <a:schemeClr val="tx2"/>
                      </a:solidFill>
                      <a:prstDash val="dash"/>
                      <a:round/>
                      <a:headEnd type="none" w="med" len="med"/>
                      <a:tailEnd type="none" w="med" len="med"/>
                    </a:lnB>
                    <a:lnTlToBr>
                      <a:noFill/>
                    </a:lnTlToBr>
                    <a:lnBlToTr>
                      <a:noFill/>
                    </a:lnBlToTr>
                    <a:solidFill>
                      <a:schemeClr val="bg1"/>
                    </a:solidFill>
                  </a:tcPr>
                </a:tc>
                <a:tc>
                  <a:txBody>
                    <a:bodyPr/>
                    <a:lstStyle/>
                    <a:p>
                      <a:pPr algn="l" fontAlgn="b"/>
                      <a:endParaRPr lang="en-US" sz="1200" b="0" i="0" u="none" strike="noStrike" dirty="0">
                        <a:solidFill>
                          <a:srgbClr val="000000"/>
                        </a:solidFill>
                        <a:effectLst/>
                        <a:latin typeface="Calibri" panose="020F0502020204030204" pitchFamily="34" charset="0"/>
                      </a:endParaRPr>
                    </a:p>
                  </a:txBody>
                  <a:tcPr marL="9525" marR="9525" marT="9525" marB="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3175" cap="flat" cmpd="sng" algn="ctr">
                      <a:solidFill>
                        <a:schemeClr val="tx2"/>
                      </a:solidFill>
                      <a:prstDash val="dash"/>
                      <a:round/>
                      <a:headEnd type="none" w="med" len="med"/>
                      <a:tailEnd type="none" w="med" len="med"/>
                    </a:lnT>
                    <a:lnB w="3175" cap="flat" cmpd="sng" algn="ctr">
                      <a:solidFill>
                        <a:schemeClr val="tx2"/>
                      </a:solidFill>
                      <a:prstDash val="dash"/>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3966229421"/>
                  </a:ext>
                </a:extLst>
              </a:tr>
              <a:tr h="326292">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alibri" panose="020F0502020204030204" pitchFamily="34" charset="0"/>
                          <a:cs typeface="Arial"/>
                        </a:rPr>
                        <a:t>External </a:t>
                      </a:r>
                      <a:endPar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Arial"/>
                      </a:endParaRPr>
                    </a:p>
                  </a:txBody>
                  <a:tcPr marL="9525" marR="9525" marT="9525" marB="0" anchor="ctr">
                    <a:lnL w="76200" cap="flat" cmpd="sng" algn="ctr">
                      <a:noFill/>
                      <a:prstDash val="solid"/>
                      <a:round/>
                      <a:headEnd type="none" w="med" len="med"/>
                      <a:tailEnd type="none" w="med" len="med"/>
                    </a:lnL>
                    <a:lnR w="76200" cap="flat" cmpd="sng" algn="ctr">
                      <a:solidFill>
                        <a:schemeClr val="bg1"/>
                      </a:solidFill>
                      <a:prstDash val="solid"/>
                      <a:round/>
                      <a:headEnd type="none" w="med" len="med"/>
                      <a:tailEnd type="none" w="med" len="med"/>
                    </a:lnR>
                    <a:lnT w="3175" cap="flat" cmpd="sng" algn="ctr">
                      <a:solidFill>
                        <a:schemeClr val="tx2"/>
                      </a:solidFill>
                      <a:prstDash val="dash"/>
                      <a:round/>
                      <a:headEnd type="none" w="med" len="med"/>
                      <a:tailEnd type="none" w="med" len="med"/>
                    </a:lnT>
                    <a:lnB w="3175" cap="flat" cmpd="sng" algn="ctr">
                      <a:solidFill>
                        <a:schemeClr val="tx2"/>
                      </a:solidFill>
                      <a:prstDash val="dash"/>
                      <a:round/>
                      <a:headEnd type="none" w="med" len="med"/>
                      <a:tailEnd type="none" w="med" len="med"/>
                    </a:lnB>
                    <a:lnTlToBr>
                      <a:noFill/>
                    </a:lnTlToBr>
                    <a:lnBlToTr>
                      <a:noFill/>
                    </a:lnBlToTr>
                    <a:solidFill>
                      <a:schemeClr val="bg1"/>
                    </a:solidFill>
                  </a:tcPr>
                </a:tc>
                <a:tc>
                  <a:txBody>
                    <a:bodyPr/>
                    <a:lstStyle/>
                    <a:p>
                      <a:pPr algn="l" fontAlgn="b"/>
                      <a:r>
                        <a:rPr lang="en-US" sz="1200" b="0" i="0" u="none" strike="noStrike" dirty="0">
                          <a:solidFill>
                            <a:srgbClr val="000000"/>
                          </a:solidFill>
                          <a:effectLst/>
                          <a:latin typeface="Calibri" panose="020F0502020204030204" pitchFamily="34" charset="0"/>
                        </a:rPr>
                        <a:t>CDE registry sites/PIs</a:t>
                      </a:r>
                    </a:p>
                  </a:txBody>
                  <a:tcPr marL="9525" marR="9525" marT="9525" marB="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3175" cap="flat" cmpd="sng" algn="ctr">
                      <a:solidFill>
                        <a:schemeClr val="tx2"/>
                      </a:solidFill>
                      <a:prstDash val="dash"/>
                      <a:round/>
                      <a:headEnd type="none" w="med" len="med"/>
                      <a:tailEnd type="none" w="med" len="med"/>
                    </a:lnT>
                    <a:lnB w="3175" cap="flat" cmpd="sng" algn="ctr">
                      <a:solidFill>
                        <a:schemeClr val="tx2"/>
                      </a:solidFill>
                      <a:prstDash val="dash"/>
                      <a:round/>
                      <a:headEnd type="none" w="med" len="med"/>
                      <a:tailEnd type="none" w="med" len="med"/>
                    </a:lnB>
                    <a:lnTlToBr>
                      <a:noFill/>
                    </a:lnTlToBr>
                    <a:lnBlToTr>
                      <a:noFill/>
                    </a:lnBlToTr>
                    <a:solidFill>
                      <a:schemeClr val="bg1"/>
                    </a:solidFill>
                  </a:tcPr>
                </a:tc>
                <a:tc>
                  <a:txBody>
                    <a:bodyPr/>
                    <a:lstStyle/>
                    <a:p>
                      <a:pPr algn="l" fontAlgn="b"/>
                      <a:r>
                        <a:rPr lang="en-US" sz="1200" b="0" i="0" u="none" strike="noStrike" dirty="0">
                          <a:solidFill>
                            <a:schemeClr val="tx1"/>
                          </a:solidFill>
                          <a:effectLst/>
                          <a:latin typeface="Calibri" panose="020F0502020204030204" pitchFamily="34" charset="0"/>
                        </a:rPr>
                        <a:t>Registered sites and PIs</a:t>
                      </a:r>
                    </a:p>
                  </a:txBody>
                  <a:tcPr marL="9525" marR="9525" marT="9525" marB="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3175" cap="flat" cmpd="sng" algn="ctr">
                      <a:solidFill>
                        <a:schemeClr val="tx2"/>
                      </a:solidFill>
                      <a:prstDash val="dash"/>
                      <a:round/>
                      <a:headEnd type="none" w="med" len="med"/>
                      <a:tailEnd type="none" w="med" len="med"/>
                    </a:lnT>
                    <a:lnB w="3175" cap="flat" cmpd="sng" algn="ctr">
                      <a:solidFill>
                        <a:schemeClr val="tx2"/>
                      </a:solidFill>
                      <a:prstDash val="dash"/>
                      <a:round/>
                      <a:headEnd type="none" w="med" len="med"/>
                      <a:tailEnd type="none" w="med" len="med"/>
                    </a:lnB>
                    <a:lnTlToBr>
                      <a:noFill/>
                    </a:lnTlToBr>
                    <a:lnBlToTr>
                      <a:noFill/>
                    </a:lnBlToTr>
                    <a:no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alibri" panose="020F0502020204030204" pitchFamily="34" charset="0"/>
                          <a:cs typeface="Arial"/>
                        </a:rPr>
                        <a:t>Bayer/External</a:t>
                      </a:r>
                      <a:endPar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Arial"/>
                      </a:endParaRPr>
                    </a:p>
                  </a:txBody>
                  <a:tcPr marL="9525" marR="9525" marT="9525" marB="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3175" cap="flat" cmpd="sng" algn="ctr">
                      <a:solidFill>
                        <a:schemeClr val="tx2"/>
                      </a:solidFill>
                      <a:prstDash val="dash"/>
                      <a:round/>
                      <a:headEnd type="none" w="med" len="med"/>
                      <a:tailEnd type="none" w="med" len="med"/>
                    </a:lnT>
                    <a:lnB w="3175" cap="flat" cmpd="sng" algn="ctr">
                      <a:solidFill>
                        <a:schemeClr val="tx2"/>
                      </a:solidFill>
                      <a:prstDash val="dash"/>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Arial"/>
                        </a:rPr>
                        <a:t>Under planning 1</a:t>
                      </a:r>
                    </a:p>
                  </a:txBody>
                  <a:tcPr marL="9525" marR="9525" marT="9525" marB="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3175" cap="flat" cmpd="sng" algn="ctr">
                      <a:solidFill>
                        <a:schemeClr val="tx2"/>
                      </a:solidFill>
                      <a:prstDash val="dash"/>
                      <a:round/>
                      <a:headEnd type="none" w="med" len="med"/>
                      <a:tailEnd type="none" w="med" len="med"/>
                    </a:lnT>
                    <a:lnB w="3175" cap="flat" cmpd="sng" algn="ctr">
                      <a:solidFill>
                        <a:schemeClr val="tx2"/>
                      </a:solidFill>
                      <a:prstDash val="dash"/>
                      <a:round/>
                      <a:headEnd type="none" w="med" len="med"/>
                      <a:tailEnd type="none" w="med" len="med"/>
                    </a:lnB>
                    <a:lnTlToBr>
                      <a:noFill/>
                    </a:lnTlToBr>
                    <a:lnBlToTr>
                      <a:noFill/>
                    </a:lnBlToTr>
                    <a:solidFill>
                      <a:schemeClr val="bg1"/>
                    </a:solidFill>
                  </a:tcPr>
                </a:tc>
                <a:tc>
                  <a:txBody>
                    <a:bodyPr/>
                    <a:lstStyle/>
                    <a:p>
                      <a:pPr algn="l" fontAlgn="b"/>
                      <a:endParaRPr lang="en-US" sz="1200" b="0" i="0" u="none" strike="noStrike" dirty="0">
                        <a:solidFill>
                          <a:srgbClr val="000000"/>
                        </a:solidFill>
                        <a:effectLst/>
                        <a:latin typeface="Calibri" panose="020F0502020204030204" pitchFamily="34" charset="0"/>
                      </a:endParaRPr>
                    </a:p>
                  </a:txBody>
                  <a:tcPr marL="9525" marR="9525" marT="9525" marB="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3175" cap="flat" cmpd="sng" algn="ctr">
                      <a:solidFill>
                        <a:schemeClr val="tx2"/>
                      </a:solidFill>
                      <a:prstDash val="dash"/>
                      <a:round/>
                      <a:headEnd type="none" w="med" len="med"/>
                      <a:tailEnd type="none" w="med" len="med"/>
                    </a:lnT>
                    <a:lnB w="3175" cap="flat" cmpd="sng" algn="ctr">
                      <a:solidFill>
                        <a:schemeClr val="tx2"/>
                      </a:solidFill>
                      <a:prstDash val="dash"/>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3889409659"/>
                  </a:ext>
                </a:extLst>
              </a:tr>
              <a:tr h="245083">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alibri" panose="020F0502020204030204" pitchFamily="34" charset="0"/>
                          <a:cs typeface="Arial"/>
                        </a:rPr>
                        <a:t>External </a:t>
                      </a:r>
                      <a:endPar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Arial"/>
                      </a:endParaRPr>
                    </a:p>
                  </a:txBody>
                  <a:tcPr marL="9525" marR="9525" marT="9525" marB="0" anchor="ctr">
                    <a:lnL w="76200" cap="flat" cmpd="sng" algn="ctr">
                      <a:noFill/>
                      <a:prstDash val="solid"/>
                      <a:round/>
                      <a:headEnd type="none" w="med" len="med"/>
                      <a:tailEnd type="none" w="med" len="med"/>
                    </a:lnL>
                    <a:lnR w="76200" cap="flat" cmpd="sng" algn="ctr">
                      <a:solidFill>
                        <a:schemeClr val="bg1"/>
                      </a:solidFill>
                      <a:prstDash val="solid"/>
                      <a:round/>
                      <a:headEnd type="none" w="med" len="med"/>
                      <a:tailEnd type="none" w="med" len="med"/>
                    </a:lnR>
                    <a:lnT w="3175" cap="flat" cmpd="sng" algn="ctr">
                      <a:solidFill>
                        <a:schemeClr val="tx2"/>
                      </a:solidFill>
                      <a:prstDash val="dash"/>
                      <a:round/>
                      <a:headEnd type="none" w="med" len="med"/>
                      <a:tailEnd type="none" w="med" len="med"/>
                    </a:lnT>
                    <a:lnB w="3175" cap="flat" cmpd="sng" algn="ctr">
                      <a:solidFill>
                        <a:schemeClr val="tx2"/>
                      </a:solidFill>
                      <a:prstDash val="dash"/>
                      <a:round/>
                      <a:headEnd type="none" w="med" len="med"/>
                      <a:tailEnd type="none" w="med" len="med"/>
                    </a:lnB>
                    <a:lnTlToBr>
                      <a:noFill/>
                    </a:lnTlToBr>
                    <a:lnBlToTr>
                      <a:noFill/>
                    </a:lnBlToTr>
                    <a:solidFill>
                      <a:schemeClr val="bg1"/>
                    </a:solidFill>
                  </a:tcPr>
                </a:tc>
                <a:tc>
                  <a:txBody>
                    <a:bodyPr/>
                    <a:lstStyle/>
                    <a:p>
                      <a:pPr algn="l" fontAlgn="b"/>
                      <a:r>
                        <a:rPr lang="zh-CN" altLang="en-US" sz="1200" b="0" i="0" u="none" strike="noStrike" dirty="0">
                          <a:solidFill>
                            <a:srgbClr val="000000"/>
                          </a:solidFill>
                          <a:effectLst/>
                          <a:latin typeface="Calibri" panose="020F0502020204030204" pitchFamily="34" charset="0"/>
                        </a:rPr>
                        <a:t>好大夫</a:t>
                      </a:r>
                      <a:endParaRPr lang="en-US" sz="1200" b="0" i="0" u="none" strike="noStrike" dirty="0">
                        <a:solidFill>
                          <a:srgbClr val="000000"/>
                        </a:solidFill>
                        <a:effectLst/>
                        <a:latin typeface="Calibri" panose="020F0502020204030204" pitchFamily="34" charset="0"/>
                      </a:endParaRPr>
                    </a:p>
                  </a:txBody>
                  <a:tcPr marL="9525" marR="9525" marT="9525" marB="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3175" cap="flat" cmpd="sng" algn="ctr">
                      <a:solidFill>
                        <a:schemeClr val="tx2"/>
                      </a:solidFill>
                      <a:prstDash val="dash"/>
                      <a:round/>
                      <a:headEnd type="none" w="med" len="med"/>
                      <a:tailEnd type="none" w="med" len="med"/>
                    </a:lnT>
                    <a:lnB w="3175" cap="flat" cmpd="sng" algn="ctr">
                      <a:solidFill>
                        <a:schemeClr val="tx2"/>
                      </a:solidFill>
                      <a:prstDash val="dash"/>
                      <a:round/>
                      <a:headEnd type="none" w="med" len="med"/>
                      <a:tailEnd type="none" w="med" len="med"/>
                    </a:lnB>
                    <a:lnTlToBr>
                      <a:noFill/>
                    </a:lnTlToBr>
                    <a:lnBlToTr>
                      <a:noFill/>
                    </a:lnBlToTr>
                    <a:solidFill>
                      <a:schemeClr val="bg1"/>
                    </a:solidFill>
                  </a:tcPr>
                </a:tc>
                <a:tc>
                  <a:txBody>
                    <a:bodyPr/>
                    <a:lstStyle/>
                    <a:p>
                      <a:pPr algn="l" fontAlgn="b"/>
                      <a:r>
                        <a:rPr lang="en-US" sz="1200" b="0" i="0" u="none" strike="noStrike" dirty="0">
                          <a:solidFill>
                            <a:schemeClr val="tx1"/>
                          </a:solidFill>
                          <a:effectLst/>
                          <a:latin typeface="Calibri" panose="020F0502020204030204" pitchFamily="34" charset="0"/>
                        </a:rPr>
                        <a:t>Physician profile data</a:t>
                      </a:r>
                    </a:p>
                  </a:txBody>
                  <a:tcPr marL="9525" marR="9525" marT="9525" marB="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3175" cap="flat" cmpd="sng" algn="ctr">
                      <a:solidFill>
                        <a:schemeClr val="tx2"/>
                      </a:solidFill>
                      <a:prstDash val="dash"/>
                      <a:round/>
                      <a:headEnd type="none" w="med" len="med"/>
                      <a:tailEnd type="none" w="med" len="med"/>
                    </a:lnT>
                    <a:lnB w="3175" cap="flat" cmpd="sng" algn="ctr">
                      <a:solidFill>
                        <a:schemeClr val="tx2"/>
                      </a:solidFill>
                      <a:prstDash val="dash"/>
                      <a:round/>
                      <a:headEnd type="none" w="med" len="med"/>
                      <a:tailEnd type="none" w="med" len="med"/>
                    </a:lnB>
                    <a:lnTlToBr>
                      <a:noFill/>
                    </a:lnTlToBr>
                    <a:lnBlToTr>
                      <a:noFill/>
                    </a:lnBlToTr>
                    <a:no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alibri" panose="020F0502020204030204" pitchFamily="34" charset="0"/>
                          <a:cs typeface="Arial"/>
                        </a:rPr>
                        <a:t>Bayer/External</a:t>
                      </a:r>
                      <a:endPar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Arial"/>
                      </a:endParaRPr>
                    </a:p>
                  </a:txBody>
                  <a:tcPr marL="9525" marR="9525" marT="9525" marB="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3175" cap="flat" cmpd="sng" algn="ctr">
                      <a:solidFill>
                        <a:schemeClr val="tx2"/>
                      </a:solidFill>
                      <a:prstDash val="dash"/>
                      <a:round/>
                      <a:headEnd type="none" w="med" len="med"/>
                      <a:tailEnd type="none" w="med" len="med"/>
                    </a:lnT>
                    <a:lnB w="3175" cap="flat" cmpd="sng" algn="ctr">
                      <a:solidFill>
                        <a:schemeClr val="tx2"/>
                      </a:solidFill>
                      <a:prstDash val="dash"/>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Arial"/>
                        </a:rPr>
                        <a:t>Under planning 1</a:t>
                      </a:r>
                    </a:p>
                  </a:txBody>
                  <a:tcPr marL="9525" marR="9525" marT="9525" marB="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3175" cap="flat" cmpd="sng" algn="ctr">
                      <a:solidFill>
                        <a:schemeClr val="tx2"/>
                      </a:solidFill>
                      <a:prstDash val="dash"/>
                      <a:round/>
                      <a:headEnd type="none" w="med" len="med"/>
                      <a:tailEnd type="none" w="med" len="med"/>
                    </a:lnT>
                    <a:lnB w="3175" cap="flat" cmpd="sng" algn="ctr">
                      <a:solidFill>
                        <a:schemeClr val="tx2"/>
                      </a:solidFill>
                      <a:prstDash val="dash"/>
                      <a:round/>
                      <a:headEnd type="none" w="med" len="med"/>
                      <a:tailEnd type="none" w="med" len="med"/>
                    </a:lnB>
                    <a:lnTlToBr>
                      <a:noFill/>
                    </a:lnTlToBr>
                    <a:lnBlToTr>
                      <a:noFill/>
                    </a:lnBlToTr>
                    <a:solidFill>
                      <a:schemeClr val="bg1"/>
                    </a:solidFill>
                  </a:tcPr>
                </a:tc>
                <a:tc>
                  <a:txBody>
                    <a:bodyPr/>
                    <a:lstStyle/>
                    <a:p>
                      <a:pPr algn="l" fontAlgn="b"/>
                      <a:endParaRPr lang="en-US" sz="1200" b="0" i="0" u="none" strike="noStrike" dirty="0">
                        <a:solidFill>
                          <a:srgbClr val="000000"/>
                        </a:solidFill>
                        <a:effectLst/>
                        <a:latin typeface="Calibri" panose="020F0502020204030204" pitchFamily="34" charset="0"/>
                      </a:endParaRPr>
                    </a:p>
                  </a:txBody>
                  <a:tcPr marL="9525" marR="9525" marT="9525" marB="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3175" cap="flat" cmpd="sng" algn="ctr">
                      <a:solidFill>
                        <a:schemeClr val="tx2"/>
                      </a:solidFill>
                      <a:prstDash val="dash"/>
                      <a:round/>
                      <a:headEnd type="none" w="med" len="med"/>
                      <a:tailEnd type="none" w="med" len="med"/>
                    </a:lnT>
                    <a:lnB w="3175" cap="flat" cmpd="sng" algn="ctr">
                      <a:solidFill>
                        <a:schemeClr val="tx2"/>
                      </a:solidFill>
                      <a:prstDash val="dash"/>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600388034"/>
                  </a:ext>
                </a:extLst>
              </a:tr>
              <a:tr h="242763">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alibri" panose="020F0502020204030204" pitchFamily="34" charset="0"/>
                          <a:cs typeface="Arial"/>
                        </a:rPr>
                        <a:t>External </a:t>
                      </a:r>
                      <a:endPar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Arial"/>
                      </a:endParaRPr>
                    </a:p>
                  </a:txBody>
                  <a:tcPr marL="9525" marR="9525" marT="9525" marB="0" anchor="ctr">
                    <a:lnL w="76200" cap="flat" cmpd="sng" algn="ctr">
                      <a:noFill/>
                      <a:prstDash val="solid"/>
                      <a:round/>
                      <a:headEnd type="none" w="med" len="med"/>
                      <a:tailEnd type="none" w="med" len="med"/>
                    </a:lnL>
                    <a:lnR w="76200" cap="flat" cmpd="sng" algn="ctr">
                      <a:solidFill>
                        <a:schemeClr val="bg1"/>
                      </a:solidFill>
                      <a:prstDash val="solid"/>
                      <a:round/>
                      <a:headEnd type="none" w="med" len="med"/>
                      <a:tailEnd type="none" w="med" len="med"/>
                    </a:lnR>
                    <a:lnT w="3175" cap="flat" cmpd="sng" algn="ctr">
                      <a:solidFill>
                        <a:schemeClr val="tx2"/>
                      </a:solidFill>
                      <a:prstDash val="dash"/>
                      <a:round/>
                      <a:headEnd type="none" w="med" len="med"/>
                      <a:tailEnd type="none" w="med" len="med"/>
                    </a:lnT>
                    <a:lnB w="3175" cap="flat" cmpd="sng" algn="ctr">
                      <a:solidFill>
                        <a:schemeClr val="tx2"/>
                      </a:solidFill>
                      <a:prstDash val="dash"/>
                      <a:round/>
                      <a:headEnd type="none" w="med" len="med"/>
                      <a:tailEnd type="none" w="med" len="med"/>
                    </a:lnB>
                    <a:lnTlToBr>
                      <a:noFill/>
                    </a:lnTlToBr>
                    <a:lnBlToTr>
                      <a:noFill/>
                    </a:lnBlToTr>
                    <a:solidFill>
                      <a:schemeClr val="bg1"/>
                    </a:solidFill>
                  </a:tcPr>
                </a:tc>
                <a:tc>
                  <a:txBody>
                    <a:bodyPr/>
                    <a:lstStyle/>
                    <a:p>
                      <a:pPr algn="l" fontAlgn="b"/>
                      <a:r>
                        <a:rPr lang="zh-CN" altLang="en-US" sz="1200" b="0" i="0" u="none" strike="noStrike" dirty="0">
                          <a:solidFill>
                            <a:srgbClr val="000000"/>
                          </a:solidFill>
                          <a:effectLst/>
                          <a:latin typeface="Calibri" panose="020F0502020204030204" pitchFamily="34" charset="0"/>
                        </a:rPr>
                        <a:t>药研社</a:t>
                      </a:r>
                      <a:endParaRPr lang="en-US" sz="1200" b="0" i="0" u="none" strike="noStrike" dirty="0">
                        <a:solidFill>
                          <a:srgbClr val="000000"/>
                        </a:solidFill>
                        <a:effectLst/>
                        <a:latin typeface="Calibri" panose="020F0502020204030204" pitchFamily="34" charset="0"/>
                      </a:endParaRPr>
                    </a:p>
                  </a:txBody>
                  <a:tcPr marL="9525" marR="9525" marT="9525" marB="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3175" cap="flat" cmpd="sng" algn="ctr">
                      <a:solidFill>
                        <a:schemeClr val="tx2"/>
                      </a:solidFill>
                      <a:prstDash val="dash"/>
                      <a:round/>
                      <a:headEnd type="none" w="med" len="med"/>
                      <a:tailEnd type="none" w="med" len="med"/>
                    </a:lnT>
                    <a:lnB w="3175" cap="flat" cmpd="sng" algn="ctr">
                      <a:solidFill>
                        <a:schemeClr val="tx2"/>
                      </a:solidFill>
                      <a:prstDash val="dash"/>
                      <a:round/>
                      <a:headEnd type="none" w="med" len="med"/>
                      <a:tailEnd type="none" w="med" len="med"/>
                    </a:lnB>
                    <a:lnTlToBr>
                      <a:noFill/>
                    </a:lnTlToBr>
                    <a:lnBlToTr>
                      <a:noFill/>
                    </a:lnBlToTr>
                    <a:solidFill>
                      <a:schemeClr val="bg1"/>
                    </a:solidFill>
                  </a:tcPr>
                </a:tc>
                <a:tc>
                  <a:txBody>
                    <a:bodyPr/>
                    <a:lstStyle/>
                    <a:p>
                      <a:pPr algn="l" fontAlgn="b"/>
                      <a:r>
                        <a:rPr lang="en-US" sz="1200" b="0" i="0" u="none" strike="noStrike" dirty="0">
                          <a:solidFill>
                            <a:schemeClr val="tx1"/>
                          </a:solidFill>
                          <a:effectLst/>
                          <a:latin typeface="Calibri" panose="020F0502020204030204" pitchFamily="34" charset="0"/>
                        </a:rPr>
                        <a:t>Sites operation data </a:t>
                      </a:r>
                    </a:p>
                  </a:txBody>
                  <a:tcPr marL="9525" marR="9525" marT="9525" marB="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3175" cap="flat" cmpd="sng" algn="ctr">
                      <a:solidFill>
                        <a:schemeClr val="tx2"/>
                      </a:solidFill>
                      <a:prstDash val="dash"/>
                      <a:round/>
                      <a:headEnd type="none" w="med" len="med"/>
                      <a:tailEnd type="none" w="med" len="med"/>
                    </a:lnT>
                    <a:lnB w="3175" cap="flat" cmpd="sng" algn="ctr">
                      <a:solidFill>
                        <a:schemeClr val="tx2"/>
                      </a:solidFill>
                      <a:prstDash val="dash"/>
                      <a:round/>
                      <a:headEnd type="none" w="med" len="med"/>
                      <a:tailEnd type="none" w="med" len="med"/>
                    </a:lnB>
                    <a:lnTlToBr>
                      <a:noFill/>
                    </a:lnTlToBr>
                    <a:lnBlToTr>
                      <a:noFill/>
                    </a:lnBlToTr>
                    <a:no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alibri" panose="020F0502020204030204" pitchFamily="34" charset="0"/>
                          <a:cs typeface="Arial"/>
                        </a:rPr>
                        <a:t>Bayer/External</a:t>
                      </a:r>
                      <a:endPar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Arial"/>
                      </a:endParaRPr>
                    </a:p>
                  </a:txBody>
                  <a:tcPr marL="9525" marR="9525" marT="9525" marB="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3175" cap="flat" cmpd="sng" algn="ctr">
                      <a:solidFill>
                        <a:schemeClr val="tx2"/>
                      </a:solidFill>
                      <a:prstDash val="dash"/>
                      <a:round/>
                      <a:headEnd type="none" w="med" len="med"/>
                      <a:tailEnd type="none" w="med" len="med"/>
                    </a:lnT>
                    <a:lnB w="3175" cap="flat" cmpd="sng" algn="ctr">
                      <a:solidFill>
                        <a:schemeClr val="tx2"/>
                      </a:solidFill>
                      <a:prstDash val="dash"/>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Arial"/>
                        </a:rPr>
                        <a:t>Under planning 1</a:t>
                      </a:r>
                    </a:p>
                  </a:txBody>
                  <a:tcPr marL="9525" marR="9525" marT="9525" marB="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3175" cap="flat" cmpd="sng" algn="ctr">
                      <a:solidFill>
                        <a:schemeClr val="tx2"/>
                      </a:solidFill>
                      <a:prstDash val="dash"/>
                      <a:round/>
                      <a:headEnd type="none" w="med" len="med"/>
                      <a:tailEnd type="none" w="med" len="med"/>
                    </a:lnT>
                    <a:lnB w="3175" cap="flat" cmpd="sng" algn="ctr">
                      <a:solidFill>
                        <a:schemeClr val="tx2"/>
                      </a:solidFill>
                      <a:prstDash val="dash"/>
                      <a:round/>
                      <a:headEnd type="none" w="med" len="med"/>
                      <a:tailEnd type="none" w="med" len="med"/>
                    </a:lnB>
                    <a:lnTlToBr>
                      <a:noFill/>
                    </a:lnTlToBr>
                    <a:lnBlToTr>
                      <a:noFill/>
                    </a:lnBlToTr>
                    <a:solidFill>
                      <a:schemeClr val="bg1"/>
                    </a:solidFill>
                  </a:tcPr>
                </a:tc>
                <a:tc>
                  <a:txBody>
                    <a:bodyPr/>
                    <a:lstStyle/>
                    <a:p>
                      <a:pPr algn="l" fontAlgn="b"/>
                      <a:endParaRPr lang="en-US" sz="1200" b="0" i="0" u="none" strike="noStrike" dirty="0">
                        <a:solidFill>
                          <a:srgbClr val="000000"/>
                        </a:solidFill>
                        <a:effectLst/>
                        <a:latin typeface="Calibri" panose="020F0502020204030204" pitchFamily="34" charset="0"/>
                      </a:endParaRPr>
                    </a:p>
                  </a:txBody>
                  <a:tcPr marL="9525" marR="9525" marT="9525" marB="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3175" cap="flat" cmpd="sng" algn="ctr">
                      <a:solidFill>
                        <a:schemeClr val="tx2"/>
                      </a:solidFill>
                      <a:prstDash val="dash"/>
                      <a:round/>
                      <a:headEnd type="none" w="med" len="med"/>
                      <a:tailEnd type="none" w="med" len="med"/>
                    </a:lnT>
                    <a:lnB w="3175" cap="flat" cmpd="sng" algn="ctr">
                      <a:solidFill>
                        <a:schemeClr val="tx2"/>
                      </a:solidFill>
                      <a:prstDash val="dash"/>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2355053131"/>
                  </a:ext>
                </a:extLst>
              </a:tr>
              <a:tr h="326292">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000000"/>
                          </a:solidFill>
                          <a:effectLst/>
                          <a:uLnTx/>
                          <a:uFillTx/>
                          <a:latin typeface="Calibri" panose="020F0502020204030204" pitchFamily="34" charset="0"/>
                          <a:cs typeface="Arial"/>
                        </a:rPr>
                        <a:t>3</a:t>
                      </a:r>
                      <a:r>
                        <a:rPr kumimoji="0" lang="en-US" altLang="zh-CN" sz="1200" b="0" i="0" u="none" strike="noStrike" kern="1200" cap="none" spc="0" normalizeH="0" baseline="30000" noProof="0" dirty="0">
                          <a:ln>
                            <a:noFill/>
                          </a:ln>
                          <a:solidFill>
                            <a:srgbClr val="000000"/>
                          </a:solidFill>
                          <a:effectLst/>
                          <a:uLnTx/>
                          <a:uFillTx/>
                          <a:latin typeface="Calibri" panose="020F0502020204030204" pitchFamily="34" charset="0"/>
                          <a:cs typeface="Arial"/>
                        </a:rPr>
                        <a:t>rd</a:t>
                      </a:r>
                      <a:r>
                        <a:rPr kumimoji="0" lang="en-US" altLang="zh-CN" sz="1200" b="0" i="0" u="none" strike="noStrike" kern="1200" cap="none" spc="0" normalizeH="0" baseline="0" noProof="0" dirty="0">
                          <a:ln>
                            <a:noFill/>
                          </a:ln>
                          <a:solidFill>
                            <a:srgbClr val="000000"/>
                          </a:solidFill>
                          <a:effectLst/>
                          <a:uLnTx/>
                          <a:uFillTx/>
                          <a:latin typeface="Calibri" panose="020F0502020204030204" pitchFamily="34" charset="0"/>
                          <a:cs typeface="Arial"/>
                        </a:rPr>
                        <a:t> party </a:t>
                      </a:r>
                      <a:endPar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Arial"/>
                      </a:endParaRPr>
                    </a:p>
                  </a:txBody>
                  <a:tcPr marL="9525" marR="9525" marT="9525" marB="0" anchor="ctr">
                    <a:lnL w="76200" cap="flat" cmpd="sng" algn="ctr">
                      <a:noFill/>
                      <a:prstDash val="solid"/>
                      <a:round/>
                      <a:headEnd type="none" w="med" len="med"/>
                      <a:tailEnd type="none" w="med" len="med"/>
                    </a:lnL>
                    <a:lnR w="76200" cap="flat" cmpd="sng" algn="ctr">
                      <a:solidFill>
                        <a:schemeClr val="bg1"/>
                      </a:solidFill>
                      <a:prstDash val="solid"/>
                      <a:round/>
                      <a:headEnd type="none" w="med" len="med"/>
                      <a:tailEnd type="none" w="med" len="med"/>
                    </a:lnR>
                    <a:lnT w="3175" cap="flat" cmpd="sng" algn="ctr">
                      <a:solidFill>
                        <a:schemeClr val="tx2"/>
                      </a:solidFill>
                      <a:prstDash val="dash"/>
                      <a:round/>
                      <a:headEnd type="none" w="med" len="med"/>
                      <a:tailEnd type="none" w="med" len="med"/>
                    </a:lnT>
                    <a:lnB w="3175" cap="flat" cmpd="sng" algn="ctr">
                      <a:solidFill>
                        <a:schemeClr val="tx2"/>
                      </a:solidFill>
                      <a:prstDash val="dash"/>
                      <a:round/>
                      <a:headEnd type="none" w="med" len="med"/>
                      <a:tailEnd type="none" w="med" len="med"/>
                    </a:lnB>
                    <a:lnTlToBr>
                      <a:noFill/>
                    </a:lnTlToBr>
                    <a:lnBlToTr>
                      <a:noFill/>
                    </a:lnBlToTr>
                    <a:solidFill>
                      <a:schemeClr val="bg1"/>
                    </a:solidFill>
                  </a:tcPr>
                </a:tc>
                <a:tc>
                  <a:txBody>
                    <a:bodyPr/>
                    <a:lstStyle/>
                    <a:p>
                      <a:pPr algn="l" fontAlgn="b"/>
                      <a:r>
                        <a:rPr lang="en-US" sz="1200" b="0" i="0" u="none" strike="noStrike" dirty="0">
                          <a:solidFill>
                            <a:srgbClr val="000000"/>
                          </a:solidFill>
                          <a:effectLst/>
                          <a:latin typeface="Calibri" panose="020F0502020204030204" pitchFamily="34" charset="0"/>
                        </a:rPr>
                        <a:t>CHPA</a:t>
                      </a:r>
                    </a:p>
                  </a:txBody>
                  <a:tcPr marL="9525" marR="9525" marT="9525" marB="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3175" cap="flat" cmpd="sng" algn="ctr">
                      <a:solidFill>
                        <a:schemeClr val="tx2"/>
                      </a:solidFill>
                      <a:prstDash val="dash"/>
                      <a:round/>
                      <a:headEnd type="none" w="med" len="med"/>
                      <a:tailEnd type="none" w="med" len="med"/>
                    </a:lnT>
                    <a:lnB w="3175" cap="flat" cmpd="sng" algn="ctr">
                      <a:solidFill>
                        <a:schemeClr val="tx2"/>
                      </a:solidFill>
                      <a:prstDash val="dash"/>
                      <a:round/>
                      <a:headEnd type="none" w="med" len="med"/>
                      <a:tailEnd type="none" w="med" len="med"/>
                    </a:lnB>
                    <a:lnTlToBr>
                      <a:noFill/>
                    </a:lnTlToBr>
                    <a:lnBlToTr>
                      <a:noFill/>
                    </a:lnBlToTr>
                    <a:solidFill>
                      <a:schemeClr val="bg1"/>
                    </a:solidFill>
                  </a:tcPr>
                </a:tc>
                <a:tc>
                  <a:txBody>
                    <a:bodyPr/>
                    <a:lstStyle/>
                    <a:p>
                      <a:pPr algn="l" fontAlgn="b"/>
                      <a:r>
                        <a:rPr lang="en-US" sz="1200" b="0" i="0" u="none" strike="noStrike" dirty="0">
                          <a:solidFill>
                            <a:schemeClr val="tx1"/>
                          </a:solidFill>
                          <a:effectLst/>
                          <a:latin typeface="Calibri" panose="020F0502020204030204" pitchFamily="34" charset="0"/>
                        </a:rPr>
                        <a:t>Estimated sales data by regions </a:t>
                      </a:r>
                    </a:p>
                  </a:txBody>
                  <a:tcPr marL="9525" marR="9525" marT="9525" marB="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3175" cap="flat" cmpd="sng" algn="ctr">
                      <a:solidFill>
                        <a:schemeClr val="tx2"/>
                      </a:solidFill>
                      <a:prstDash val="dash"/>
                      <a:round/>
                      <a:headEnd type="none" w="med" len="med"/>
                      <a:tailEnd type="none" w="med" len="med"/>
                    </a:lnT>
                    <a:lnB w="3175" cap="flat" cmpd="sng" algn="ctr">
                      <a:solidFill>
                        <a:schemeClr val="tx2"/>
                      </a:solidFill>
                      <a:prstDash val="dash"/>
                      <a:round/>
                      <a:headEnd type="none" w="med" len="med"/>
                      <a:tailEnd type="none" w="med" len="med"/>
                    </a:lnB>
                    <a:lnTlToBr>
                      <a:noFill/>
                    </a:lnTlToBr>
                    <a:lnBlToTr>
                      <a:noFill/>
                    </a:lnBlToTr>
                    <a:no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Arial"/>
                        </a:rPr>
                        <a:t>Bayer/External</a:t>
                      </a:r>
                    </a:p>
                  </a:txBody>
                  <a:tcPr marL="9525" marR="9525" marT="9525" marB="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3175" cap="flat" cmpd="sng" algn="ctr">
                      <a:solidFill>
                        <a:schemeClr val="tx2"/>
                      </a:solidFill>
                      <a:prstDash val="dash"/>
                      <a:round/>
                      <a:headEnd type="none" w="med" len="med"/>
                      <a:tailEnd type="none" w="med" len="med"/>
                    </a:lnT>
                    <a:lnB w="3175" cap="flat" cmpd="sng" algn="ctr">
                      <a:solidFill>
                        <a:schemeClr val="tx2"/>
                      </a:solidFill>
                      <a:prstDash val="dash"/>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Arial"/>
                        </a:rPr>
                        <a:t>Under planning 1</a:t>
                      </a:r>
                    </a:p>
                  </a:txBody>
                  <a:tcPr marL="9525" marR="9525" marT="9525" marB="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3175" cap="flat" cmpd="sng" algn="ctr">
                      <a:solidFill>
                        <a:schemeClr val="tx2"/>
                      </a:solidFill>
                      <a:prstDash val="dash"/>
                      <a:round/>
                      <a:headEnd type="none" w="med" len="med"/>
                      <a:tailEnd type="none" w="med" len="med"/>
                    </a:lnT>
                    <a:lnB w="3175" cap="flat" cmpd="sng" algn="ctr">
                      <a:solidFill>
                        <a:schemeClr val="tx2"/>
                      </a:solidFill>
                      <a:prstDash val="dash"/>
                      <a:round/>
                      <a:headEnd type="none" w="med" len="med"/>
                      <a:tailEnd type="none" w="med" len="med"/>
                    </a:lnB>
                    <a:lnTlToBr>
                      <a:noFill/>
                    </a:lnTlToBr>
                    <a:lnBlToTr>
                      <a:noFill/>
                    </a:lnBlToTr>
                    <a:solidFill>
                      <a:schemeClr val="bg1"/>
                    </a:solidFill>
                  </a:tcPr>
                </a:tc>
                <a:tc>
                  <a:txBody>
                    <a:bodyPr/>
                    <a:lstStyle/>
                    <a:p>
                      <a:pPr algn="l" fontAlgn="b"/>
                      <a:endParaRPr lang="en-US" sz="1200" b="0" i="0" u="none" strike="noStrike" dirty="0">
                        <a:solidFill>
                          <a:srgbClr val="000000"/>
                        </a:solidFill>
                        <a:effectLst/>
                        <a:latin typeface="Calibri" panose="020F0502020204030204" pitchFamily="34" charset="0"/>
                      </a:endParaRPr>
                    </a:p>
                  </a:txBody>
                  <a:tcPr marL="9525" marR="9525" marT="9525" marB="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3175" cap="flat" cmpd="sng" algn="ctr">
                      <a:solidFill>
                        <a:schemeClr val="tx2"/>
                      </a:solidFill>
                      <a:prstDash val="dash"/>
                      <a:round/>
                      <a:headEnd type="none" w="med" len="med"/>
                      <a:tailEnd type="none" w="med" len="med"/>
                    </a:lnT>
                    <a:lnB w="3175" cap="flat" cmpd="sng" algn="ctr">
                      <a:solidFill>
                        <a:schemeClr val="tx2"/>
                      </a:solidFill>
                      <a:prstDash val="dash"/>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2504536549"/>
                  </a:ext>
                </a:extLst>
              </a:tr>
              <a:tr h="242763">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000000"/>
                          </a:solidFill>
                          <a:effectLst/>
                          <a:uLnTx/>
                          <a:uFillTx/>
                          <a:latin typeface="Calibri" panose="020F0502020204030204" pitchFamily="34" charset="0"/>
                          <a:cs typeface="+mn-cs"/>
                        </a:rPr>
                        <a:t>3</a:t>
                      </a:r>
                      <a:r>
                        <a:rPr kumimoji="0" lang="en-US" altLang="zh-CN" sz="1200" b="0" i="0" u="none" strike="noStrike" kern="1200" cap="none" spc="0" normalizeH="0" baseline="30000" noProof="0" dirty="0">
                          <a:ln>
                            <a:noFill/>
                          </a:ln>
                          <a:solidFill>
                            <a:srgbClr val="000000"/>
                          </a:solidFill>
                          <a:effectLst/>
                          <a:uLnTx/>
                          <a:uFillTx/>
                          <a:latin typeface="Calibri" panose="020F0502020204030204" pitchFamily="34" charset="0"/>
                          <a:cs typeface="+mn-cs"/>
                        </a:rPr>
                        <a:t>rd</a:t>
                      </a:r>
                      <a:r>
                        <a:rPr kumimoji="0" lang="en-US" altLang="zh-CN" sz="1200" b="0" i="0" u="none" strike="noStrike" kern="1200" cap="none" spc="0" normalizeH="0" baseline="0" noProof="0" dirty="0">
                          <a:ln>
                            <a:noFill/>
                          </a:ln>
                          <a:solidFill>
                            <a:srgbClr val="000000"/>
                          </a:solidFill>
                          <a:effectLst/>
                          <a:uLnTx/>
                          <a:uFillTx/>
                          <a:latin typeface="Calibri" panose="020F0502020204030204" pitchFamily="34" charset="0"/>
                          <a:cs typeface="+mn-cs"/>
                        </a:rPr>
                        <a:t> party </a:t>
                      </a:r>
                      <a:endPar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mn-cs"/>
                      </a:endParaRPr>
                    </a:p>
                  </a:txBody>
                  <a:tcPr marL="9525" marR="9525" marT="9525" marB="0" anchor="ctr">
                    <a:lnL w="76200" cap="flat" cmpd="sng" algn="ctr">
                      <a:noFill/>
                      <a:prstDash val="solid"/>
                      <a:round/>
                      <a:headEnd type="none" w="med" len="med"/>
                      <a:tailEnd type="none" w="med" len="med"/>
                    </a:lnL>
                    <a:lnR w="76200" cap="flat" cmpd="sng" algn="ctr">
                      <a:solidFill>
                        <a:schemeClr val="bg1"/>
                      </a:solidFill>
                      <a:prstDash val="solid"/>
                      <a:round/>
                      <a:headEnd type="none" w="med" len="med"/>
                      <a:tailEnd type="none" w="med" len="med"/>
                    </a:lnR>
                    <a:lnT w="3175" cap="flat" cmpd="sng" algn="ctr">
                      <a:solidFill>
                        <a:schemeClr val="tx2"/>
                      </a:solidFill>
                      <a:prstDash val="dash"/>
                      <a:round/>
                      <a:headEnd type="none" w="med" len="med"/>
                      <a:tailEnd type="none" w="med" len="med"/>
                    </a:lnT>
                    <a:lnB w="3175" cap="flat" cmpd="sng" algn="ctr">
                      <a:solidFill>
                        <a:schemeClr val="tx2"/>
                      </a:solidFill>
                      <a:prstDash val="dash"/>
                      <a:round/>
                      <a:headEnd type="none" w="med" len="med"/>
                      <a:tailEnd type="none" w="med" len="med"/>
                    </a:lnB>
                    <a:lnTlToBr>
                      <a:noFill/>
                    </a:lnTlToBr>
                    <a:lnBlToTr>
                      <a:noFill/>
                    </a:lnBlToTr>
                    <a:solidFill>
                      <a:schemeClr val="bg1"/>
                    </a:solidFill>
                  </a:tcPr>
                </a:tc>
                <a:tc>
                  <a:txBody>
                    <a:bodyPr/>
                    <a:lstStyle/>
                    <a:p>
                      <a:pPr algn="l" fontAlgn="b"/>
                      <a:r>
                        <a:rPr lang="en-US" sz="1200" b="0" i="0" u="none" strike="noStrike" dirty="0">
                          <a:solidFill>
                            <a:srgbClr val="000000"/>
                          </a:solidFill>
                          <a:effectLst/>
                          <a:latin typeface="Calibri" panose="020F0502020204030204" pitchFamily="34" charset="0"/>
                        </a:rPr>
                        <a:t>CPA</a:t>
                      </a:r>
                    </a:p>
                  </a:txBody>
                  <a:tcPr marL="9525" marR="9525" marT="9525" marB="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3175" cap="flat" cmpd="sng" algn="ctr">
                      <a:solidFill>
                        <a:schemeClr val="tx2"/>
                      </a:solidFill>
                      <a:prstDash val="dash"/>
                      <a:round/>
                      <a:headEnd type="none" w="med" len="med"/>
                      <a:tailEnd type="none" w="med" len="med"/>
                    </a:lnT>
                    <a:lnB w="3175" cap="flat" cmpd="sng" algn="ctr">
                      <a:solidFill>
                        <a:schemeClr val="tx2"/>
                      </a:solidFill>
                      <a:prstDash val="dash"/>
                      <a:round/>
                      <a:headEnd type="none" w="med" len="med"/>
                      <a:tailEnd type="none" w="med" len="med"/>
                    </a:lnB>
                    <a:lnTlToBr>
                      <a:noFill/>
                    </a:lnTlToBr>
                    <a:lnBlToTr>
                      <a:noFill/>
                    </a:lnBlToTr>
                    <a:solidFill>
                      <a:schemeClr val="bg1"/>
                    </a:solidFill>
                  </a:tcPr>
                </a:tc>
                <a:tc>
                  <a:txBody>
                    <a:bodyPr/>
                    <a:lstStyle/>
                    <a:p>
                      <a:pPr algn="l" fontAlgn="b"/>
                      <a:r>
                        <a:rPr lang="en-US" sz="1200" b="0" i="0" u="none" strike="noStrike" dirty="0">
                          <a:solidFill>
                            <a:schemeClr val="tx1"/>
                          </a:solidFill>
                          <a:effectLst/>
                          <a:latin typeface="Calibri" panose="020F0502020204030204" pitchFamily="34" charset="0"/>
                        </a:rPr>
                        <a:t>Sales data by sites</a:t>
                      </a:r>
                    </a:p>
                  </a:txBody>
                  <a:tcPr marL="9525" marR="9525" marT="9525" marB="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3175" cap="flat" cmpd="sng" algn="ctr">
                      <a:solidFill>
                        <a:schemeClr val="tx2"/>
                      </a:solidFill>
                      <a:prstDash val="dash"/>
                      <a:round/>
                      <a:headEnd type="none" w="med" len="med"/>
                      <a:tailEnd type="none" w="med" len="med"/>
                    </a:lnT>
                    <a:lnB w="3175" cap="flat" cmpd="sng" algn="ctr">
                      <a:solidFill>
                        <a:schemeClr val="tx2"/>
                      </a:solidFill>
                      <a:prstDash val="dash"/>
                      <a:round/>
                      <a:headEnd type="none" w="med" len="med"/>
                      <a:tailEnd type="none" w="med" len="med"/>
                    </a:lnB>
                    <a:lnTlToBr>
                      <a:noFill/>
                    </a:lnTlToBr>
                    <a:lnBlToTr>
                      <a:noFill/>
                    </a:lnBlToTr>
                    <a:no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Arial"/>
                        </a:rPr>
                        <a:t>Bayer/External</a:t>
                      </a:r>
                    </a:p>
                  </a:txBody>
                  <a:tcPr marL="9525" marR="9525" marT="9525" marB="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3175" cap="flat" cmpd="sng" algn="ctr">
                      <a:solidFill>
                        <a:schemeClr val="tx2"/>
                      </a:solidFill>
                      <a:prstDash val="dash"/>
                      <a:round/>
                      <a:headEnd type="none" w="med" len="med"/>
                      <a:tailEnd type="none" w="med" len="med"/>
                    </a:lnT>
                    <a:lnB w="3175" cap="flat" cmpd="sng" algn="ctr">
                      <a:solidFill>
                        <a:schemeClr val="tx2"/>
                      </a:solidFill>
                      <a:prstDash val="dash"/>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Arial"/>
                        </a:rPr>
                        <a:t>Under planning 1</a:t>
                      </a:r>
                    </a:p>
                  </a:txBody>
                  <a:tcPr marL="9525" marR="9525" marT="9525" marB="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3175" cap="flat" cmpd="sng" algn="ctr">
                      <a:solidFill>
                        <a:schemeClr val="tx2"/>
                      </a:solidFill>
                      <a:prstDash val="dash"/>
                      <a:round/>
                      <a:headEnd type="none" w="med" len="med"/>
                      <a:tailEnd type="none" w="med" len="med"/>
                    </a:lnT>
                    <a:lnB w="3175" cap="flat" cmpd="sng" algn="ctr">
                      <a:solidFill>
                        <a:schemeClr val="tx2"/>
                      </a:solidFill>
                      <a:prstDash val="dash"/>
                      <a:round/>
                      <a:headEnd type="none" w="med" len="med"/>
                      <a:tailEnd type="none" w="med" len="med"/>
                    </a:lnB>
                    <a:lnTlToBr>
                      <a:noFill/>
                    </a:lnTlToBr>
                    <a:lnBlToTr>
                      <a:noFill/>
                    </a:lnBlToTr>
                    <a:solidFill>
                      <a:schemeClr val="bg1"/>
                    </a:solidFill>
                  </a:tcPr>
                </a:tc>
                <a:tc>
                  <a:txBody>
                    <a:bodyPr/>
                    <a:lstStyle/>
                    <a:p>
                      <a:pPr algn="l" fontAlgn="b"/>
                      <a:endParaRPr lang="en-US" sz="1200" b="0" i="0" u="none" strike="noStrike" dirty="0">
                        <a:solidFill>
                          <a:srgbClr val="000000"/>
                        </a:solidFill>
                        <a:effectLst/>
                        <a:latin typeface="Calibri" panose="020F0502020204030204" pitchFamily="34" charset="0"/>
                      </a:endParaRPr>
                    </a:p>
                  </a:txBody>
                  <a:tcPr marL="9525" marR="9525" marT="9525" marB="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3175" cap="flat" cmpd="sng" algn="ctr">
                      <a:solidFill>
                        <a:schemeClr val="tx2"/>
                      </a:solidFill>
                      <a:prstDash val="dash"/>
                      <a:round/>
                      <a:headEnd type="none" w="med" len="med"/>
                      <a:tailEnd type="none" w="med" len="med"/>
                    </a:lnT>
                    <a:lnB w="3175" cap="flat" cmpd="sng" algn="ctr">
                      <a:solidFill>
                        <a:schemeClr val="tx2"/>
                      </a:solidFill>
                      <a:prstDash val="dash"/>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525052224"/>
                  </a:ext>
                </a:extLst>
              </a:tr>
              <a:tr h="242763">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Arial"/>
                        </a:rPr>
                        <a:t>External </a:t>
                      </a:r>
                    </a:p>
                  </a:txBody>
                  <a:tcPr marL="9525" marR="9525" marT="9525" marB="0" anchor="ctr">
                    <a:lnL w="76200" cap="flat" cmpd="sng" algn="ctr">
                      <a:noFill/>
                      <a:prstDash val="solid"/>
                      <a:round/>
                      <a:headEnd type="none" w="med" len="med"/>
                      <a:tailEnd type="none" w="med" len="med"/>
                    </a:lnL>
                    <a:lnR w="76200" cap="flat" cmpd="sng" algn="ctr">
                      <a:solidFill>
                        <a:schemeClr val="bg1"/>
                      </a:solidFill>
                      <a:prstDash val="solid"/>
                      <a:round/>
                      <a:headEnd type="none" w="med" len="med"/>
                      <a:tailEnd type="none" w="med" len="med"/>
                    </a:lnR>
                    <a:lnT w="3175" cap="flat" cmpd="sng" algn="ctr">
                      <a:solidFill>
                        <a:schemeClr val="tx2"/>
                      </a:solidFill>
                      <a:prstDash val="dash"/>
                      <a:round/>
                      <a:headEnd type="none" w="med" len="med"/>
                      <a:tailEnd type="none" w="med" len="med"/>
                    </a:lnT>
                    <a:lnB w="3175" cap="flat" cmpd="sng" algn="ctr">
                      <a:solidFill>
                        <a:schemeClr val="tx2"/>
                      </a:solidFill>
                      <a:prstDash val="dash"/>
                      <a:round/>
                      <a:headEnd type="none" w="med" len="med"/>
                      <a:tailEnd type="none" w="med" len="med"/>
                    </a:lnB>
                    <a:lnTlToBr>
                      <a:noFill/>
                    </a:lnTlToBr>
                    <a:lnBlToTr>
                      <a:noFill/>
                    </a:lnBlToTr>
                    <a:solidFill>
                      <a:schemeClr val="bg1"/>
                    </a:solidFill>
                  </a:tcPr>
                </a:tc>
                <a:tc>
                  <a:txBody>
                    <a:bodyPr/>
                    <a:lstStyle/>
                    <a:p>
                      <a:pPr algn="l" fontAlgn="b"/>
                      <a:r>
                        <a:rPr lang="zh-CN" altLang="en-US" sz="1200" b="0" i="0" u="none" strike="noStrike" dirty="0">
                          <a:solidFill>
                            <a:srgbClr val="000000"/>
                          </a:solidFill>
                          <a:effectLst/>
                          <a:latin typeface="Calibri" panose="020F0502020204030204" pitchFamily="34" charset="0"/>
                        </a:rPr>
                        <a:t>学会任职</a:t>
                      </a:r>
                      <a:endParaRPr lang="en-US" sz="1200" b="0" i="0" u="none" strike="noStrike" dirty="0">
                        <a:solidFill>
                          <a:srgbClr val="000000"/>
                        </a:solidFill>
                        <a:effectLst/>
                        <a:latin typeface="Calibri" panose="020F0502020204030204" pitchFamily="34" charset="0"/>
                      </a:endParaRPr>
                    </a:p>
                  </a:txBody>
                  <a:tcPr marL="9525" marR="9525" marT="9525" marB="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3175" cap="flat" cmpd="sng" algn="ctr">
                      <a:solidFill>
                        <a:schemeClr val="tx2"/>
                      </a:solidFill>
                      <a:prstDash val="dash"/>
                      <a:round/>
                      <a:headEnd type="none" w="med" len="med"/>
                      <a:tailEnd type="none" w="med" len="med"/>
                    </a:lnT>
                    <a:lnB w="3175" cap="flat" cmpd="sng" algn="ctr">
                      <a:solidFill>
                        <a:schemeClr val="tx2"/>
                      </a:solidFill>
                      <a:prstDash val="dash"/>
                      <a:round/>
                      <a:headEnd type="none" w="med" len="med"/>
                      <a:tailEnd type="none" w="med" len="med"/>
                    </a:lnB>
                    <a:lnTlToBr>
                      <a:noFill/>
                    </a:lnTlToBr>
                    <a:lnBlToTr>
                      <a:noFill/>
                    </a:lnBlToTr>
                    <a:solidFill>
                      <a:schemeClr val="bg1"/>
                    </a:solidFill>
                  </a:tcPr>
                </a:tc>
                <a:tc>
                  <a:txBody>
                    <a:bodyPr/>
                    <a:lstStyle/>
                    <a:p>
                      <a:pPr algn="l" fontAlgn="b"/>
                      <a:r>
                        <a:rPr lang="en-US" altLang="zh-CN" sz="1200" b="0" i="0" u="none" strike="noStrike" dirty="0">
                          <a:solidFill>
                            <a:schemeClr val="tx1"/>
                          </a:solidFill>
                          <a:effectLst/>
                          <a:latin typeface="Calibri" panose="020F0502020204030204" pitchFamily="34" charset="0"/>
                        </a:rPr>
                        <a:t>Title </a:t>
                      </a:r>
                      <a:endParaRPr lang="en-US" sz="1200" b="0" i="0" u="none" strike="noStrike" dirty="0">
                        <a:solidFill>
                          <a:schemeClr val="tx1"/>
                        </a:solidFill>
                        <a:effectLst/>
                        <a:latin typeface="Calibri" panose="020F0502020204030204" pitchFamily="34" charset="0"/>
                      </a:endParaRPr>
                    </a:p>
                  </a:txBody>
                  <a:tcPr marL="9525" marR="9525" marT="9525" marB="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3175" cap="flat" cmpd="sng" algn="ctr">
                      <a:solidFill>
                        <a:schemeClr val="tx2"/>
                      </a:solidFill>
                      <a:prstDash val="dash"/>
                      <a:round/>
                      <a:headEnd type="none" w="med" len="med"/>
                      <a:tailEnd type="none" w="med" len="med"/>
                    </a:lnT>
                    <a:lnB w="3175" cap="flat" cmpd="sng" algn="ctr">
                      <a:solidFill>
                        <a:schemeClr val="tx2"/>
                      </a:solidFill>
                      <a:prstDash val="dash"/>
                      <a:round/>
                      <a:headEnd type="none" w="med" len="med"/>
                      <a:tailEnd type="none" w="med" len="med"/>
                    </a:lnB>
                    <a:lnTlToBr>
                      <a:noFill/>
                    </a:lnTlToBr>
                    <a:lnBlToTr>
                      <a:noFill/>
                    </a:lnBlToTr>
                    <a:no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alibri" panose="020F0502020204030204" pitchFamily="34" charset="0"/>
                          <a:cs typeface="Arial"/>
                        </a:rPr>
                        <a:t>Bayer/External</a:t>
                      </a:r>
                      <a:endPar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Arial"/>
                      </a:endParaRPr>
                    </a:p>
                  </a:txBody>
                  <a:tcPr marL="9525" marR="9525" marT="9525" marB="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3175" cap="flat" cmpd="sng" algn="ctr">
                      <a:solidFill>
                        <a:schemeClr val="tx2"/>
                      </a:solidFill>
                      <a:prstDash val="dash"/>
                      <a:round/>
                      <a:headEnd type="none" w="med" len="med"/>
                      <a:tailEnd type="none" w="med" len="med"/>
                    </a:lnT>
                    <a:lnB w="3175" cap="flat" cmpd="sng" algn="ctr">
                      <a:solidFill>
                        <a:schemeClr val="tx2"/>
                      </a:solidFill>
                      <a:prstDash val="dash"/>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Arial"/>
                        </a:rPr>
                        <a:t>Under planning 2</a:t>
                      </a:r>
                    </a:p>
                  </a:txBody>
                  <a:tcPr marL="9525" marR="9525" marT="9525" marB="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3175" cap="flat" cmpd="sng" algn="ctr">
                      <a:solidFill>
                        <a:schemeClr val="tx2"/>
                      </a:solidFill>
                      <a:prstDash val="dash"/>
                      <a:round/>
                      <a:headEnd type="none" w="med" len="med"/>
                      <a:tailEnd type="none" w="med" len="med"/>
                    </a:lnT>
                    <a:lnB w="3175" cap="flat" cmpd="sng" algn="ctr">
                      <a:solidFill>
                        <a:schemeClr val="tx2"/>
                      </a:solidFill>
                      <a:prstDash val="dash"/>
                      <a:round/>
                      <a:headEnd type="none" w="med" len="med"/>
                      <a:tailEnd type="none" w="med" len="med"/>
                    </a:lnB>
                    <a:lnTlToBr>
                      <a:noFill/>
                    </a:lnTlToBr>
                    <a:lnBlToTr>
                      <a:noFill/>
                    </a:lnBlToTr>
                    <a:solidFill>
                      <a:schemeClr val="bg1"/>
                    </a:solidFill>
                  </a:tcPr>
                </a:tc>
                <a:tc>
                  <a:txBody>
                    <a:bodyPr/>
                    <a:lstStyle/>
                    <a:p>
                      <a:pPr algn="l" fontAlgn="b"/>
                      <a:endParaRPr lang="en-US" sz="1200" b="0" i="0" u="none" strike="noStrike" dirty="0">
                        <a:solidFill>
                          <a:srgbClr val="000000"/>
                        </a:solidFill>
                        <a:effectLst/>
                        <a:latin typeface="Calibri" panose="020F0502020204030204" pitchFamily="34" charset="0"/>
                      </a:endParaRPr>
                    </a:p>
                  </a:txBody>
                  <a:tcPr marL="9525" marR="9525" marT="9525" marB="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3175" cap="flat" cmpd="sng" algn="ctr">
                      <a:solidFill>
                        <a:schemeClr val="tx2"/>
                      </a:solidFill>
                      <a:prstDash val="dash"/>
                      <a:round/>
                      <a:headEnd type="none" w="med" len="med"/>
                      <a:tailEnd type="none" w="med" len="med"/>
                    </a:lnT>
                    <a:lnB w="3175" cap="flat" cmpd="sng" algn="ctr">
                      <a:solidFill>
                        <a:schemeClr val="tx2"/>
                      </a:solidFill>
                      <a:prstDash val="dash"/>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2334139771"/>
                  </a:ext>
                </a:extLst>
              </a:tr>
              <a:tr h="242763">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alibri" panose="020F0502020204030204" pitchFamily="34" charset="0"/>
                          <a:cs typeface="Arial"/>
                        </a:rPr>
                        <a:t>External </a:t>
                      </a:r>
                      <a:endPar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Arial"/>
                      </a:endParaRPr>
                    </a:p>
                  </a:txBody>
                  <a:tcPr marL="9525" marR="9525" marT="9525" marB="0" anchor="ctr">
                    <a:lnL w="76200" cap="flat" cmpd="sng" algn="ctr">
                      <a:noFill/>
                      <a:prstDash val="solid"/>
                      <a:round/>
                      <a:headEnd type="none" w="med" len="med"/>
                      <a:tailEnd type="none" w="med" len="med"/>
                    </a:lnL>
                    <a:lnR w="76200" cap="flat" cmpd="sng" algn="ctr">
                      <a:solidFill>
                        <a:schemeClr val="bg1"/>
                      </a:solidFill>
                      <a:prstDash val="solid"/>
                      <a:round/>
                      <a:headEnd type="none" w="med" len="med"/>
                      <a:tailEnd type="none" w="med" len="med"/>
                    </a:lnR>
                    <a:lnT w="3175" cap="flat" cmpd="sng" algn="ctr">
                      <a:solidFill>
                        <a:schemeClr val="tx2"/>
                      </a:solidFill>
                      <a:prstDash val="dash"/>
                      <a:round/>
                      <a:headEnd type="none" w="med" len="med"/>
                      <a:tailEnd type="none" w="med" len="med"/>
                    </a:lnT>
                    <a:lnB w="3175" cap="flat" cmpd="sng" algn="ctr">
                      <a:solidFill>
                        <a:schemeClr val="tx2"/>
                      </a:solidFill>
                      <a:prstDash val="dash"/>
                      <a:round/>
                      <a:headEnd type="none" w="med" len="med"/>
                      <a:tailEnd type="none" w="med" len="med"/>
                    </a:lnB>
                    <a:lnTlToBr>
                      <a:noFill/>
                    </a:lnTlToBr>
                    <a:lnBlToTr>
                      <a:noFill/>
                    </a:lnBlToTr>
                    <a:solidFill>
                      <a:schemeClr val="bg1"/>
                    </a:solidFill>
                  </a:tcPr>
                </a:tc>
                <a:tc>
                  <a:txBody>
                    <a:bodyPr/>
                    <a:lstStyle/>
                    <a:p>
                      <a:pPr algn="l" fontAlgn="b"/>
                      <a:r>
                        <a:rPr lang="zh-CN" altLang="en-US" sz="1200" b="0" i="0" u="none" strike="noStrike" dirty="0">
                          <a:solidFill>
                            <a:srgbClr val="000000"/>
                          </a:solidFill>
                          <a:effectLst/>
                          <a:latin typeface="Calibri" panose="020F0502020204030204" pitchFamily="34" charset="0"/>
                        </a:rPr>
                        <a:t>万方</a:t>
                      </a:r>
                      <a:endParaRPr lang="en-US" sz="1200" b="0" i="0" u="none" strike="noStrike" dirty="0">
                        <a:solidFill>
                          <a:srgbClr val="000000"/>
                        </a:solidFill>
                        <a:effectLst/>
                        <a:latin typeface="Calibri" panose="020F0502020204030204" pitchFamily="34" charset="0"/>
                      </a:endParaRPr>
                    </a:p>
                  </a:txBody>
                  <a:tcPr marL="9525" marR="9525" marT="9525" marB="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3175" cap="flat" cmpd="sng" algn="ctr">
                      <a:solidFill>
                        <a:schemeClr val="tx2"/>
                      </a:solidFill>
                      <a:prstDash val="dash"/>
                      <a:round/>
                      <a:headEnd type="none" w="med" len="med"/>
                      <a:tailEnd type="none" w="med" len="med"/>
                    </a:lnT>
                    <a:lnB w="3175" cap="flat" cmpd="sng" algn="ctr">
                      <a:solidFill>
                        <a:schemeClr val="tx2"/>
                      </a:solidFill>
                      <a:prstDash val="dash"/>
                      <a:round/>
                      <a:headEnd type="none" w="med" len="med"/>
                      <a:tailEnd type="none" w="med" len="med"/>
                    </a:lnB>
                    <a:lnTlToBr>
                      <a:noFill/>
                    </a:lnTlToBr>
                    <a:lnBlToTr>
                      <a:noFill/>
                    </a:lnBlToTr>
                    <a:solidFill>
                      <a:schemeClr val="bg1"/>
                    </a:solidFill>
                  </a:tcPr>
                </a:tc>
                <a:tc>
                  <a:txBody>
                    <a:bodyPr/>
                    <a:lstStyle/>
                    <a:p>
                      <a:pPr algn="l" fontAlgn="b"/>
                      <a:r>
                        <a:rPr lang="en-US" sz="1200" b="0" i="0" u="none" strike="noStrike" dirty="0">
                          <a:solidFill>
                            <a:schemeClr val="tx1"/>
                          </a:solidFill>
                          <a:effectLst/>
                          <a:latin typeface="Calibri" panose="020F0502020204030204" pitchFamily="34" charset="0"/>
                        </a:rPr>
                        <a:t>Chinese publication data </a:t>
                      </a:r>
                    </a:p>
                  </a:txBody>
                  <a:tcPr marL="9525" marR="9525" marT="9525" marB="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3175" cap="flat" cmpd="sng" algn="ctr">
                      <a:solidFill>
                        <a:schemeClr val="tx2"/>
                      </a:solidFill>
                      <a:prstDash val="dash"/>
                      <a:round/>
                      <a:headEnd type="none" w="med" len="med"/>
                      <a:tailEnd type="none" w="med" len="med"/>
                    </a:lnT>
                    <a:lnB w="3175" cap="flat" cmpd="sng" algn="ctr">
                      <a:solidFill>
                        <a:schemeClr val="tx2"/>
                      </a:solidFill>
                      <a:prstDash val="dash"/>
                      <a:round/>
                      <a:headEnd type="none" w="med" len="med"/>
                      <a:tailEnd type="none" w="med" len="med"/>
                    </a:lnB>
                    <a:lnTlToBr>
                      <a:noFill/>
                    </a:lnTlToBr>
                    <a:lnBlToTr>
                      <a:noFill/>
                    </a:lnBlToTr>
                    <a:no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alibri" panose="020F0502020204030204" pitchFamily="34" charset="0"/>
                          <a:cs typeface="Arial"/>
                        </a:rPr>
                        <a:t>Bayer/External</a:t>
                      </a:r>
                      <a:endPar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Arial"/>
                      </a:endParaRPr>
                    </a:p>
                  </a:txBody>
                  <a:tcPr marL="9525" marR="9525" marT="9525" marB="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3175" cap="flat" cmpd="sng" algn="ctr">
                      <a:solidFill>
                        <a:schemeClr val="tx2"/>
                      </a:solidFill>
                      <a:prstDash val="dash"/>
                      <a:round/>
                      <a:headEnd type="none" w="med" len="med"/>
                      <a:tailEnd type="none" w="med" len="med"/>
                    </a:lnT>
                    <a:lnB w="3175" cap="flat" cmpd="sng" algn="ctr">
                      <a:solidFill>
                        <a:schemeClr val="tx2"/>
                      </a:solidFill>
                      <a:prstDash val="dash"/>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Arial"/>
                        </a:rPr>
                        <a:t>Under planning 2</a:t>
                      </a:r>
                    </a:p>
                  </a:txBody>
                  <a:tcPr marL="9525" marR="9525" marT="9525" marB="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3175" cap="flat" cmpd="sng" algn="ctr">
                      <a:solidFill>
                        <a:schemeClr val="tx2"/>
                      </a:solidFill>
                      <a:prstDash val="dash"/>
                      <a:round/>
                      <a:headEnd type="none" w="med" len="med"/>
                      <a:tailEnd type="none" w="med" len="med"/>
                    </a:lnT>
                    <a:lnB w="3175" cap="flat" cmpd="sng" algn="ctr">
                      <a:solidFill>
                        <a:schemeClr val="tx2"/>
                      </a:solidFill>
                      <a:prstDash val="dash"/>
                      <a:round/>
                      <a:headEnd type="none" w="med" len="med"/>
                      <a:tailEnd type="none" w="med" len="med"/>
                    </a:lnB>
                    <a:lnTlToBr>
                      <a:noFill/>
                    </a:lnTlToBr>
                    <a:lnBlToTr>
                      <a:noFill/>
                    </a:lnBlToTr>
                    <a:solidFill>
                      <a:schemeClr val="bg1"/>
                    </a:solidFill>
                  </a:tcPr>
                </a:tc>
                <a:tc>
                  <a:txBody>
                    <a:bodyPr/>
                    <a:lstStyle/>
                    <a:p>
                      <a:pPr algn="l" fontAlgn="b"/>
                      <a:endParaRPr lang="en-US" sz="1200" b="0" i="0" u="none" strike="noStrike" dirty="0">
                        <a:solidFill>
                          <a:srgbClr val="000000"/>
                        </a:solidFill>
                        <a:effectLst/>
                        <a:latin typeface="Calibri" panose="020F0502020204030204" pitchFamily="34" charset="0"/>
                      </a:endParaRPr>
                    </a:p>
                  </a:txBody>
                  <a:tcPr marL="9525" marR="9525" marT="9525" marB="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3175" cap="flat" cmpd="sng" algn="ctr">
                      <a:solidFill>
                        <a:schemeClr val="tx2"/>
                      </a:solidFill>
                      <a:prstDash val="dash"/>
                      <a:round/>
                      <a:headEnd type="none" w="med" len="med"/>
                      <a:tailEnd type="none" w="med" len="med"/>
                    </a:lnT>
                    <a:lnB w="3175" cap="flat" cmpd="sng" algn="ctr">
                      <a:solidFill>
                        <a:schemeClr val="tx2"/>
                      </a:solidFill>
                      <a:prstDash val="dash"/>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565589779"/>
                  </a:ext>
                </a:extLst>
              </a:tr>
              <a:tr h="242763">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Arial"/>
                        </a:rPr>
                        <a:t>External </a:t>
                      </a:r>
                    </a:p>
                  </a:txBody>
                  <a:tcPr marL="9525" marR="9525" marT="9525" marB="0" anchor="ctr">
                    <a:lnL w="76200" cap="flat" cmpd="sng" algn="ctr">
                      <a:noFill/>
                      <a:prstDash val="solid"/>
                      <a:round/>
                      <a:headEnd type="none" w="med" len="med"/>
                      <a:tailEnd type="none" w="med" len="med"/>
                    </a:lnL>
                    <a:lnR w="76200" cap="flat" cmpd="sng" algn="ctr">
                      <a:solidFill>
                        <a:schemeClr val="bg1"/>
                      </a:solidFill>
                      <a:prstDash val="solid"/>
                      <a:round/>
                      <a:headEnd type="none" w="med" len="med"/>
                      <a:tailEnd type="none" w="med" len="med"/>
                    </a:lnR>
                    <a:lnT w="3175" cap="flat" cmpd="sng" algn="ctr">
                      <a:solidFill>
                        <a:schemeClr val="tx2"/>
                      </a:solidFill>
                      <a:prstDash val="dash"/>
                      <a:round/>
                      <a:headEnd type="none" w="med" len="med"/>
                      <a:tailEnd type="none" w="med" len="med"/>
                    </a:lnT>
                    <a:lnB w="3175" cap="flat" cmpd="sng" algn="ctr">
                      <a:solidFill>
                        <a:schemeClr val="tx2"/>
                      </a:solidFill>
                      <a:prstDash val="dash"/>
                      <a:round/>
                      <a:headEnd type="none" w="med" len="med"/>
                      <a:tailEnd type="none" w="med" len="med"/>
                    </a:lnB>
                    <a:lnTlToBr>
                      <a:noFill/>
                    </a:lnTlToBr>
                    <a:lnBlToTr>
                      <a:noFill/>
                    </a:lnBlToTr>
                    <a:solidFill>
                      <a:schemeClr val="bg1"/>
                    </a:solidFill>
                  </a:tcPr>
                </a:tc>
                <a:tc>
                  <a:txBody>
                    <a:bodyPr/>
                    <a:lstStyle/>
                    <a:p>
                      <a:pPr algn="l" fontAlgn="b"/>
                      <a:r>
                        <a:rPr lang="en-US" sz="1200" b="0" i="0" u="none" strike="noStrike" dirty="0" err="1">
                          <a:solidFill>
                            <a:srgbClr val="000000"/>
                          </a:solidFill>
                          <a:effectLst/>
                          <a:latin typeface="Calibri" panose="020F0502020204030204" pitchFamily="34" charset="0"/>
                        </a:rPr>
                        <a:t>P</a:t>
                      </a:r>
                      <a:r>
                        <a:rPr lang="en-US" altLang="zh-CN" sz="1200" b="0" i="0" u="none" strike="noStrike" dirty="0" err="1">
                          <a:solidFill>
                            <a:srgbClr val="000000"/>
                          </a:solidFill>
                          <a:effectLst/>
                          <a:latin typeface="Calibri" panose="020F0502020204030204" pitchFamily="34" charset="0"/>
                        </a:rPr>
                        <a:t>ubmed</a:t>
                      </a:r>
                      <a:endParaRPr lang="en-US" sz="1200" b="0" i="0" u="none" strike="noStrike" dirty="0">
                        <a:solidFill>
                          <a:srgbClr val="000000"/>
                        </a:solidFill>
                        <a:effectLst/>
                        <a:latin typeface="Calibri" panose="020F0502020204030204" pitchFamily="34" charset="0"/>
                      </a:endParaRPr>
                    </a:p>
                  </a:txBody>
                  <a:tcPr marL="9525" marR="9525" marT="9525" marB="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3175" cap="flat" cmpd="sng" algn="ctr">
                      <a:solidFill>
                        <a:schemeClr val="tx2"/>
                      </a:solidFill>
                      <a:prstDash val="dash"/>
                      <a:round/>
                      <a:headEnd type="none" w="med" len="med"/>
                      <a:tailEnd type="none" w="med" len="med"/>
                    </a:lnT>
                    <a:lnB w="3175" cap="flat" cmpd="sng" algn="ctr">
                      <a:solidFill>
                        <a:schemeClr val="tx2"/>
                      </a:solidFill>
                      <a:prstDash val="dash"/>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200" b="0" i="0" u="none" strike="noStrike" dirty="0">
                          <a:solidFill>
                            <a:schemeClr val="tx1"/>
                          </a:solidFill>
                          <a:effectLst/>
                          <a:latin typeface="Calibri" panose="020F0502020204030204" pitchFamily="34" charset="0"/>
                        </a:rPr>
                        <a:t>Global publication data </a:t>
                      </a:r>
                    </a:p>
                  </a:txBody>
                  <a:tcPr marL="9525" marR="9525" marT="9525" marB="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3175" cap="flat" cmpd="sng" algn="ctr">
                      <a:solidFill>
                        <a:schemeClr val="tx2"/>
                      </a:solidFill>
                      <a:prstDash val="dash"/>
                      <a:round/>
                      <a:headEnd type="none" w="med" len="med"/>
                      <a:tailEnd type="none" w="med" len="med"/>
                    </a:lnT>
                    <a:lnB w="3175" cap="flat" cmpd="sng" algn="ctr">
                      <a:solidFill>
                        <a:schemeClr val="tx2"/>
                      </a:solidFill>
                      <a:prstDash val="dash"/>
                      <a:round/>
                      <a:headEnd type="none" w="med" len="med"/>
                      <a:tailEnd type="none" w="med" len="med"/>
                    </a:lnB>
                    <a:lnTlToBr>
                      <a:noFill/>
                    </a:lnTlToBr>
                    <a:lnBlToTr>
                      <a:noFill/>
                    </a:lnBlToTr>
                    <a:no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Arial"/>
                        </a:rPr>
                        <a:t>Bayer/External</a:t>
                      </a:r>
                    </a:p>
                  </a:txBody>
                  <a:tcPr marL="9525" marR="9525" marT="9525" marB="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3175" cap="flat" cmpd="sng" algn="ctr">
                      <a:solidFill>
                        <a:schemeClr val="tx2"/>
                      </a:solidFill>
                      <a:prstDash val="dash"/>
                      <a:round/>
                      <a:headEnd type="none" w="med" len="med"/>
                      <a:tailEnd type="none" w="med" len="med"/>
                    </a:lnT>
                    <a:lnB w="3175" cap="flat" cmpd="sng" algn="ctr">
                      <a:solidFill>
                        <a:schemeClr val="tx2"/>
                      </a:solidFill>
                      <a:prstDash val="dash"/>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Arial"/>
                        </a:rPr>
                        <a:t>Under planning 2</a:t>
                      </a:r>
                    </a:p>
                  </a:txBody>
                  <a:tcPr marL="9525" marR="9525" marT="9525" marB="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3175" cap="flat" cmpd="sng" algn="ctr">
                      <a:solidFill>
                        <a:schemeClr val="tx2"/>
                      </a:solidFill>
                      <a:prstDash val="dash"/>
                      <a:round/>
                      <a:headEnd type="none" w="med" len="med"/>
                      <a:tailEnd type="none" w="med" len="med"/>
                    </a:lnT>
                    <a:lnB w="3175" cap="flat" cmpd="sng" algn="ctr">
                      <a:solidFill>
                        <a:schemeClr val="tx2"/>
                      </a:solidFill>
                      <a:prstDash val="dash"/>
                      <a:round/>
                      <a:headEnd type="none" w="med" len="med"/>
                      <a:tailEnd type="none" w="med" len="med"/>
                    </a:lnB>
                    <a:lnTlToBr>
                      <a:noFill/>
                    </a:lnTlToBr>
                    <a:lnBlToTr>
                      <a:noFill/>
                    </a:lnBlToTr>
                    <a:solidFill>
                      <a:schemeClr val="bg1"/>
                    </a:solidFill>
                  </a:tcPr>
                </a:tc>
                <a:tc>
                  <a:txBody>
                    <a:bodyPr/>
                    <a:lstStyle/>
                    <a:p>
                      <a:pPr algn="l" fontAlgn="b"/>
                      <a:endParaRPr lang="en-US" sz="1200" b="0" i="0" u="none" strike="noStrike" dirty="0">
                        <a:solidFill>
                          <a:srgbClr val="000000"/>
                        </a:solidFill>
                        <a:effectLst/>
                        <a:latin typeface="Calibri" panose="020F0502020204030204" pitchFamily="34" charset="0"/>
                      </a:endParaRPr>
                    </a:p>
                  </a:txBody>
                  <a:tcPr marL="9525" marR="9525" marT="9525" marB="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3175" cap="flat" cmpd="sng" algn="ctr">
                      <a:solidFill>
                        <a:schemeClr val="tx2"/>
                      </a:solidFill>
                      <a:prstDash val="dash"/>
                      <a:round/>
                      <a:headEnd type="none" w="med" len="med"/>
                      <a:tailEnd type="none" w="med" len="med"/>
                    </a:lnT>
                    <a:lnB w="3175" cap="flat" cmpd="sng" algn="ctr">
                      <a:solidFill>
                        <a:schemeClr val="tx2"/>
                      </a:solidFill>
                      <a:prstDash val="dash"/>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22668283"/>
                  </a:ext>
                </a:extLst>
              </a:tr>
              <a:tr h="242763">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Arial"/>
                        </a:rPr>
                        <a:t>External </a:t>
                      </a:r>
                    </a:p>
                  </a:txBody>
                  <a:tcPr marL="9525" marR="9525" marT="9525" marB="0" anchor="ctr">
                    <a:lnL w="76200" cap="flat" cmpd="sng" algn="ctr">
                      <a:noFill/>
                      <a:prstDash val="solid"/>
                      <a:round/>
                      <a:headEnd type="none" w="med" len="med"/>
                      <a:tailEnd type="none" w="med" len="med"/>
                    </a:lnL>
                    <a:lnR w="76200" cap="flat" cmpd="sng" algn="ctr">
                      <a:solidFill>
                        <a:schemeClr val="bg1"/>
                      </a:solidFill>
                      <a:prstDash val="solid"/>
                      <a:round/>
                      <a:headEnd type="none" w="med" len="med"/>
                      <a:tailEnd type="none" w="med" len="med"/>
                    </a:lnR>
                    <a:lnT w="3175" cap="flat" cmpd="sng" algn="ctr">
                      <a:solidFill>
                        <a:schemeClr val="tx2"/>
                      </a:solidFill>
                      <a:prstDash val="dash"/>
                      <a:round/>
                      <a:headEnd type="none" w="med" len="med"/>
                      <a:tailEnd type="none" w="med" len="med"/>
                    </a:lnT>
                    <a:lnB w="3175" cap="flat" cmpd="sng" algn="ctr">
                      <a:solidFill>
                        <a:schemeClr val="tx2"/>
                      </a:solidFill>
                      <a:prstDash val="dash"/>
                      <a:round/>
                      <a:headEnd type="none" w="med" len="med"/>
                      <a:tailEnd type="none" w="med" len="med"/>
                    </a:lnB>
                    <a:lnTlToBr>
                      <a:noFill/>
                    </a:lnTlToBr>
                    <a:lnBlToTr>
                      <a:noFill/>
                    </a:lnBlToTr>
                    <a:solidFill>
                      <a:schemeClr val="bg1"/>
                    </a:solidFill>
                  </a:tcPr>
                </a:tc>
                <a:tc>
                  <a:txBody>
                    <a:bodyPr/>
                    <a:lstStyle/>
                    <a:p>
                      <a:pPr algn="l" fontAlgn="b"/>
                      <a:r>
                        <a:rPr lang="en-US" sz="1200" b="0" i="0" u="none" strike="noStrike" dirty="0">
                          <a:solidFill>
                            <a:srgbClr val="000000"/>
                          </a:solidFill>
                          <a:effectLst/>
                          <a:latin typeface="Calibri" panose="020F0502020204030204" pitchFamily="34" charset="0"/>
                        </a:rPr>
                        <a:t>RWD</a:t>
                      </a:r>
                    </a:p>
                  </a:txBody>
                  <a:tcPr marL="9525" marR="9525" marT="9525" marB="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3175" cap="flat" cmpd="sng" algn="ctr">
                      <a:solidFill>
                        <a:schemeClr val="tx2"/>
                      </a:solidFill>
                      <a:prstDash val="dash"/>
                      <a:round/>
                      <a:headEnd type="none" w="med" len="med"/>
                      <a:tailEnd type="none" w="med" len="med"/>
                    </a:lnT>
                    <a:lnB w="3175" cap="flat" cmpd="sng" algn="ctr">
                      <a:solidFill>
                        <a:schemeClr val="tx2"/>
                      </a:solidFill>
                      <a:prstDash val="dash"/>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200" b="0" i="0" u="none" strike="noStrike" dirty="0">
                          <a:solidFill>
                            <a:schemeClr val="tx1"/>
                          </a:solidFill>
                          <a:effectLst/>
                          <a:latin typeface="Calibri" panose="020F0502020204030204" pitchFamily="34" charset="0"/>
                        </a:rPr>
                        <a:t>Real world data from HER</a:t>
                      </a:r>
                    </a:p>
                  </a:txBody>
                  <a:tcPr marL="9525" marR="9525" marT="9525" marB="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3175" cap="flat" cmpd="sng" algn="ctr">
                      <a:solidFill>
                        <a:schemeClr val="tx2"/>
                      </a:solidFill>
                      <a:prstDash val="dash"/>
                      <a:round/>
                      <a:headEnd type="none" w="med" len="med"/>
                      <a:tailEnd type="none" w="med" len="med"/>
                    </a:lnT>
                    <a:lnB w="3175" cap="flat" cmpd="sng" algn="ctr">
                      <a:solidFill>
                        <a:schemeClr val="tx2"/>
                      </a:solidFill>
                      <a:prstDash val="dash"/>
                      <a:round/>
                      <a:headEnd type="none" w="med" len="med"/>
                      <a:tailEnd type="none" w="med" len="med"/>
                    </a:lnB>
                    <a:lnTlToBr>
                      <a:noFill/>
                    </a:lnTlToBr>
                    <a:lnBlToTr>
                      <a:noFill/>
                    </a:lnBlToTr>
                    <a:no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Arial"/>
                        </a:rPr>
                        <a:t>Bayer/External</a:t>
                      </a:r>
                    </a:p>
                  </a:txBody>
                  <a:tcPr marL="9525" marR="9525" marT="9525" marB="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3175" cap="flat" cmpd="sng" algn="ctr">
                      <a:solidFill>
                        <a:schemeClr val="tx2"/>
                      </a:solidFill>
                      <a:prstDash val="dash"/>
                      <a:round/>
                      <a:headEnd type="none" w="med" len="med"/>
                      <a:tailEnd type="none" w="med" len="med"/>
                    </a:lnT>
                    <a:lnB w="3175" cap="flat" cmpd="sng" algn="ctr">
                      <a:solidFill>
                        <a:schemeClr val="tx2"/>
                      </a:solidFill>
                      <a:prstDash val="dash"/>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Arial"/>
                        </a:rPr>
                        <a:t>Under planning 2</a:t>
                      </a:r>
                    </a:p>
                  </a:txBody>
                  <a:tcPr marL="9525" marR="9525" marT="9525" marB="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3175" cap="flat" cmpd="sng" algn="ctr">
                      <a:solidFill>
                        <a:schemeClr val="tx2"/>
                      </a:solidFill>
                      <a:prstDash val="dash"/>
                      <a:round/>
                      <a:headEnd type="none" w="med" len="med"/>
                      <a:tailEnd type="none" w="med" len="med"/>
                    </a:lnT>
                    <a:lnB w="3175" cap="flat" cmpd="sng" algn="ctr">
                      <a:solidFill>
                        <a:schemeClr val="tx2"/>
                      </a:solidFill>
                      <a:prstDash val="dash"/>
                      <a:round/>
                      <a:headEnd type="none" w="med" len="med"/>
                      <a:tailEnd type="none" w="med" len="med"/>
                    </a:lnB>
                    <a:lnTlToBr>
                      <a:noFill/>
                    </a:lnTlToBr>
                    <a:lnBlToTr>
                      <a:noFill/>
                    </a:lnBlToTr>
                    <a:solidFill>
                      <a:schemeClr val="bg1"/>
                    </a:solidFill>
                  </a:tcPr>
                </a:tc>
                <a:tc>
                  <a:txBody>
                    <a:bodyPr/>
                    <a:lstStyle/>
                    <a:p>
                      <a:pPr algn="l" fontAlgn="b"/>
                      <a:endParaRPr lang="en-US" sz="1200" b="0" i="0" u="none" strike="noStrike" dirty="0">
                        <a:solidFill>
                          <a:srgbClr val="000000"/>
                        </a:solidFill>
                        <a:effectLst/>
                        <a:latin typeface="Calibri" panose="020F0502020204030204" pitchFamily="34" charset="0"/>
                      </a:endParaRPr>
                    </a:p>
                  </a:txBody>
                  <a:tcPr marL="9525" marR="9525" marT="9525" marB="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3175" cap="flat" cmpd="sng" algn="ctr">
                      <a:solidFill>
                        <a:schemeClr val="tx2"/>
                      </a:solidFill>
                      <a:prstDash val="dash"/>
                      <a:round/>
                      <a:headEnd type="none" w="med" len="med"/>
                      <a:tailEnd type="none" w="med" len="med"/>
                    </a:lnT>
                    <a:lnB w="3175" cap="flat" cmpd="sng" algn="ctr">
                      <a:solidFill>
                        <a:schemeClr val="tx2"/>
                      </a:solidFill>
                      <a:prstDash val="dash"/>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534329133"/>
                  </a:ext>
                </a:extLst>
              </a:tr>
            </a:tbl>
          </a:graphicData>
        </a:graphic>
      </p:graphicFrame>
      <p:sp>
        <p:nvSpPr>
          <p:cNvPr id="2" name="TextBox 1">
            <a:extLst>
              <a:ext uri="{FF2B5EF4-FFF2-40B4-BE49-F238E27FC236}">
                <a16:creationId xmlns:a16="http://schemas.microsoft.com/office/drawing/2014/main" id="{5EFC2F2F-1D70-4E3B-AA24-C23C7A10FDB1}"/>
              </a:ext>
            </a:extLst>
          </p:cNvPr>
          <p:cNvSpPr txBox="1"/>
          <p:nvPr/>
        </p:nvSpPr>
        <p:spPr bwMode="gray">
          <a:xfrm>
            <a:off x="588169" y="6271591"/>
            <a:ext cx="10523779" cy="178905"/>
          </a:xfrm>
          <a:prstGeom prst="rect">
            <a:avLst/>
          </a:prstGeom>
          <a:noFill/>
        </p:spPr>
        <p:txBody>
          <a:bodyPr vert="horz" wrap="square" lIns="0" tIns="0" rIns="0" bIns="0" rtlCol="0">
            <a:noAutofit/>
          </a:bodyPr>
          <a:lstStyle/>
          <a:p>
            <a:pPr algn="l" rtl="0" eaLnBrk="1" fontAlgn="auto" hangingPunct="1">
              <a:lnSpc>
                <a:spcPct val="100000"/>
              </a:lnSpc>
              <a:spcBef>
                <a:spcPts val="0"/>
              </a:spcBef>
              <a:spcAft>
                <a:spcPts val="0"/>
              </a:spcAft>
            </a:pPr>
            <a:r>
              <a:rPr lang="en-US" sz="1100" b="0" i="1" u="none" baseline="0" dirty="0">
                <a:solidFill>
                  <a:srgbClr val="000000"/>
                </a:solidFill>
                <a:latin typeface="Arial" panose="020B0604020202020204" pitchFamily="34" charset="0"/>
              </a:rPr>
              <a:t>* </a:t>
            </a:r>
            <a:r>
              <a:rPr lang="en-US" altLang="zh-CN" sz="1100" b="0" i="1" u="none" baseline="0" dirty="0">
                <a:solidFill>
                  <a:srgbClr val="000000"/>
                </a:solidFill>
                <a:latin typeface="Arial" panose="020B0604020202020204" pitchFamily="34" charset="0"/>
              </a:rPr>
              <a:t>Under planning 1 – easy to capture and utilized in phase 1, under planning 2- will be planned in phase 2</a:t>
            </a:r>
            <a:endParaRPr lang="en-US" sz="1100" b="0" i="1" u="none" baseline="0" dirty="0">
              <a:solidFill>
                <a:srgbClr val="000000"/>
              </a:solidFill>
              <a:latin typeface="Arial" panose="020B0604020202020204" pitchFamily="34" charset="0"/>
            </a:endParaRPr>
          </a:p>
        </p:txBody>
      </p:sp>
    </p:spTree>
    <p:extLst>
      <p:ext uri="{BB962C8B-B14F-4D97-AF65-F5344CB8AC3E}">
        <p14:creationId xmlns:p14="http://schemas.microsoft.com/office/powerpoint/2010/main" val="2988197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0F3EB84E-0FF5-4736-930A-5E82DD5C3A89}"/>
              </a:ext>
            </a:extLst>
          </p:cNvPr>
          <p:cNvSpPr>
            <a:spLocks noGrp="1"/>
          </p:cNvSpPr>
          <p:nvPr>
            <p:ph type="subTitle" idx="13"/>
          </p:nvPr>
        </p:nvSpPr>
        <p:spPr/>
        <p:txBody>
          <a:bodyPr/>
          <a:lstStyle/>
          <a:p>
            <a:endParaRPr lang="en-US"/>
          </a:p>
        </p:txBody>
      </p:sp>
      <p:sp>
        <p:nvSpPr>
          <p:cNvPr id="3" name="Title 2">
            <a:extLst>
              <a:ext uri="{FF2B5EF4-FFF2-40B4-BE49-F238E27FC236}">
                <a16:creationId xmlns:a16="http://schemas.microsoft.com/office/drawing/2014/main" id="{BD5BE0EB-9F87-483E-B604-E39C14292BE4}"/>
              </a:ext>
            </a:extLst>
          </p:cNvPr>
          <p:cNvSpPr>
            <a:spLocks noGrp="1"/>
          </p:cNvSpPr>
          <p:nvPr>
            <p:ph type="title"/>
          </p:nvPr>
        </p:nvSpPr>
        <p:spPr/>
        <p:txBody>
          <a:bodyPr/>
          <a:lstStyle/>
          <a:p>
            <a:r>
              <a:rPr lang="en-US" dirty="0"/>
              <a:t>A 3-month duration on Proof-of-Concept will be proposed, and then have over to system scoping and development. </a:t>
            </a:r>
          </a:p>
        </p:txBody>
      </p:sp>
      <p:sp>
        <p:nvSpPr>
          <p:cNvPr id="5" name="Slide Number Placeholder 4">
            <a:extLst>
              <a:ext uri="{FF2B5EF4-FFF2-40B4-BE49-F238E27FC236}">
                <a16:creationId xmlns:a16="http://schemas.microsoft.com/office/drawing/2014/main" id="{312CE10C-F220-49A6-A32C-428E84DB5F14}"/>
              </a:ext>
            </a:extLst>
          </p:cNvPr>
          <p:cNvSpPr>
            <a:spLocks noGrp="1"/>
          </p:cNvSpPr>
          <p:nvPr>
            <p:ph type="sldNum" sz="quarter" idx="12"/>
          </p:nvPr>
        </p:nvSpPr>
        <p:spPr/>
        <p:txBody>
          <a:bodyPr/>
          <a:lstStyle/>
          <a:p>
            <a:fld id="{EEAD9179-7A6B-4268-BEB2-F3B8EB06115B}" type="slidenum">
              <a:rPr lang="en-US" smtClean="0"/>
              <a:t>43</a:t>
            </a:fld>
            <a:endParaRPr lang="en-US" dirty="0"/>
          </a:p>
        </p:txBody>
      </p:sp>
      <p:sp>
        <p:nvSpPr>
          <p:cNvPr id="6" name="Rectangle: Rounded Corners 2">
            <a:extLst>
              <a:ext uri="{FF2B5EF4-FFF2-40B4-BE49-F238E27FC236}">
                <a16:creationId xmlns:a16="http://schemas.microsoft.com/office/drawing/2014/main" id="{4A612733-ADA1-476F-AB99-E4482A98EE0C}"/>
              </a:ext>
            </a:extLst>
          </p:cNvPr>
          <p:cNvSpPr/>
          <p:nvPr/>
        </p:nvSpPr>
        <p:spPr>
          <a:xfrm>
            <a:off x="267534" y="4391102"/>
            <a:ext cx="11471149" cy="323850"/>
          </a:xfrm>
          <a:prstGeom prst="roundRect">
            <a:avLst>
              <a:gd name="adj" fmla="val 50000"/>
            </a:avLst>
          </a:prstGeom>
          <a:solidFill>
            <a:schemeClr val="accent4"/>
          </a:solidFill>
          <a:ln w="12700">
            <a:miter lim="400000"/>
          </a:ln>
        </p:spPr>
        <p:txBody>
          <a:bodyPr lIns="0" tIns="0" rIns="0" bIns="0" rtlCol="0" anchor="ctr"/>
          <a:lstStyle/>
          <a:p>
            <a:pPr algn="ctr" defTabSz="611547">
              <a:defRPr/>
            </a:pPr>
            <a:endParaRPr lang="en-GB" sz="1000" b="1" kern="0">
              <a:solidFill>
                <a:prstClr val="white"/>
              </a:solidFill>
              <a:latin typeface="Arial"/>
              <a:ea typeface="Arial" charset="0"/>
              <a:cs typeface="Arial"/>
              <a:sym typeface="SGK3TradeGothicEighteen Cond"/>
            </a:endParaRPr>
          </a:p>
        </p:txBody>
      </p:sp>
      <p:cxnSp>
        <p:nvCxnSpPr>
          <p:cNvPr id="7" name="Straight Connector 15">
            <a:extLst>
              <a:ext uri="{FF2B5EF4-FFF2-40B4-BE49-F238E27FC236}">
                <a16:creationId xmlns:a16="http://schemas.microsoft.com/office/drawing/2014/main" id="{4E11E66A-D0D4-42E3-9499-DE0A61830A4F}"/>
              </a:ext>
            </a:extLst>
          </p:cNvPr>
          <p:cNvCxnSpPr>
            <a:cxnSpLocks/>
            <a:stCxn id="9" idx="2"/>
            <a:endCxn id="8" idx="0"/>
          </p:cNvCxnSpPr>
          <p:nvPr/>
        </p:nvCxnSpPr>
        <p:spPr>
          <a:xfrm flipH="1">
            <a:off x="919793" y="3369627"/>
            <a:ext cx="735" cy="914512"/>
          </a:xfrm>
          <a:prstGeom prst="line">
            <a:avLst/>
          </a:prstGeom>
          <a:noFill/>
          <a:ln w="12700" cap="flat" cmpd="sng" algn="ctr">
            <a:solidFill>
              <a:srgbClr val="443247"/>
            </a:solidFill>
            <a:prstDash val="solid"/>
          </a:ln>
          <a:effectLst/>
        </p:spPr>
      </p:cxnSp>
      <p:sp>
        <p:nvSpPr>
          <p:cNvPr id="8" name="Diamond 16">
            <a:extLst>
              <a:ext uri="{FF2B5EF4-FFF2-40B4-BE49-F238E27FC236}">
                <a16:creationId xmlns:a16="http://schemas.microsoft.com/office/drawing/2014/main" id="{5CE9BDDA-EA5F-4F54-A052-D89AEA34D365}"/>
              </a:ext>
            </a:extLst>
          </p:cNvPr>
          <p:cNvSpPr/>
          <p:nvPr/>
        </p:nvSpPr>
        <p:spPr>
          <a:xfrm>
            <a:off x="823435" y="4284139"/>
            <a:ext cx="192715" cy="211817"/>
          </a:xfrm>
          <a:prstGeom prst="diamond">
            <a:avLst/>
          </a:prstGeom>
          <a:solidFill>
            <a:srgbClr val="10384F"/>
          </a:solidFill>
          <a:ln w="12700">
            <a:miter lim="400000"/>
          </a:ln>
        </p:spPr>
        <p:txBody>
          <a:bodyPr lIns="0" tIns="0" rIns="0" bIns="0" rtlCol="0" anchor="ctr"/>
          <a:lstStyle/>
          <a:p>
            <a:pPr algn="ctr" defTabSz="611547">
              <a:defRPr/>
            </a:pPr>
            <a:endParaRPr lang="en-GB" sz="1000" b="1" kern="0">
              <a:solidFill>
                <a:prstClr val="white"/>
              </a:solidFill>
              <a:latin typeface="Arial"/>
              <a:ea typeface="Arial" charset="0"/>
              <a:cs typeface="Arial"/>
              <a:sym typeface="SGK3TradeGothicEighteen Cond"/>
            </a:endParaRPr>
          </a:p>
        </p:txBody>
      </p:sp>
      <p:sp>
        <p:nvSpPr>
          <p:cNvPr id="9" name="Content Placeholder 2">
            <a:extLst>
              <a:ext uri="{FF2B5EF4-FFF2-40B4-BE49-F238E27FC236}">
                <a16:creationId xmlns:a16="http://schemas.microsoft.com/office/drawing/2014/main" id="{C01C63B9-93F1-45E7-A067-4BB94304FBCC}"/>
              </a:ext>
            </a:extLst>
          </p:cNvPr>
          <p:cNvSpPr txBox="1">
            <a:spLocks/>
          </p:cNvSpPr>
          <p:nvPr/>
        </p:nvSpPr>
        <p:spPr bwMode="gray">
          <a:xfrm>
            <a:off x="497871" y="3061850"/>
            <a:ext cx="845313" cy="307777"/>
          </a:xfrm>
          <a:prstGeom prst="rect">
            <a:avLst/>
          </a:prstGeom>
        </p:spPr>
        <p:txBody>
          <a:bodyPr vert="horz" wrap="square" lIns="0" tIns="0" rIns="0" bIns="0" rtlCol="0">
            <a:spAutoFit/>
          </a:bodyPr>
          <a:lstStyle>
            <a:lvl1pPr marL="284163" indent="-284163" defTabSz="236250" eaLnBrk="1" hangingPunct="1">
              <a:lnSpc>
                <a:spcPct val="100000"/>
              </a:lnSpc>
              <a:spcBef>
                <a:spcPts val="600"/>
              </a:spcBef>
              <a:buClr>
                <a:srgbClr val="99CC00"/>
              </a:buClr>
              <a:buFont typeface="Wingdings" charset="2"/>
              <a:buChar char="§"/>
              <a:defRPr lang="en-US" sz="2400" dirty="0" smtClean="0">
                <a:solidFill>
                  <a:srgbClr val="041B21"/>
                </a:solidFill>
                <a:latin typeface="Geogrotesque Regular"/>
                <a:ea typeface="Geogrotesque Regular"/>
                <a:cs typeface="Geogrotesque Regular"/>
                <a:sym typeface="Geogrotesque Regular"/>
              </a:defRPr>
            </a:lvl1pPr>
            <a:lvl2pPr marL="630238" indent="-284163" defTabSz="236250" eaLnBrk="1" hangingPunct="1">
              <a:lnSpc>
                <a:spcPct val="100000"/>
              </a:lnSpc>
              <a:spcBef>
                <a:spcPts val="400"/>
              </a:spcBef>
              <a:buClr>
                <a:schemeClr val="bg2"/>
              </a:buClr>
              <a:buFont typeface="Lucida Grande"/>
              <a:buChar char="–"/>
              <a:defRPr lang="en-US" sz="2200" baseline="0" dirty="0" smtClean="0">
                <a:solidFill>
                  <a:srgbClr val="041B21"/>
                </a:solidFill>
                <a:latin typeface="Geogrotesque Regular"/>
                <a:ea typeface="Geogrotesque Regular"/>
                <a:cs typeface="Geogrotesque Regular"/>
                <a:sym typeface="Geogrotesque Regular"/>
              </a:defRPr>
            </a:lvl2pPr>
            <a:lvl3pPr marL="860425" indent="-176213" defTabSz="236250" eaLnBrk="1" hangingPunct="1">
              <a:lnSpc>
                <a:spcPct val="100000"/>
              </a:lnSpc>
              <a:spcBef>
                <a:spcPts val="400"/>
              </a:spcBef>
              <a:buClr>
                <a:schemeClr val="accent1"/>
              </a:buClr>
              <a:buFont typeface="Arial" pitchFamily="34" charset="0"/>
              <a:buChar char="•"/>
              <a:defRPr lang="en-US" sz="2000" dirty="0" smtClean="0">
                <a:solidFill>
                  <a:srgbClr val="041B21"/>
                </a:solidFill>
                <a:latin typeface="Geogrotesque Regular"/>
                <a:ea typeface="Geogrotesque Regular"/>
                <a:cs typeface="Geogrotesque Regular"/>
                <a:sym typeface="Geogrotesque Regular"/>
              </a:defRPr>
            </a:lvl3pPr>
            <a:lvl4pPr marL="1144588" indent="-176213" defTabSz="236250" eaLnBrk="1" hangingPunct="1">
              <a:lnSpc>
                <a:spcPct val="100000"/>
              </a:lnSpc>
              <a:spcBef>
                <a:spcPts val="300"/>
              </a:spcBef>
              <a:buClr>
                <a:schemeClr val="bg2"/>
              </a:buClr>
              <a:buFont typeface="Arial" pitchFamily="34" charset="0"/>
              <a:buChar char="•"/>
              <a:defRPr lang="en-US" sz="1800" dirty="0" smtClean="0">
                <a:solidFill>
                  <a:srgbClr val="041B21"/>
                </a:solidFill>
                <a:latin typeface="Geogrotesque Regular"/>
                <a:ea typeface="Geogrotesque Regular"/>
                <a:cs typeface="Geogrotesque Regular"/>
                <a:sym typeface="Geogrotesque Regular"/>
              </a:defRPr>
            </a:lvl4pPr>
            <a:lvl5pPr marL="1376363" indent="-177800" defTabSz="236250" eaLnBrk="1" hangingPunct="1">
              <a:lnSpc>
                <a:spcPct val="100000"/>
              </a:lnSpc>
              <a:spcBef>
                <a:spcPts val="300"/>
              </a:spcBef>
              <a:buClr>
                <a:schemeClr val="accent1"/>
              </a:buClr>
              <a:buFontTx/>
              <a:buChar char="–"/>
              <a:defRPr sz="1600" baseline="0">
                <a:solidFill>
                  <a:srgbClr val="041B21"/>
                </a:solidFill>
                <a:latin typeface="Geogrotesque Regular"/>
                <a:ea typeface="Geogrotesque Regular"/>
                <a:cs typeface="Geogrotesque Regular"/>
                <a:sym typeface="Geogrotesque Regular"/>
              </a:defRPr>
            </a:lvl5pPr>
            <a:lvl6pPr marL="1544638" indent="-115888" defTabSz="236250" eaLnBrk="1" hangingPunct="1">
              <a:lnSpc>
                <a:spcPct val="110000"/>
              </a:lnSpc>
              <a:spcBef>
                <a:spcPts val="200"/>
              </a:spcBef>
              <a:buClr>
                <a:schemeClr val="bg2"/>
              </a:buClr>
              <a:buFont typeface="Arial" pitchFamily="34" charset="0"/>
              <a:buChar char="•"/>
              <a:defRPr sz="1400" baseline="0">
                <a:latin typeface="Geogrotesque Regular"/>
                <a:ea typeface="Geogrotesque Regular"/>
                <a:cs typeface="Geogrotesque Regular"/>
                <a:sym typeface="Geogrotesque Regular"/>
              </a:defRPr>
            </a:lvl6pPr>
            <a:lvl7pPr marL="1712913" indent="-114300" defTabSz="236250" eaLnBrk="1" hangingPunct="1">
              <a:lnSpc>
                <a:spcPct val="110000"/>
              </a:lnSpc>
              <a:spcBef>
                <a:spcPts val="200"/>
              </a:spcBef>
              <a:buClr>
                <a:schemeClr val="accent1"/>
              </a:buClr>
              <a:buFontTx/>
              <a:buChar char="–"/>
              <a:defRPr sz="1200" baseline="0">
                <a:latin typeface="Geogrotesque Regular"/>
                <a:ea typeface="Geogrotesque Regular"/>
                <a:cs typeface="Geogrotesque Regular"/>
                <a:sym typeface="Geogrotesque Regular"/>
              </a:defRPr>
            </a:lvl7pPr>
            <a:lvl8pPr marL="1882775" indent="-107950" defTabSz="236250" eaLnBrk="1" hangingPunct="1">
              <a:lnSpc>
                <a:spcPct val="110000"/>
              </a:lnSpc>
              <a:spcBef>
                <a:spcPts val="200"/>
              </a:spcBef>
              <a:buClr>
                <a:schemeClr val="bg2"/>
              </a:buClr>
              <a:buFont typeface="Arial" pitchFamily="34" charset="0"/>
              <a:buChar char="•"/>
              <a:defRPr sz="1000">
                <a:latin typeface="Geogrotesque Regular"/>
                <a:ea typeface="Geogrotesque Regular"/>
                <a:cs typeface="Geogrotesque Regular"/>
                <a:sym typeface="Geogrotesque Regular"/>
              </a:defRPr>
            </a:lvl8pPr>
            <a:lvl9pPr marL="2058988" indent="-114300" defTabSz="236250" eaLnBrk="1" hangingPunct="1">
              <a:lnSpc>
                <a:spcPct val="110000"/>
              </a:lnSpc>
              <a:spcBef>
                <a:spcPts val="200"/>
              </a:spcBef>
              <a:buClr>
                <a:schemeClr val="bg2"/>
              </a:buClr>
              <a:buFontTx/>
              <a:buChar char="–"/>
              <a:defRPr sz="800">
                <a:latin typeface="Geogrotesque Regular"/>
                <a:ea typeface="Geogrotesque Regular"/>
                <a:cs typeface="Geogrotesque Regular"/>
                <a:sym typeface="Geogrotesque Regular"/>
              </a:defRPr>
            </a:lvl9pPr>
          </a:lstStyle>
          <a:p>
            <a:pPr marL="55582" indent="0" algn="ctr" defTabSz="236202">
              <a:buClr>
                <a:srgbClr val="FFFFFF">
                  <a:lumMod val="75000"/>
                </a:srgbClr>
              </a:buClr>
              <a:buNone/>
              <a:defRPr/>
            </a:pPr>
            <a:r>
              <a:rPr lang="en-US" sz="1000" kern="0" dirty="0">
                <a:solidFill>
                  <a:srgbClr val="000000"/>
                </a:solidFill>
                <a:latin typeface="Arial"/>
                <a:ea typeface="Arial" charset="0"/>
                <a:cs typeface="Arial" charset="0"/>
              </a:rPr>
              <a:t>Formal Kick-Off</a:t>
            </a:r>
          </a:p>
        </p:txBody>
      </p:sp>
      <p:cxnSp>
        <p:nvCxnSpPr>
          <p:cNvPr id="10" name="Straight Connector 18">
            <a:extLst>
              <a:ext uri="{FF2B5EF4-FFF2-40B4-BE49-F238E27FC236}">
                <a16:creationId xmlns:a16="http://schemas.microsoft.com/office/drawing/2014/main" id="{B1649533-9EBC-4A66-BD73-3918259FE920}"/>
              </a:ext>
            </a:extLst>
          </p:cNvPr>
          <p:cNvCxnSpPr>
            <a:cxnSpLocks/>
            <a:stCxn id="12" idx="2"/>
            <a:endCxn id="11" idx="0"/>
          </p:cNvCxnSpPr>
          <p:nvPr/>
        </p:nvCxnSpPr>
        <p:spPr>
          <a:xfrm>
            <a:off x="4681209" y="3589912"/>
            <a:ext cx="1352" cy="704659"/>
          </a:xfrm>
          <a:prstGeom prst="line">
            <a:avLst/>
          </a:prstGeom>
          <a:noFill/>
          <a:ln w="12700" cap="flat" cmpd="sng" algn="ctr">
            <a:solidFill>
              <a:srgbClr val="443247"/>
            </a:solidFill>
            <a:prstDash val="solid"/>
          </a:ln>
          <a:effectLst/>
        </p:spPr>
      </p:cxnSp>
      <p:sp>
        <p:nvSpPr>
          <p:cNvPr id="11" name="Diamond 19">
            <a:extLst>
              <a:ext uri="{FF2B5EF4-FFF2-40B4-BE49-F238E27FC236}">
                <a16:creationId xmlns:a16="http://schemas.microsoft.com/office/drawing/2014/main" id="{14DBB685-1DC2-441A-8B86-430B335FB71D}"/>
              </a:ext>
            </a:extLst>
          </p:cNvPr>
          <p:cNvSpPr/>
          <p:nvPr/>
        </p:nvSpPr>
        <p:spPr>
          <a:xfrm>
            <a:off x="4586203" y="4294571"/>
            <a:ext cx="192715" cy="211817"/>
          </a:xfrm>
          <a:prstGeom prst="diamond">
            <a:avLst/>
          </a:prstGeom>
          <a:solidFill>
            <a:srgbClr val="10384F"/>
          </a:solidFill>
          <a:ln w="12700">
            <a:miter lim="400000"/>
          </a:ln>
        </p:spPr>
        <p:txBody>
          <a:bodyPr lIns="0" tIns="0" rIns="0" bIns="0" rtlCol="0" anchor="ctr"/>
          <a:lstStyle/>
          <a:p>
            <a:pPr algn="ctr" defTabSz="611547">
              <a:defRPr/>
            </a:pPr>
            <a:endParaRPr lang="en-GB" sz="1000" b="1" kern="0">
              <a:solidFill>
                <a:prstClr val="white"/>
              </a:solidFill>
              <a:latin typeface="Arial"/>
              <a:ea typeface="Arial" charset="0"/>
              <a:cs typeface="Arial"/>
              <a:sym typeface="SGK3TradeGothicEighteen Cond"/>
            </a:endParaRPr>
          </a:p>
        </p:txBody>
      </p:sp>
      <p:sp>
        <p:nvSpPr>
          <p:cNvPr id="12" name="Content Placeholder 2">
            <a:extLst>
              <a:ext uri="{FF2B5EF4-FFF2-40B4-BE49-F238E27FC236}">
                <a16:creationId xmlns:a16="http://schemas.microsoft.com/office/drawing/2014/main" id="{D4955BA7-AF59-4684-90C0-81CC670A6C70}"/>
              </a:ext>
            </a:extLst>
          </p:cNvPr>
          <p:cNvSpPr txBox="1">
            <a:spLocks/>
          </p:cNvSpPr>
          <p:nvPr/>
        </p:nvSpPr>
        <p:spPr bwMode="gray">
          <a:xfrm>
            <a:off x="4074559" y="2820471"/>
            <a:ext cx="1213300" cy="769441"/>
          </a:xfrm>
          <a:prstGeom prst="rect">
            <a:avLst/>
          </a:prstGeom>
        </p:spPr>
        <p:txBody>
          <a:bodyPr vert="horz" wrap="square" lIns="0" tIns="0" rIns="0" bIns="0" rtlCol="0">
            <a:spAutoFit/>
          </a:bodyPr>
          <a:lstStyle>
            <a:lvl1pPr marL="284163" indent="-284163" defTabSz="236250" eaLnBrk="1" hangingPunct="1">
              <a:lnSpc>
                <a:spcPct val="100000"/>
              </a:lnSpc>
              <a:spcBef>
                <a:spcPts val="600"/>
              </a:spcBef>
              <a:buClr>
                <a:srgbClr val="99CC00"/>
              </a:buClr>
              <a:buFont typeface="Wingdings" charset="2"/>
              <a:buChar char="§"/>
              <a:defRPr lang="en-US" sz="2400" dirty="0" smtClean="0">
                <a:solidFill>
                  <a:srgbClr val="041B21"/>
                </a:solidFill>
                <a:latin typeface="Geogrotesque Regular"/>
                <a:ea typeface="Geogrotesque Regular"/>
                <a:cs typeface="Geogrotesque Regular"/>
                <a:sym typeface="Geogrotesque Regular"/>
              </a:defRPr>
            </a:lvl1pPr>
            <a:lvl2pPr marL="630238" indent="-284163" defTabSz="236250" eaLnBrk="1" hangingPunct="1">
              <a:lnSpc>
                <a:spcPct val="100000"/>
              </a:lnSpc>
              <a:spcBef>
                <a:spcPts val="400"/>
              </a:spcBef>
              <a:buClr>
                <a:schemeClr val="bg2"/>
              </a:buClr>
              <a:buFont typeface="Lucida Grande"/>
              <a:buChar char="–"/>
              <a:defRPr lang="en-US" sz="2200" baseline="0" dirty="0" smtClean="0">
                <a:solidFill>
                  <a:srgbClr val="041B21"/>
                </a:solidFill>
                <a:latin typeface="Geogrotesque Regular"/>
                <a:ea typeface="Geogrotesque Regular"/>
                <a:cs typeface="Geogrotesque Regular"/>
                <a:sym typeface="Geogrotesque Regular"/>
              </a:defRPr>
            </a:lvl2pPr>
            <a:lvl3pPr marL="860425" indent="-176213" defTabSz="236250" eaLnBrk="1" hangingPunct="1">
              <a:lnSpc>
                <a:spcPct val="100000"/>
              </a:lnSpc>
              <a:spcBef>
                <a:spcPts val="400"/>
              </a:spcBef>
              <a:buClr>
                <a:schemeClr val="accent1"/>
              </a:buClr>
              <a:buFont typeface="Arial" pitchFamily="34" charset="0"/>
              <a:buChar char="•"/>
              <a:defRPr lang="en-US" sz="2000" dirty="0" smtClean="0">
                <a:solidFill>
                  <a:srgbClr val="041B21"/>
                </a:solidFill>
                <a:latin typeface="Geogrotesque Regular"/>
                <a:ea typeface="Geogrotesque Regular"/>
                <a:cs typeface="Geogrotesque Regular"/>
                <a:sym typeface="Geogrotesque Regular"/>
              </a:defRPr>
            </a:lvl3pPr>
            <a:lvl4pPr marL="1144588" indent="-176213" defTabSz="236250" eaLnBrk="1" hangingPunct="1">
              <a:lnSpc>
                <a:spcPct val="100000"/>
              </a:lnSpc>
              <a:spcBef>
                <a:spcPts val="300"/>
              </a:spcBef>
              <a:buClr>
                <a:schemeClr val="bg2"/>
              </a:buClr>
              <a:buFont typeface="Arial" pitchFamily="34" charset="0"/>
              <a:buChar char="•"/>
              <a:defRPr lang="en-US" sz="1800" dirty="0" smtClean="0">
                <a:solidFill>
                  <a:srgbClr val="041B21"/>
                </a:solidFill>
                <a:latin typeface="Geogrotesque Regular"/>
                <a:ea typeface="Geogrotesque Regular"/>
                <a:cs typeface="Geogrotesque Regular"/>
                <a:sym typeface="Geogrotesque Regular"/>
              </a:defRPr>
            </a:lvl4pPr>
            <a:lvl5pPr marL="1376363" indent="-177800" defTabSz="236250" eaLnBrk="1" hangingPunct="1">
              <a:lnSpc>
                <a:spcPct val="100000"/>
              </a:lnSpc>
              <a:spcBef>
                <a:spcPts val="300"/>
              </a:spcBef>
              <a:buClr>
                <a:schemeClr val="accent1"/>
              </a:buClr>
              <a:buFontTx/>
              <a:buChar char="–"/>
              <a:defRPr sz="1600" baseline="0">
                <a:solidFill>
                  <a:srgbClr val="041B21"/>
                </a:solidFill>
                <a:latin typeface="Geogrotesque Regular"/>
                <a:ea typeface="Geogrotesque Regular"/>
                <a:cs typeface="Geogrotesque Regular"/>
                <a:sym typeface="Geogrotesque Regular"/>
              </a:defRPr>
            </a:lvl5pPr>
            <a:lvl6pPr marL="1544638" indent="-115888" defTabSz="236250" eaLnBrk="1" hangingPunct="1">
              <a:lnSpc>
                <a:spcPct val="110000"/>
              </a:lnSpc>
              <a:spcBef>
                <a:spcPts val="200"/>
              </a:spcBef>
              <a:buClr>
                <a:schemeClr val="bg2"/>
              </a:buClr>
              <a:buFont typeface="Arial" pitchFamily="34" charset="0"/>
              <a:buChar char="•"/>
              <a:defRPr sz="1400" baseline="0">
                <a:latin typeface="Geogrotesque Regular"/>
                <a:ea typeface="Geogrotesque Regular"/>
                <a:cs typeface="Geogrotesque Regular"/>
                <a:sym typeface="Geogrotesque Regular"/>
              </a:defRPr>
            </a:lvl6pPr>
            <a:lvl7pPr marL="1712913" indent="-114300" defTabSz="236250" eaLnBrk="1" hangingPunct="1">
              <a:lnSpc>
                <a:spcPct val="110000"/>
              </a:lnSpc>
              <a:spcBef>
                <a:spcPts val="200"/>
              </a:spcBef>
              <a:buClr>
                <a:schemeClr val="accent1"/>
              </a:buClr>
              <a:buFontTx/>
              <a:buChar char="–"/>
              <a:defRPr sz="1200" baseline="0">
                <a:latin typeface="Geogrotesque Regular"/>
                <a:ea typeface="Geogrotesque Regular"/>
                <a:cs typeface="Geogrotesque Regular"/>
                <a:sym typeface="Geogrotesque Regular"/>
              </a:defRPr>
            </a:lvl7pPr>
            <a:lvl8pPr marL="1882775" indent="-107950" defTabSz="236250" eaLnBrk="1" hangingPunct="1">
              <a:lnSpc>
                <a:spcPct val="110000"/>
              </a:lnSpc>
              <a:spcBef>
                <a:spcPts val="200"/>
              </a:spcBef>
              <a:buClr>
                <a:schemeClr val="bg2"/>
              </a:buClr>
              <a:buFont typeface="Arial" pitchFamily="34" charset="0"/>
              <a:buChar char="•"/>
              <a:defRPr sz="1000">
                <a:latin typeface="Geogrotesque Regular"/>
                <a:ea typeface="Geogrotesque Regular"/>
                <a:cs typeface="Geogrotesque Regular"/>
                <a:sym typeface="Geogrotesque Regular"/>
              </a:defRPr>
            </a:lvl8pPr>
            <a:lvl9pPr marL="2058988" indent="-114300" defTabSz="236250" eaLnBrk="1" hangingPunct="1">
              <a:lnSpc>
                <a:spcPct val="110000"/>
              </a:lnSpc>
              <a:spcBef>
                <a:spcPts val="200"/>
              </a:spcBef>
              <a:buClr>
                <a:schemeClr val="bg2"/>
              </a:buClr>
              <a:buFontTx/>
              <a:buChar char="–"/>
              <a:defRPr sz="800">
                <a:latin typeface="Geogrotesque Regular"/>
                <a:ea typeface="Geogrotesque Regular"/>
                <a:cs typeface="Geogrotesque Regular"/>
                <a:sym typeface="Geogrotesque Regular"/>
              </a:defRPr>
            </a:lvl9pPr>
          </a:lstStyle>
          <a:p>
            <a:pPr marL="55582" indent="0" algn="ctr" defTabSz="236202">
              <a:buClr>
                <a:srgbClr val="FFFFFF">
                  <a:lumMod val="75000"/>
                </a:srgbClr>
              </a:buClr>
              <a:buNone/>
              <a:defRPr/>
            </a:pPr>
            <a:r>
              <a:rPr lang="en-US" sz="1000" kern="0" dirty="0">
                <a:solidFill>
                  <a:srgbClr val="000000"/>
                </a:solidFill>
                <a:latin typeface="Arial"/>
                <a:ea typeface="Arial" charset="0"/>
                <a:cs typeface="Arial" charset="0"/>
              </a:rPr>
              <a:t>Review data availability, in terms of access, completeness and suitability </a:t>
            </a:r>
          </a:p>
        </p:txBody>
      </p:sp>
      <p:grpSp>
        <p:nvGrpSpPr>
          <p:cNvPr id="96" name="Group 95">
            <a:extLst>
              <a:ext uri="{FF2B5EF4-FFF2-40B4-BE49-F238E27FC236}">
                <a16:creationId xmlns:a16="http://schemas.microsoft.com/office/drawing/2014/main" id="{E7F752CE-FD30-40DE-90B4-9B60CE5062E4}"/>
              </a:ext>
            </a:extLst>
          </p:cNvPr>
          <p:cNvGrpSpPr/>
          <p:nvPr/>
        </p:nvGrpSpPr>
        <p:grpSpPr>
          <a:xfrm>
            <a:off x="5174371" y="2331608"/>
            <a:ext cx="1339902" cy="2158291"/>
            <a:chOff x="4195546" y="2337665"/>
            <a:chExt cx="1339902" cy="2158291"/>
          </a:xfrm>
        </p:grpSpPr>
        <p:cxnSp>
          <p:nvCxnSpPr>
            <p:cNvPr id="24" name="Straight Connector 34">
              <a:extLst>
                <a:ext uri="{FF2B5EF4-FFF2-40B4-BE49-F238E27FC236}">
                  <a16:creationId xmlns:a16="http://schemas.microsoft.com/office/drawing/2014/main" id="{36E8E717-2264-42C4-B805-95721D2ED402}"/>
                </a:ext>
              </a:extLst>
            </p:cNvPr>
            <p:cNvCxnSpPr>
              <a:cxnSpLocks/>
              <a:stCxn id="26" idx="2"/>
              <a:endCxn id="25" idx="0"/>
            </p:cNvCxnSpPr>
            <p:nvPr/>
          </p:nvCxnSpPr>
          <p:spPr>
            <a:xfrm>
              <a:off x="4865497" y="2491553"/>
              <a:ext cx="1" cy="1792586"/>
            </a:xfrm>
            <a:prstGeom prst="line">
              <a:avLst/>
            </a:prstGeom>
            <a:noFill/>
            <a:ln w="12700" cap="flat" cmpd="sng" algn="ctr">
              <a:solidFill>
                <a:srgbClr val="443247"/>
              </a:solidFill>
              <a:prstDash val="solid"/>
            </a:ln>
            <a:effectLst/>
          </p:spPr>
        </p:cxnSp>
        <p:sp>
          <p:nvSpPr>
            <p:cNvPr id="25" name="Diamond 35">
              <a:extLst>
                <a:ext uri="{FF2B5EF4-FFF2-40B4-BE49-F238E27FC236}">
                  <a16:creationId xmlns:a16="http://schemas.microsoft.com/office/drawing/2014/main" id="{5DC8C01E-EAAA-42D5-9B4B-C8AE5EF5A434}"/>
                </a:ext>
              </a:extLst>
            </p:cNvPr>
            <p:cNvSpPr/>
            <p:nvPr/>
          </p:nvSpPr>
          <p:spPr>
            <a:xfrm>
              <a:off x="4769140" y="4284139"/>
              <a:ext cx="192715" cy="211817"/>
            </a:xfrm>
            <a:prstGeom prst="diamond">
              <a:avLst/>
            </a:prstGeom>
            <a:solidFill>
              <a:srgbClr val="10384F"/>
            </a:solidFill>
            <a:ln w="12700">
              <a:miter lim="400000"/>
            </a:ln>
          </p:spPr>
          <p:txBody>
            <a:bodyPr lIns="0" tIns="0" rIns="0" bIns="0" rtlCol="0" anchor="ctr"/>
            <a:lstStyle/>
            <a:p>
              <a:pPr algn="ctr" defTabSz="611547">
                <a:defRPr/>
              </a:pPr>
              <a:endParaRPr lang="en-GB" sz="1000" b="1" kern="0">
                <a:solidFill>
                  <a:srgbClr val="FFFFFF"/>
                </a:solidFill>
                <a:latin typeface="Arial"/>
                <a:ea typeface="Arial" charset="0"/>
                <a:cs typeface="Arial"/>
                <a:sym typeface="SGK3TradeGothicEighteen Cond"/>
              </a:endParaRPr>
            </a:p>
          </p:txBody>
        </p:sp>
        <p:sp>
          <p:nvSpPr>
            <p:cNvPr id="26" name="Content Placeholder 2">
              <a:extLst>
                <a:ext uri="{FF2B5EF4-FFF2-40B4-BE49-F238E27FC236}">
                  <a16:creationId xmlns:a16="http://schemas.microsoft.com/office/drawing/2014/main" id="{BC82E3FB-6E58-4054-BBD8-29CF57F2C323}"/>
                </a:ext>
              </a:extLst>
            </p:cNvPr>
            <p:cNvSpPr txBox="1">
              <a:spLocks/>
            </p:cNvSpPr>
            <p:nvPr/>
          </p:nvSpPr>
          <p:spPr bwMode="gray">
            <a:xfrm>
              <a:off x="4195546" y="2337665"/>
              <a:ext cx="1339902" cy="153888"/>
            </a:xfrm>
            <a:prstGeom prst="rect">
              <a:avLst/>
            </a:prstGeom>
          </p:spPr>
          <p:txBody>
            <a:bodyPr vert="horz" wrap="square" lIns="0" tIns="0" rIns="0" bIns="0" rtlCol="0">
              <a:spAutoFit/>
            </a:bodyPr>
            <a:lstStyle>
              <a:lvl1pPr marL="284163" indent="-284163" defTabSz="236250" eaLnBrk="1" hangingPunct="1">
                <a:lnSpc>
                  <a:spcPct val="100000"/>
                </a:lnSpc>
                <a:spcBef>
                  <a:spcPts val="600"/>
                </a:spcBef>
                <a:buClr>
                  <a:srgbClr val="99CC00"/>
                </a:buClr>
                <a:buFont typeface="Wingdings" charset="2"/>
                <a:buChar char="§"/>
                <a:defRPr lang="en-US" sz="2400" dirty="0" smtClean="0">
                  <a:solidFill>
                    <a:srgbClr val="041B21"/>
                  </a:solidFill>
                  <a:latin typeface="Geogrotesque Regular"/>
                  <a:ea typeface="Geogrotesque Regular"/>
                  <a:cs typeface="Geogrotesque Regular"/>
                  <a:sym typeface="Geogrotesque Regular"/>
                </a:defRPr>
              </a:lvl1pPr>
              <a:lvl2pPr marL="630238" indent="-284163" defTabSz="236250" eaLnBrk="1" hangingPunct="1">
                <a:lnSpc>
                  <a:spcPct val="100000"/>
                </a:lnSpc>
                <a:spcBef>
                  <a:spcPts val="400"/>
                </a:spcBef>
                <a:buClr>
                  <a:schemeClr val="bg2"/>
                </a:buClr>
                <a:buFont typeface="Lucida Grande"/>
                <a:buChar char="–"/>
                <a:defRPr lang="en-US" sz="2200" baseline="0" dirty="0" smtClean="0">
                  <a:solidFill>
                    <a:srgbClr val="041B21"/>
                  </a:solidFill>
                  <a:latin typeface="Geogrotesque Regular"/>
                  <a:ea typeface="Geogrotesque Regular"/>
                  <a:cs typeface="Geogrotesque Regular"/>
                  <a:sym typeface="Geogrotesque Regular"/>
                </a:defRPr>
              </a:lvl2pPr>
              <a:lvl3pPr marL="860425" indent="-176213" defTabSz="236250" eaLnBrk="1" hangingPunct="1">
                <a:lnSpc>
                  <a:spcPct val="100000"/>
                </a:lnSpc>
                <a:spcBef>
                  <a:spcPts val="400"/>
                </a:spcBef>
                <a:buClr>
                  <a:schemeClr val="accent1"/>
                </a:buClr>
                <a:buFont typeface="Arial" pitchFamily="34" charset="0"/>
                <a:buChar char="•"/>
                <a:defRPr lang="en-US" sz="2000" dirty="0" smtClean="0">
                  <a:solidFill>
                    <a:srgbClr val="041B21"/>
                  </a:solidFill>
                  <a:latin typeface="Geogrotesque Regular"/>
                  <a:ea typeface="Geogrotesque Regular"/>
                  <a:cs typeface="Geogrotesque Regular"/>
                  <a:sym typeface="Geogrotesque Regular"/>
                </a:defRPr>
              </a:lvl3pPr>
              <a:lvl4pPr marL="1144588" indent="-176213" defTabSz="236250" eaLnBrk="1" hangingPunct="1">
                <a:lnSpc>
                  <a:spcPct val="100000"/>
                </a:lnSpc>
                <a:spcBef>
                  <a:spcPts val="300"/>
                </a:spcBef>
                <a:buClr>
                  <a:schemeClr val="bg2"/>
                </a:buClr>
                <a:buFont typeface="Arial" pitchFamily="34" charset="0"/>
                <a:buChar char="•"/>
                <a:defRPr lang="en-US" sz="1800" dirty="0" smtClean="0">
                  <a:solidFill>
                    <a:srgbClr val="041B21"/>
                  </a:solidFill>
                  <a:latin typeface="Geogrotesque Regular"/>
                  <a:ea typeface="Geogrotesque Regular"/>
                  <a:cs typeface="Geogrotesque Regular"/>
                  <a:sym typeface="Geogrotesque Regular"/>
                </a:defRPr>
              </a:lvl4pPr>
              <a:lvl5pPr marL="1376363" indent="-177800" defTabSz="236250" eaLnBrk="1" hangingPunct="1">
                <a:lnSpc>
                  <a:spcPct val="100000"/>
                </a:lnSpc>
                <a:spcBef>
                  <a:spcPts val="300"/>
                </a:spcBef>
                <a:buClr>
                  <a:schemeClr val="accent1"/>
                </a:buClr>
                <a:buFontTx/>
                <a:buChar char="–"/>
                <a:defRPr sz="1600" baseline="0">
                  <a:solidFill>
                    <a:srgbClr val="041B21"/>
                  </a:solidFill>
                  <a:latin typeface="Geogrotesque Regular"/>
                  <a:ea typeface="Geogrotesque Regular"/>
                  <a:cs typeface="Geogrotesque Regular"/>
                  <a:sym typeface="Geogrotesque Regular"/>
                </a:defRPr>
              </a:lvl5pPr>
              <a:lvl6pPr marL="1544638" indent="-115888" defTabSz="236250" eaLnBrk="1" hangingPunct="1">
                <a:lnSpc>
                  <a:spcPct val="110000"/>
                </a:lnSpc>
                <a:spcBef>
                  <a:spcPts val="200"/>
                </a:spcBef>
                <a:buClr>
                  <a:schemeClr val="bg2"/>
                </a:buClr>
                <a:buFont typeface="Arial" pitchFamily="34" charset="0"/>
                <a:buChar char="•"/>
                <a:defRPr sz="1400" baseline="0">
                  <a:latin typeface="Geogrotesque Regular"/>
                  <a:ea typeface="Geogrotesque Regular"/>
                  <a:cs typeface="Geogrotesque Regular"/>
                  <a:sym typeface="Geogrotesque Regular"/>
                </a:defRPr>
              </a:lvl6pPr>
              <a:lvl7pPr marL="1712913" indent="-114300" defTabSz="236250" eaLnBrk="1" hangingPunct="1">
                <a:lnSpc>
                  <a:spcPct val="110000"/>
                </a:lnSpc>
                <a:spcBef>
                  <a:spcPts val="200"/>
                </a:spcBef>
                <a:buClr>
                  <a:schemeClr val="accent1"/>
                </a:buClr>
                <a:buFontTx/>
                <a:buChar char="–"/>
                <a:defRPr sz="1200" baseline="0">
                  <a:latin typeface="Geogrotesque Regular"/>
                  <a:ea typeface="Geogrotesque Regular"/>
                  <a:cs typeface="Geogrotesque Regular"/>
                  <a:sym typeface="Geogrotesque Regular"/>
                </a:defRPr>
              </a:lvl7pPr>
              <a:lvl8pPr marL="1882775" indent="-107950" defTabSz="236250" eaLnBrk="1" hangingPunct="1">
                <a:lnSpc>
                  <a:spcPct val="110000"/>
                </a:lnSpc>
                <a:spcBef>
                  <a:spcPts val="200"/>
                </a:spcBef>
                <a:buClr>
                  <a:schemeClr val="bg2"/>
                </a:buClr>
                <a:buFont typeface="Arial" pitchFamily="34" charset="0"/>
                <a:buChar char="•"/>
                <a:defRPr sz="1000">
                  <a:latin typeface="Geogrotesque Regular"/>
                  <a:ea typeface="Geogrotesque Regular"/>
                  <a:cs typeface="Geogrotesque Regular"/>
                  <a:sym typeface="Geogrotesque Regular"/>
                </a:defRPr>
              </a:lvl8pPr>
              <a:lvl9pPr marL="2058988" indent="-114300" defTabSz="236250" eaLnBrk="1" hangingPunct="1">
                <a:lnSpc>
                  <a:spcPct val="110000"/>
                </a:lnSpc>
                <a:spcBef>
                  <a:spcPts val="200"/>
                </a:spcBef>
                <a:buClr>
                  <a:schemeClr val="bg2"/>
                </a:buClr>
                <a:buFontTx/>
                <a:buChar char="–"/>
                <a:defRPr sz="800">
                  <a:latin typeface="Geogrotesque Regular"/>
                  <a:ea typeface="Geogrotesque Regular"/>
                  <a:cs typeface="Geogrotesque Regular"/>
                  <a:sym typeface="Geogrotesque Regular"/>
                </a:defRPr>
              </a:lvl9pPr>
            </a:lstStyle>
            <a:p>
              <a:pPr marL="55582" indent="0" algn="ctr" defTabSz="236202">
                <a:buClr>
                  <a:srgbClr val="FFFFFF">
                    <a:lumMod val="75000"/>
                  </a:srgbClr>
                </a:buClr>
                <a:buNone/>
                <a:defRPr/>
              </a:pPr>
              <a:r>
                <a:rPr lang="en-US" sz="1000" kern="0" dirty="0">
                  <a:solidFill>
                    <a:srgbClr val="000000"/>
                  </a:solidFill>
                  <a:latin typeface="Arial"/>
                  <a:ea typeface="Arial" charset="0"/>
                  <a:cs typeface="Arial" charset="0"/>
                </a:rPr>
                <a:t>Features extraction </a:t>
              </a:r>
            </a:p>
          </p:txBody>
        </p:sp>
      </p:grpSp>
      <p:cxnSp>
        <p:nvCxnSpPr>
          <p:cNvPr id="27" name="Straight Connector 37">
            <a:extLst>
              <a:ext uri="{FF2B5EF4-FFF2-40B4-BE49-F238E27FC236}">
                <a16:creationId xmlns:a16="http://schemas.microsoft.com/office/drawing/2014/main" id="{D5487141-9A74-4DE2-9DB3-B646FDFCCA3B}"/>
              </a:ext>
            </a:extLst>
          </p:cNvPr>
          <p:cNvCxnSpPr>
            <a:cxnSpLocks/>
            <a:stCxn id="29" idx="2"/>
            <a:endCxn id="28" idx="0"/>
          </p:cNvCxnSpPr>
          <p:nvPr/>
        </p:nvCxnSpPr>
        <p:spPr>
          <a:xfrm>
            <a:off x="6724594" y="3402822"/>
            <a:ext cx="5434" cy="881317"/>
          </a:xfrm>
          <a:prstGeom prst="line">
            <a:avLst/>
          </a:prstGeom>
          <a:noFill/>
          <a:ln w="12700" cap="flat" cmpd="sng" algn="ctr">
            <a:solidFill>
              <a:srgbClr val="443247"/>
            </a:solidFill>
            <a:prstDash val="solid"/>
          </a:ln>
          <a:effectLst/>
        </p:spPr>
      </p:cxnSp>
      <p:sp>
        <p:nvSpPr>
          <p:cNvPr id="28" name="Diamond 38">
            <a:extLst>
              <a:ext uri="{FF2B5EF4-FFF2-40B4-BE49-F238E27FC236}">
                <a16:creationId xmlns:a16="http://schemas.microsoft.com/office/drawing/2014/main" id="{74E79FE4-D221-4A2C-80B7-402D14072B29}"/>
              </a:ext>
            </a:extLst>
          </p:cNvPr>
          <p:cNvSpPr/>
          <p:nvPr/>
        </p:nvSpPr>
        <p:spPr>
          <a:xfrm>
            <a:off x="6633670" y="4284139"/>
            <a:ext cx="192715" cy="211817"/>
          </a:xfrm>
          <a:prstGeom prst="diamond">
            <a:avLst/>
          </a:prstGeom>
          <a:solidFill>
            <a:srgbClr val="10384F"/>
          </a:solidFill>
          <a:ln w="12700">
            <a:miter lim="400000"/>
          </a:ln>
        </p:spPr>
        <p:txBody>
          <a:bodyPr lIns="0" tIns="0" rIns="0" bIns="0" rtlCol="0" anchor="ctr"/>
          <a:lstStyle/>
          <a:p>
            <a:pPr algn="ctr" defTabSz="611547">
              <a:defRPr/>
            </a:pPr>
            <a:endParaRPr lang="en-GB" sz="1000" b="1" kern="0">
              <a:solidFill>
                <a:prstClr val="white"/>
              </a:solidFill>
              <a:latin typeface="Arial"/>
              <a:ea typeface="Arial" charset="0"/>
              <a:cs typeface="Arial"/>
              <a:sym typeface="SGK3TradeGothicEighteen Cond"/>
            </a:endParaRPr>
          </a:p>
        </p:txBody>
      </p:sp>
      <p:sp>
        <p:nvSpPr>
          <p:cNvPr id="29" name="Content Placeholder 2">
            <a:extLst>
              <a:ext uri="{FF2B5EF4-FFF2-40B4-BE49-F238E27FC236}">
                <a16:creationId xmlns:a16="http://schemas.microsoft.com/office/drawing/2014/main" id="{6D1DA5B0-B59C-4A98-82E0-150A29C2B929}"/>
              </a:ext>
            </a:extLst>
          </p:cNvPr>
          <p:cNvSpPr txBox="1">
            <a:spLocks/>
          </p:cNvSpPr>
          <p:nvPr/>
        </p:nvSpPr>
        <p:spPr bwMode="gray">
          <a:xfrm>
            <a:off x="6246308" y="3095045"/>
            <a:ext cx="956571" cy="307777"/>
          </a:xfrm>
          <a:prstGeom prst="rect">
            <a:avLst/>
          </a:prstGeom>
        </p:spPr>
        <p:txBody>
          <a:bodyPr vert="horz" wrap="square" lIns="0" tIns="0" rIns="0" bIns="0" rtlCol="0">
            <a:spAutoFit/>
          </a:bodyPr>
          <a:lstStyle>
            <a:lvl1pPr marL="284163" indent="-284163" defTabSz="236250" eaLnBrk="1" hangingPunct="1">
              <a:lnSpc>
                <a:spcPct val="100000"/>
              </a:lnSpc>
              <a:spcBef>
                <a:spcPts val="600"/>
              </a:spcBef>
              <a:buClr>
                <a:srgbClr val="99CC00"/>
              </a:buClr>
              <a:buFont typeface="Wingdings" charset="2"/>
              <a:buChar char="§"/>
              <a:defRPr lang="en-US" sz="2400" dirty="0" smtClean="0">
                <a:solidFill>
                  <a:srgbClr val="041B21"/>
                </a:solidFill>
                <a:latin typeface="Geogrotesque Regular"/>
                <a:ea typeface="Geogrotesque Regular"/>
                <a:cs typeface="Geogrotesque Regular"/>
                <a:sym typeface="Geogrotesque Regular"/>
              </a:defRPr>
            </a:lvl1pPr>
            <a:lvl2pPr marL="630238" indent="-284163" defTabSz="236250" eaLnBrk="1" hangingPunct="1">
              <a:lnSpc>
                <a:spcPct val="100000"/>
              </a:lnSpc>
              <a:spcBef>
                <a:spcPts val="400"/>
              </a:spcBef>
              <a:buClr>
                <a:schemeClr val="bg2"/>
              </a:buClr>
              <a:buFont typeface="Lucida Grande"/>
              <a:buChar char="–"/>
              <a:defRPr lang="en-US" sz="2200" baseline="0" dirty="0" smtClean="0">
                <a:solidFill>
                  <a:srgbClr val="041B21"/>
                </a:solidFill>
                <a:latin typeface="Geogrotesque Regular"/>
                <a:ea typeface="Geogrotesque Regular"/>
                <a:cs typeface="Geogrotesque Regular"/>
                <a:sym typeface="Geogrotesque Regular"/>
              </a:defRPr>
            </a:lvl2pPr>
            <a:lvl3pPr marL="860425" indent="-176213" defTabSz="236250" eaLnBrk="1" hangingPunct="1">
              <a:lnSpc>
                <a:spcPct val="100000"/>
              </a:lnSpc>
              <a:spcBef>
                <a:spcPts val="400"/>
              </a:spcBef>
              <a:buClr>
                <a:schemeClr val="accent1"/>
              </a:buClr>
              <a:buFont typeface="Arial" pitchFamily="34" charset="0"/>
              <a:buChar char="•"/>
              <a:defRPr lang="en-US" sz="2000" dirty="0" smtClean="0">
                <a:solidFill>
                  <a:srgbClr val="041B21"/>
                </a:solidFill>
                <a:latin typeface="Geogrotesque Regular"/>
                <a:ea typeface="Geogrotesque Regular"/>
                <a:cs typeface="Geogrotesque Regular"/>
                <a:sym typeface="Geogrotesque Regular"/>
              </a:defRPr>
            </a:lvl3pPr>
            <a:lvl4pPr marL="1144588" indent="-176213" defTabSz="236250" eaLnBrk="1" hangingPunct="1">
              <a:lnSpc>
                <a:spcPct val="100000"/>
              </a:lnSpc>
              <a:spcBef>
                <a:spcPts val="300"/>
              </a:spcBef>
              <a:buClr>
                <a:schemeClr val="bg2"/>
              </a:buClr>
              <a:buFont typeface="Arial" pitchFamily="34" charset="0"/>
              <a:buChar char="•"/>
              <a:defRPr lang="en-US" sz="1800" dirty="0" smtClean="0">
                <a:solidFill>
                  <a:srgbClr val="041B21"/>
                </a:solidFill>
                <a:latin typeface="Geogrotesque Regular"/>
                <a:ea typeface="Geogrotesque Regular"/>
                <a:cs typeface="Geogrotesque Regular"/>
                <a:sym typeface="Geogrotesque Regular"/>
              </a:defRPr>
            </a:lvl4pPr>
            <a:lvl5pPr marL="1376363" indent="-177800" defTabSz="236250" eaLnBrk="1" hangingPunct="1">
              <a:lnSpc>
                <a:spcPct val="100000"/>
              </a:lnSpc>
              <a:spcBef>
                <a:spcPts val="300"/>
              </a:spcBef>
              <a:buClr>
                <a:schemeClr val="accent1"/>
              </a:buClr>
              <a:buFontTx/>
              <a:buChar char="–"/>
              <a:defRPr sz="1600" baseline="0">
                <a:solidFill>
                  <a:srgbClr val="041B21"/>
                </a:solidFill>
                <a:latin typeface="Geogrotesque Regular"/>
                <a:ea typeface="Geogrotesque Regular"/>
                <a:cs typeface="Geogrotesque Regular"/>
                <a:sym typeface="Geogrotesque Regular"/>
              </a:defRPr>
            </a:lvl5pPr>
            <a:lvl6pPr marL="1544638" indent="-115888" defTabSz="236250" eaLnBrk="1" hangingPunct="1">
              <a:lnSpc>
                <a:spcPct val="110000"/>
              </a:lnSpc>
              <a:spcBef>
                <a:spcPts val="200"/>
              </a:spcBef>
              <a:buClr>
                <a:schemeClr val="bg2"/>
              </a:buClr>
              <a:buFont typeface="Arial" pitchFamily="34" charset="0"/>
              <a:buChar char="•"/>
              <a:defRPr sz="1400" baseline="0">
                <a:latin typeface="Geogrotesque Regular"/>
                <a:ea typeface="Geogrotesque Regular"/>
                <a:cs typeface="Geogrotesque Regular"/>
                <a:sym typeface="Geogrotesque Regular"/>
              </a:defRPr>
            </a:lvl6pPr>
            <a:lvl7pPr marL="1712913" indent="-114300" defTabSz="236250" eaLnBrk="1" hangingPunct="1">
              <a:lnSpc>
                <a:spcPct val="110000"/>
              </a:lnSpc>
              <a:spcBef>
                <a:spcPts val="200"/>
              </a:spcBef>
              <a:buClr>
                <a:schemeClr val="accent1"/>
              </a:buClr>
              <a:buFontTx/>
              <a:buChar char="–"/>
              <a:defRPr sz="1200" baseline="0">
                <a:latin typeface="Geogrotesque Regular"/>
                <a:ea typeface="Geogrotesque Regular"/>
                <a:cs typeface="Geogrotesque Regular"/>
                <a:sym typeface="Geogrotesque Regular"/>
              </a:defRPr>
            </a:lvl7pPr>
            <a:lvl8pPr marL="1882775" indent="-107950" defTabSz="236250" eaLnBrk="1" hangingPunct="1">
              <a:lnSpc>
                <a:spcPct val="110000"/>
              </a:lnSpc>
              <a:spcBef>
                <a:spcPts val="200"/>
              </a:spcBef>
              <a:buClr>
                <a:schemeClr val="bg2"/>
              </a:buClr>
              <a:buFont typeface="Arial" pitchFamily="34" charset="0"/>
              <a:buChar char="•"/>
              <a:defRPr sz="1000">
                <a:latin typeface="Geogrotesque Regular"/>
                <a:ea typeface="Geogrotesque Regular"/>
                <a:cs typeface="Geogrotesque Regular"/>
                <a:sym typeface="Geogrotesque Regular"/>
              </a:defRPr>
            </a:lvl8pPr>
            <a:lvl9pPr marL="2058988" indent="-114300" defTabSz="236250" eaLnBrk="1" hangingPunct="1">
              <a:lnSpc>
                <a:spcPct val="110000"/>
              </a:lnSpc>
              <a:spcBef>
                <a:spcPts val="200"/>
              </a:spcBef>
              <a:buClr>
                <a:schemeClr val="bg2"/>
              </a:buClr>
              <a:buFontTx/>
              <a:buChar char="–"/>
              <a:defRPr sz="800">
                <a:latin typeface="Geogrotesque Regular"/>
                <a:ea typeface="Geogrotesque Regular"/>
                <a:cs typeface="Geogrotesque Regular"/>
                <a:sym typeface="Geogrotesque Regular"/>
              </a:defRPr>
            </a:lvl9pPr>
          </a:lstStyle>
          <a:p>
            <a:pPr marL="55582" indent="0" algn="ctr" defTabSz="236202">
              <a:buClr>
                <a:srgbClr val="FFFFFF">
                  <a:lumMod val="75000"/>
                </a:srgbClr>
              </a:buClr>
              <a:buNone/>
              <a:defRPr/>
            </a:pPr>
            <a:r>
              <a:rPr lang="en-US" sz="1000" kern="0" dirty="0">
                <a:solidFill>
                  <a:srgbClr val="000000"/>
                </a:solidFill>
                <a:latin typeface="Arial"/>
                <a:ea typeface="Arial" charset="0"/>
                <a:cs typeface="Arial" charset="0"/>
              </a:rPr>
              <a:t>Functions review </a:t>
            </a:r>
          </a:p>
        </p:txBody>
      </p:sp>
      <p:cxnSp>
        <p:nvCxnSpPr>
          <p:cNvPr id="33" name="Straight Connector 43">
            <a:extLst>
              <a:ext uri="{FF2B5EF4-FFF2-40B4-BE49-F238E27FC236}">
                <a16:creationId xmlns:a16="http://schemas.microsoft.com/office/drawing/2014/main" id="{8FCAEDE1-DA08-4155-AB82-3BABB8958BFE}"/>
              </a:ext>
            </a:extLst>
          </p:cNvPr>
          <p:cNvCxnSpPr>
            <a:cxnSpLocks/>
            <a:stCxn id="35" idx="2"/>
            <a:endCxn id="34" idx="0"/>
          </p:cNvCxnSpPr>
          <p:nvPr/>
        </p:nvCxnSpPr>
        <p:spPr>
          <a:xfrm>
            <a:off x="7750262" y="2409609"/>
            <a:ext cx="1555" cy="1874530"/>
          </a:xfrm>
          <a:prstGeom prst="line">
            <a:avLst/>
          </a:prstGeom>
          <a:noFill/>
          <a:ln w="12700" cap="flat" cmpd="sng" algn="ctr">
            <a:solidFill>
              <a:srgbClr val="443247"/>
            </a:solidFill>
            <a:prstDash val="solid"/>
          </a:ln>
          <a:effectLst/>
        </p:spPr>
      </p:cxnSp>
      <p:sp>
        <p:nvSpPr>
          <p:cNvPr id="34" name="Diamond 44">
            <a:extLst>
              <a:ext uri="{FF2B5EF4-FFF2-40B4-BE49-F238E27FC236}">
                <a16:creationId xmlns:a16="http://schemas.microsoft.com/office/drawing/2014/main" id="{A6814549-F552-4B54-AB3C-C4137365798D}"/>
              </a:ext>
            </a:extLst>
          </p:cNvPr>
          <p:cNvSpPr/>
          <p:nvPr/>
        </p:nvSpPr>
        <p:spPr>
          <a:xfrm>
            <a:off x="7655459" y="4284139"/>
            <a:ext cx="192715" cy="211817"/>
          </a:xfrm>
          <a:prstGeom prst="diamond">
            <a:avLst/>
          </a:prstGeom>
          <a:solidFill>
            <a:srgbClr val="10384F"/>
          </a:solidFill>
          <a:ln w="12700">
            <a:miter lim="400000"/>
          </a:ln>
        </p:spPr>
        <p:txBody>
          <a:bodyPr lIns="0" tIns="0" rIns="0" bIns="0" rtlCol="0" anchor="ctr"/>
          <a:lstStyle/>
          <a:p>
            <a:pPr algn="ctr" defTabSz="611547">
              <a:defRPr/>
            </a:pPr>
            <a:endParaRPr lang="en-GB" sz="1000" b="1" kern="0">
              <a:solidFill>
                <a:prstClr val="white"/>
              </a:solidFill>
              <a:latin typeface="Arial"/>
              <a:ea typeface="Arial" charset="0"/>
              <a:cs typeface="Arial"/>
              <a:sym typeface="SGK3TradeGothicEighteen Cond"/>
            </a:endParaRPr>
          </a:p>
        </p:txBody>
      </p:sp>
      <p:sp>
        <p:nvSpPr>
          <p:cNvPr id="35" name="Content Placeholder 2">
            <a:extLst>
              <a:ext uri="{FF2B5EF4-FFF2-40B4-BE49-F238E27FC236}">
                <a16:creationId xmlns:a16="http://schemas.microsoft.com/office/drawing/2014/main" id="{A142953C-62B4-4105-8608-33E4EDF5E3D5}"/>
              </a:ext>
            </a:extLst>
          </p:cNvPr>
          <p:cNvSpPr txBox="1">
            <a:spLocks/>
          </p:cNvSpPr>
          <p:nvPr/>
        </p:nvSpPr>
        <p:spPr bwMode="gray">
          <a:xfrm>
            <a:off x="7305445" y="2255721"/>
            <a:ext cx="889634" cy="153888"/>
          </a:xfrm>
          <a:prstGeom prst="rect">
            <a:avLst/>
          </a:prstGeom>
        </p:spPr>
        <p:txBody>
          <a:bodyPr vert="horz" wrap="square" lIns="0" tIns="0" rIns="0" bIns="0" rtlCol="0">
            <a:spAutoFit/>
          </a:bodyPr>
          <a:lstStyle>
            <a:lvl1pPr marL="284163" indent="-284163" defTabSz="236250" eaLnBrk="1" hangingPunct="1">
              <a:lnSpc>
                <a:spcPct val="100000"/>
              </a:lnSpc>
              <a:spcBef>
                <a:spcPts val="600"/>
              </a:spcBef>
              <a:buClr>
                <a:srgbClr val="99CC00"/>
              </a:buClr>
              <a:buFont typeface="Wingdings" charset="2"/>
              <a:buChar char="§"/>
              <a:defRPr lang="en-US" sz="2400" dirty="0" smtClean="0">
                <a:solidFill>
                  <a:srgbClr val="041B21"/>
                </a:solidFill>
                <a:latin typeface="Geogrotesque Regular"/>
                <a:ea typeface="Geogrotesque Regular"/>
                <a:cs typeface="Geogrotesque Regular"/>
                <a:sym typeface="Geogrotesque Regular"/>
              </a:defRPr>
            </a:lvl1pPr>
            <a:lvl2pPr marL="630238" indent="-284163" defTabSz="236250" eaLnBrk="1" hangingPunct="1">
              <a:lnSpc>
                <a:spcPct val="100000"/>
              </a:lnSpc>
              <a:spcBef>
                <a:spcPts val="400"/>
              </a:spcBef>
              <a:buClr>
                <a:schemeClr val="bg2"/>
              </a:buClr>
              <a:buFont typeface="Lucida Grande"/>
              <a:buChar char="–"/>
              <a:defRPr lang="en-US" sz="2200" baseline="0" dirty="0" smtClean="0">
                <a:solidFill>
                  <a:srgbClr val="041B21"/>
                </a:solidFill>
                <a:latin typeface="Geogrotesque Regular"/>
                <a:ea typeface="Geogrotesque Regular"/>
                <a:cs typeface="Geogrotesque Regular"/>
                <a:sym typeface="Geogrotesque Regular"/>
              </a:defRPr>
            </a:lvl2pPr>
            <a:lvl3pPr marL="860425" indent="-176213" defTabSz="236250" eaLnBrk="1" hangingPunct="1">
              <a:lnSpc>
                <a:spcPct val="100000"/>
              </a:lnSpc>
              <a:spcBef>
                <a:spcPts val="400"/>
              </a:spcBef>
              <a:buClr>
                <a:schemeClr val="accent1"/>
              </a:buClr>
              <a:buFont typeface="Arial" pitchFamily="34" charset="0"/>
              <a:buChar char="•"/>
              <a:defRPr lang="en-US" sz="2000" dirty="0" smtClean="0">
                <a:solidFill>
                  <a:srgbClr val="041B21"/>
                </a:solidFill>
                <a:latin typeface="Geogrotesque Regular"/>
                <a:ea typeface="Geogrotesque Regular"/>
                <a:cs typeface="Geogrotesque Regular"/>
                <a:sym typeface="Geogrotesque Regular"/>
              </a:defRPr>
            </a:lvl3pPr>
            <a:lvl4pPr marL="1144588" indent="-176213" defTabSz="236250" eaLnBrk="1" hangingPunct="1">
              <a:lnSpc>
                <a:spcPct val="100000"/>
              </a:lnSpc>
              <a:spcBef>
                <a:spcPts val="300"/>
              </a:spcBef>
              <a:buClr>
                <a:schemeClr val="bg2"/>
              </a:buClr>
              <a:buFont typeface="Arial" pitchFamily="34" charset="0"/>
              <a:buChar char="•"/>
              <a:defRPr lang="en-US" sz="1800" dirty="0" smtClean="0">
                <a:solidFill>
                  <a:srgbClr val="041B21"/>
                </a:solidFill>
                <a:latin typeface="Geogrotesque Regular"/>
                <a:ea typeface="Geogrotesque Regular"/>
                <a:cs typeface="Geogrotesque Regular"/>
                <a:sym typeface="Geogrotesque Regular"/>
              </a:defRPr>
            </a:lvl4pPr>
            <a:lvl5pPr marL="1376363" indent="-177800" defTabSz="236250" eaLnBrk="1" hangingPunct="1">
              <a:lnSpc>
                <a:spcPct val="100000"/>
              </a:lnSpc>
              <a:spcBef>
                <a:spcPts val="300"/>
              </a:spcBef>
              <a:buClr>
                <a:schemeClr val="accent1"/>
              </a:buClr>
              <a:buFontTx/>
              <a:buChar char="–"/>
              <a:defRPr sz="1600" baseline="0">
                <a:solidFill>
                  <a:srgbClr val="041B21"/>
                </a:solidFill>
                <a:latin typeface="Geogrotesque Regular"/>
                <a:ea typeface="Geogrotesque Regular"/>
                <a:cs typeface="Geogrotesque Regular"/>
                <a:sym typeface="Geogrotesque Regular"/>
              </a:defRPr>
            </a:lvl5pPr>
            <a:lvl6pPr marL="1544638" indent="-115888" defTabSz="236250" eaLnBrk="1" hangingPunct="1">
              <a:lnSpc>
                <a:spcPct val="110000"/>
              </a:lnSpc>
              <a:spcBef>
                <a:spcPts val="200"/>
              </a:spcBef>
              <a:buClr>
                <a:schemeClr val="bg2"/>
              </a:buClr>
              <a:buFont typeface="Arial" pitchFamily="34" charset="0"/>
              <a:buChar char="•"/>
              <a:defRPr sz="1400" baseline="0">
                <a:latin typeface="Geogrotesque Regular"/>
                <a:ea typeface="Geogrotesque Regular"/>
                <a:cs typeface="Geogrotesque Regular"/>
                <a:sym typeface="Geogrotesque Regular"/>
              </a:defRPr>
            </a:lvl6pPr>
            <a:lvl7pPr marL="1712913" indent="-114300" defTabSz="236250" eaLnBrk="1" hangingPunct="1">
              <a:lnSpc>
                <a:spcPct val="110000"/>
              </a:lnSpc>
              <a:spcBef>
                <a:spcPts val="200"/>
              </a:spcBef>
              <a:buClr>
                <a:schemeClr val="accent1"/>
              </a:buClr>
              <a:buFontTx/>
              <a:buChar char="–"/>
              <a:defRPr sz="1200" baseline="0">
                <a:latin typeface="Geogrotesque Regular"/>
                <a:ea typeface="Geogrotesque Regular"/>
                <a:cs typeface="Geogrotesque Regular"/>
                <a:sym typeface="Geogrotesque Regular"/>
              </a:defRPr>
            </a:lvl7pPr>
            <a:lvl8pPr marL="1882775" indent="-107950" defTabSz="236250" eaLnBrk="1" hangingPunct="1">
              <a:lnSpc>
                <a:spcPct val="110000"/>
              </a:lnSpc>
              <a:spcBef>
                <a:spcPts val="200"/>
              </a:spcBef>
              <a:buClr>
                <a:schemeClr val="bg2"/>
              </a:buClr>
              <a:buFont typeface="Arial" pitchFamily="34" charset="0"/>
              <a:buChar char="•"/>
              <a:defRPr sz="1000">
                <a:latin typeface="Geogrotesque Regular"/>
                <a:ea typeface="Geogrotesque Regular"/>
                <a:cs typeface="Geogrotesque Regular"/>
                <a:sym typeface="Geogrotesque Regular"/>
              </a:defRPr>
            </a:lvl8pPr>
            <a:lvl9pPr marL="2058988" indent="-114300" defTabSz="236250" eaLnBrk="1" hangingPunct="1">
              <a:lnSpc>
                <a:spcPct val="110000"/>
              </a:lnSpc>
              <a:spcBef>
                <a:spcPts val="200"/>
              </a:spcBef>
              <a:buClr>
                <a:schemeClr val="bg2"/>
              </a:buClr>
              <a:buFontTx/>
              <a:buChar char="–"/>
              <a:defRPr sz="800">
                <a:latin typeface="Geogrotesque Regular"/>
                <a:ea typeface="Geogrotesque Regular"/>
                <a:cs typeface="Geogrotesque Regular"/>
                <a:sym typeface="Geogrotesque Regular"/>
              </a:defRPr>
            </a:lvl9pPr>
          </a:lstStyle>
          <a:p>
            <a:pPr marL="55582" indent="0" algn="ctr" defTabSz="236202">
              <a:buClr>
                <a:srgbClr val="FFFFFF">
                  <a:lumMod val="75000"/>
                </a:srgbClr>
              </a:buClr>
              <a:buNone/>
              <a:defRPr/>
            </a:pPr>
            <a:r>
              <a:rPr lang="en-US" sz="1000" kern="0" dirty="0">
                <a:solidFill>
                  <a:srgbClr val="000000"/>
                </a:solidFill>
                <a:latin typeface="Arial"/>
                <a:ea typeface="Arial" charset="0"/>
                <a:cs typeface="Arial" charset="0"/>
              </a:rPr>
              <a:t>Data modeling </a:t>
            </a:r>
          </a:p>
        </p:txBody>
      </p:sp>
      <p:grpSp>
        <p:nvGrpSpPr>
          <p:cNvPr id="97" name="Group 96">
            <a:extLst>
              <a:ext uri="{FF2B5EF4-FFF2-40B4-BE49-F238E27FC236}">
                <a16:creationId xmlns:a16="http://schemas.microsoft.com/office/drawing/2014/main" id="{4E0CF5E7-136D-4F46-AC73-785EEFA5375E}"/>
              </a:ext>
            </a:extLst>
          </p:cNvPr>
          <p:cNvGrpSpPr/>
          <p:nvPr/>
        </p:nvGrpSpPr>
        <p:grpSpPr>
          <a:xfrm>
            <a:off x="4881547" y="3632846"/>
            <a:ext cx="890286" cy="863110"/>
            <a:chOff x="4556243" y="3632846"/>
            <a:chExt cx="890286" cy="863110"/>
          </a:xfrm>
        </p:grpSpPr>
        <p:cxnSp>
          <p:nvCxnSpPr>
            <p:cNvPr id="38" name="Straight Connector 48">
              <a:extLst>
                <a:ext uri="{FF2B5EF4-FFF2-40B4-BE49-F238E27FC236}">
                  <a16:creationId xmlns:a16="http://schemas.microsoft.com/office/drawing/2014/main" id="{A4C3E437-8439-4B01-87AE-D75ABDBB81FD}"/>
                </a:ext>
              </a:extLst>
            </p:cNvPr>
            <p:cNvCxnSpPr>
              <a:cxnSpLocks/>
              <a:stCxn id="40" idx="2"/>
              <a:endCxn id="39" idx="0"/>
            </p:cNvCxnSpPr>
            <p:nvPr/>
          </p:nvCxnSpPr>
          <p:spPr>
            <a:xfrm>
              <a:off x="5001386" y="4094511"/>
              <a:ext cx="1" cy="189628"/>
            </a:xfrm>
            <a:prstGeom prst="line">
              <a:avLst/>
            </a:prstGeom>
            <a:noFill/>
            <a:ln w="12700" cap="flat" cmpd="sng" algn="ctr">
              <a:solidFill>
                <a:srgbClr val="443247"/>
              </a:solidFill>
              <a:prstDash val="solid"/>
            </a:ln>
            <a:effectLst/>
          </p:spPr>
        </p:cxnSp>
        <p:sp>
          <p:nvSpPr>
            <p:cNvPr id="39" name="Diamond 49">
              <a:extLst>
                <a:ext uri="{FF2B5EF4-FFF2-40B4-BE49-F238E27FC236}">
                  <a16:creationId xmlns:a16="http://schemas.microsoft.com/office/drawing/2014/main" id="{17580B97-A4D8-41C0-82DA-91F3D4A2C4B8}"/>
                </a:ext>
              </a:extLst>
            </p:cNvPr>
            <p:cNvSpPr/>
            <p:nvPr/>
          </p:nvSpPr>
          <p:spPr>
            <a:xfrm>
              <a:off x="4905029" y="4284139"/>
              <a:ext cx="192715" cy="211817"/>
            </a:xfrm>
            <a:prstGeom prst="diamond">
              <a:avLst/>
            </a:prstGeom>
            <a:solidFill>
              <a:srgbClr val="10384F"/>
            </a:solidFill>
            <a:ln w="12700">
              <a:miter lim="400000"/>
            </a:ln>
          </p:spPr>
          <p:txBody>
            <a:bodyPr lIns="0" tIns="0" rIns="0" bIns="0" rtlCol="0" anchor="ctr"/>
            <a:lstStyle/>
            <a:p>
              <a:pPr algn="ctr" defTabSz="611547">
                <a:defRPr/>
              </a:pPr>
              <a:endParaRPr lang="en-GB" sz="1000" b="1" kern="0">
                <a:solidFill>
                  <a:prstClr val="white"/>
                </a:solidFill>
                <a:latin typeface="Arial"/>
                <a:ea typeface="Arial" charset="0"/>
                <a:cs typeface="Arial"/>
                <a:sym typeface="SGK3TradeGothicEighteen Cond"/>
              </a:endParaRPr>
            </a:p>
          </p:txBody>
        </p:sp>
        <p:sp>
          <p:nvSpPr>
            <p:cNvPr id="40" name="Content Placeholder 2">
              <a:extLst>
                <a:ext uri="{FF2B5EF4-FFF2-40B4-BE49-F238E27FC236}">
                  <a16:creationId xmlns:a16="http://schemas.microsoft.com/office/drawing/2014/main" id="{ABE4C7E3-EA38-432E-A9C9-68C30CEAFF12}"/>
                </a:ext>
              </a:extLst>
            </p:cNvPr>
            <p:cNvSpPr txBox="1">
              <a:spLocks/>
            </p:cNvSpPr>
            <p:nvPr/>
          </p:nvSpPr>
          <p:spPr bwMode="gray">
            <a:xfrm>
              <a:off x="4556243" y="3632846"/>
              <a:ext cx="890286" cy="461665"/>
            </a:xfrm>
            <a:prstGeom prst="rect">
              <a:avLst/>
            </a:prstGeom>
          </p:spPr>
          <p:txBody>
            <a:bodyPr vert="horz" wrap="square" lIns="0" tIns="0" rIns="0" bIns="0" rtlCol="0">
              <a:spAutoFit/>
            </a:bodyPr>
            <a:lstStyle>
              <a:lvl1pPr marL="284163" indent="-284163" defTabSz="236250" eaLnBrk="1" hangingPunct="1">
                <a:lnSpc>
                  <a:spcPct val="100000"/>
                </a:lnSpc>
                <a:spcBef>
                  <a:spcPts val="600"/>
                </a:spcBef>
                <a:buClr>
                  <a:srgbClr val="99CC00"/>
                </a:buClr>
                <a:buFont typeface="Wingdings" charset="2"/>
                <a:buChar char="§"/>
                <a:defRPr lang="en-US" sz="2400" dirty="0" smtClean="0">
                  <a:solidFill>
                    <a:srgbClr val="041B21"/>
                  </a:solidFill>
                  <a:latin typeface="Geogrotesque Regular"/>
                  <a:ea typeface="Geogrotesque Regular"/>
                  <a:cs typeface="Geogrotesque Regular"/>
                  <a:sym typeface="Geogrotesque Regular"/>
                </a:defRPr>
              </a:lvl1pPr>
              <a:lvl2pPr marL="630238" indent="-284163" defTabSz="236250" eaLnBrk="1" hangingPunct="1">
                <a:lnSpc>
                  <a:spcPct val="100000"/>
                </a:lnSpc>
                <a:spcBef>
                  <a:spcPts val="400"/>
                </a:spcBef>
                <a:buClr>
                  <a:schemeClr val="bg2"/>
                </a:buClr>
                <a:buFont typeface="Lucida Grande"/>
                <a:buChar char="–"/>
                <a:defRPr lang="en-US" sz="2200" baseline="0" dirty="0" smtClean="0">
                  <a:solidFill>
                    <a:srgbClr val="041B21"/>
                  </a:solidFill>
                  <a:latin typeface="Geogrotesque Regular"/>
                  <a:ea typeface="Geogrotesque Regular"/>
                  <a:cs typeface="Geogrotesque Regular"/>
                  <a:sym typeface="Geogrotesque Regular"/>
                </a:defRPr>
              </a:lvl2pPr>
              <a:lvl3pPr marL="860425" indent="-176213" defTabSz="236250" eaLnBrk="1" hangingPunct="1">
                <a:lnSpc>
                  <a:spcPct val="100000"/>
                </a:lnSpc>
                <a:spcBef>
                  <a:spcPts val="400"/>
                </a:spcBef>
                <a:buClr>
                  <a:schemeClr val="accent1"/>
                </a:buClr>
                <a:buFont typeface="Arial" pitchFamily="34" charset="0"/>
                <a:buChar char="•"/>
                <a:defRPr lang="en-US" sz="2000" dirty="0" smtClean="0">
                  <a:solidFill>
                    <a:srgbClr val="041B21"/>
                  </a:solidFill>
                  <a:latin typeface="Geogrotesque Regular"/>
                  <a:ea typeface="Geogrotesque Regular"/>
                  <a:cs typeface="Geogrotesque Regular"/>
                  <a:sym typeface="Geogrotesque Regular"/>
                </a:defRPr>
              </a:lvl3pPr>
              <a:lvl4pPr marL="1144588" indent="-176213" defTabSz="236250" eaLnBrk="1" hangingPunct="1">
                <a:lnSpc>
                  <a:spcPct val="100000"/>
                </a:lnSpc>
                <a:spcBef>
                  <a:spcPts val="300"/>
                </a:spcBef>
                <a:buClr>
                  <a:schemeClr val="bg2"/>
                </a:buClr>
                <a:buFont typeface="Arial" pitchFamily="34" charset="0"/>
                <a:buChar char="•"/>
                <a:defRPr lang="en-US" sz="1800" dirty="0" smtClean="0">
                  <a:solidFill>
                    <a:srgbClr val="041B21"/>
                  </a:solidFill>
                  <a:latin typeface="Geogrotesque Regular"/>
                  <a:ea typeface="Geogrotesque Regular"/>
                  <a:cs typeface="Geogrotesque Regular"/>
                  <a:sym typeface="Geogrotesque Regular"/>
                </a:defRPr>
              </a:lvl4pPr>
              <a:lvl5pPr marL="1376363" indent="-177800" defTabSz="236250" eaLnBrk="1" hangingPunct="1">
                <a:lnSpc>
                  <a:spcPct val="100000"/>
                </a:lnSpc>
                <a:spcBef>
                  <a:spcPts val="300"/>
                </a:spcBef>
                <a:buClr>
                  <a:schemeClr val="accent1"/>
                </a:buClr>
                <a:buFontTx/>
                <a:buChar char="–"/>
                <a:defRPr sz="1600" baseline="0">
                  <a:solidFill>
                    <a:srgbClr val="041B21"/>
                  </a:solidFill>
                  <a:latin typeface="Geogrotesque Regular"/>
                  <a:ea typeface="Geogrotesque Regular"/>
                  <a:cs typeface="Geogrotesque Regular"/>
                  <a:sym typeface="Geogrotesque Regular"/>
                </a:defRPr>
              </a:lvl5pPr>
              <a:lvl6pPr marL="1544638" indent="-115888" defTabSz="236250" eaLnBrk="1" hangingPunct="1">
                <a:lnSpc>
                  <a:spcPct val="110000"/>
                </a:lnSpc>
                <a:spcBef>
                  <a:spcPts val="200"/>
                </a:spcBef>
                <a:buClr>
                  <a:schemeClr val="bg2"/>
                </a:buClr>
                <a:buFont typeface="Arial" pitchFamily="34" charset="0"/>
                <a:buChar char="•"/>
                <a:defRPr sz="1400" baseline="0">
                  <a:latin typeface="Geogrotesque Regular"/>
                  <a:ea typeface="Geogrotesque Regular"/>
                  <a:cs typeface="Geogrotesque Regular"/>
                  <a:sym typeface="Geogrotesque Regular"/>
                </a:defRPr>
              </a:lvl6pPr>
              <a:lvl7pPr marL="1712913" indent="-114300" defTabSz="236250" eaLnBrk="1" hangingPunct="1">
                <a:lnSpc>
                  <a:spcPct val="110000"/>
                </a:lnSpc>
                <a:spcBef>
                  <a:spcPts val="200"/>
                </a:spcBef>
                <a:buClr>
                  <a:schemeClr val="accent1"/>
                </a:buClr>
                <a:buFontTx/>
                <a:buChar char="–"/>
                <a:defRPr sz="1200" baseline="0">
                  <a:latin typeface="Geogrotesque Regular"/>
                  <a:ea typeface="Geogrotesque Regular"/>
                  <a:cs typeface="Geogrotesque Regular"/>
                  <a:sym typeface="Geogrotesque Regular"/>
                </a:defRPr>
              </a:lvl7pPr>
              <a:lvl8pPr marL="1882775" indent="-107950" defTabSz="236250" eaLnBrk="1" hangingPunct="1">
                <a:lnSpc>
                  <a:spcPct val="110000"/>
                </a:lnSpc>
                <a:spcBef>
                  <a:spcPts val="200"/>
                </a:spcBef>
                <a:buClr>
                  <a:schemeClr val="bg2"/>
                </a:buClr>
                <a:buFont typeface="Arial" pitchFamily="34" charset="0"/>
                <a:buChar char="•"/>
                <a:defRPr sz="1000">
                  <a:latin typeface="Geogrotesque Regular"/>
                  <a:ea typeface="Geogrotesque Regular"/>
                  <a:cs typeface="Geogrotesque Regular"/>
                  <a:sym typeface="Geogrotesque Regular"/>
                </a:defRPr>
              </a:lvl8pPr>
              <a:lvl9pPr marL="2058988" indent="-114300" defTabSz="236250" eaLnBrk="1" hangingPunct="1">
                <a:lnSpc>
                  <a:spcPct val="110000"/>
                </a:lnSpc>
                <a:spcBef>
                  <a:spcPts val="200"/>
                </a:spcBef>
                <a:buClr>
                  <a:schemeClr val="bg2"/>
                </a:buClr>
                <a:buFontTx/>
                <a:buChar char="–"/>
                <a:defRPr sz="800">
                  <a:latin typeface="Geogrotesque Regular"/>
                  <a:ea typeface="Geogrotesque Regular"/>
                  <a:cs typeface="Geogrotesque Regular"/>
                  <a:sym typeface="Geogrotesque Regular"/>
                </a:defRPr>
              </a:lvl9pPr>
            </a:lstStyle>
            <a:p>
              <a:pPr marL="55582" indent="0" algn="ctr" defTabSz="236202">
                <a:buClr>
                  <a:srgbClr val="FFFFFF">
                    <a:lumMod val="75000"/>
                  </a:srgbClr>
                </a:buClr>
                <a:buNone/>
                <a:defRPr/>
              </a:pPr>
              <a:r>
                <a:rPr lang="en-US" sz="1000" kern="0" dirty="0">
                  <a:solidFill>
                    <a:srgbClr val="000000"/>
                  </a:solidFill>
                  <a:latin typeface="Arial"/>
                  <a:ea typeface="Arial" charset="0"/>
                  <a:cs typeface="Arial" charset="0"/>
                </a:rPr>
                <a:t>Data integration and storage </a:t>
              </a:r>
            </a:p>
          </p:txBody>
        </p:sp>
      </p:grpSp>
      <p:grpSp>
        <p:nvGrpSpPr>
          <p:cNvPr id="116" name="Group 115">
            <a:extLst>
              <a:ext uri="{FF2B5EF4-FFF2-40B4-BE49-F238E27FC236}">
                <a16:creationId xmlns:a16="http://schemas.microsoft.com/office/drawing/2014/main" id="{9B2EF36E-27FE-4789-866E-62B479C8FE57}"/>
              </a:ext>
            </a:extLst>
          </p:cNvPr>
          <p:cNvGrpSpPr/>
          <p:nvPr/>
        </p:nvGrpSpPr>
        <p:grpSpPr>
          <a:xfrm>
            <a:off x="8022285" y="2532948"/>
            <a:ext cx="1139895" cy="1963008"/>
            <a:chOff x="7468106" y="2532948"/>
            <a:chExt cx="1139895" cy="1963008"/>
          </a:xfrm>
        </p:grpSpPr>
        <p:cxnSp>
          <p:nvCxnSpPr>
            <p:cNvPr id="44" name="Straight Connector 54">
              <a:extLst>
                <a:ext uri="{FF2B5EF4-FFF2-40B4-BE49-F238E27FC236}">
                  <a16:creationId xmlns:a16="http://schemas.microsoft.com/office/drawing/2014/main" id="{A839AEFA-61BF-407A-B86B-1E9193191A13}"/>
                </a:ext>
              </a:extLst>
            </p:cNvPr>
            <p:cNvCxnSpPr>
              <a:cxnSpLocks/>
              <a:stCxn id="46" idx="2"/>
              <a:endCxn id="45" idx="0"/>
            </p:cNvCxnSpPr>
            <p:nvPr/>
          </p:nvCxnSpPr>
          <p:spPr>
            <a:xfrm>
              <a:off x="8038054" y="2994613"/>
              <a:ext cx="2321" cy="1289526"/>
            </a:xfrm>
            <a:prstGeom prst="line">
              <a:avLst/>
            </a:prstGeom>
            <a:noFill/>
            <a:ln w="12700" cap="flat" cmpd="sng" algn="ctr">
              <a:solidFill>
                <a:srgbClr val="443247"/>
              </a:solidFill>
              <a:prstDash val="solid"/>
            </a:ln>
            <a:effectLst/>
          </p:spPr>
        </p:cxnSp>
        <p:sp>
          <p:nvSpPr>
            <p:cNvPr id="45" name="Diamond 55">
              <a:extLst>
                <a:ext uri="{FF2B5EF4-FFF2-40B4-BE49-F238E27FC236}">
                  <a16:creationId xmlns:a16="http://schemas.microsoft.com/office/drawing/2014/main" id="{DFD2C091-A953-420A-A26D-C25EC341710B}"/>
                </a:ext>
              </a:extLst>
            </p:cNvPr>
            <p:cNvSpPr/>
            <p:nvPr/>
          </p:nvSpPr>
          <p:spPr>
            <a:xfrm>
              <a:off x="7944017" y="4284139"/>
              <a:ext cx="192715" cy="211817"/>
            </a:xfrm>
            <a:prstGeom prst="diamond">
              <a:avLst/>
            </a:prstGeom>
            <a:solidFill>
              <a:srgbClr val="10384F"/>
            </a:solidFill>
            <a:ln w="12700">
              <a:miter lim="400000"/>
            </a:ln>
          </p:spPr>
          <p:txBody>
            <a:bodyPr lIns="0" tIns="0" rIns="0" bIns="0" rtlCol="0" anchor="ctr"/>
            <a:lstStyle/>
            <a:p>
              <a:pPr algn="ctr" defTabSz="611547">
                <a:defRPr/>
              </a:pPr>
              <a:endParaRPr lang="en-GB" sz="1000" b="1" kern="0">
                <a:solidFill>
                  <a:prstClr val="white"/>
                </a:solidFill>
                <a:latin typeface="Arial"/>
                <a:ea typeface="Arial" charset="0"/>
                <a:cs typeface="Arial"/>
                <a:sym typeface="SGK3TradeGothicEighteen Cond"/>
              </a:endParaRPr>
            </a:p>
          </p:txBody>
        </p:sp>
        <p:sp>
          <p:nvSpPr>
            <p:cNvPr id="46" name="Content Placeholder 2">
              <a:extLst>
                <a:ext uri="{FF2B5EF4-FFF2-40B4-BE49-F238E27FC236}">
                  <a16:creationId xmlns:a16="http://schemas.microsoft.com/office/drawing/2014/main" id="{58E300A8-B6AA-418E-834E-F012BDEB7AA7}"/>
                </a:ext>
              </a:extLst>
            </p:cNvPr>
            <p:cNvSpPr txBox="1">
              <a:spLocks/>
            </p:cNvSpPr>
            <p:nvPr/>
          </p:nvSpPr>
          <p:spPr bwMode="gray">
            <a:xfrm>
              <a:off x="7468106" y="2532948"/>
              <a:ext cx="1139895" cy="461665"/>
            </a:xfrm>
            <a:prstGeom prst="rect">
              <a:avLst/>
            </a:prstGeom>
          </p:spPr>
          <p:txBody>
            <a:bodyPr vert="horz" wrap="square" lIns="0" tIns="0" rIns="0" bIns="0" rtlCol="0">
              <a:spAutoFit/>
            </a:bodyPr>
            <a:lstStyle>
              <a:lvl1pPr marL="284163" indent="-284163" defTabSz="236250" eaLnBrk="1" hangingPunct="1">
                <a:lnSpc>
                  <a:spcPct val="100000"/>
                </a:lnSpc>
                <a:spcBef>
                  <a:spcPts val="600"/>
                </a:spcBef>
                <a:buClr>
                  <a:srgbClr val="99CC00"/>
                </a:buClr>
                <a:buFont typeface="Wingdings" charset="2"/>
                <a:buChar char="§"/>
                <a:defRPr lang="en-US" sz="2400" dirty="0" smtClean="0">
                  <a:solidFill>
                    <a:srgbClr val="041B21"/>
                  </a:solidFill>
                  <a:latin typeface="Geogrotesque Regular"/>
                  <a:ea typeface="Geogrotesque Regular"/>
                  <a:cs typeface="Geogrotesque Regular"/>
                  <a:sym typeface="Geogrotesque Regular"/>
                </a:defRPr>
              </a:lvl1pPr>
              <a:lvl2pPr marL="630238" indent="-284163" defTabSz="236250" eaLnBrk="1" hangingPunct="1">
                <a:lnSpc>
                  <a:spcPct val="100000"/>
                </a:lnSpc>
                <a:spcBef>
                  <a:spcPts val="400"/>
                </a:spcBef>
                <a:buClr>
                  <a:schemeClr val="bg2"/>
                </a:buClr>
                <a:buFont typeface="Lucida Grande"/>
                <a:buChar char="–"/>
                <a:defRPr lang="en-US" sz="2200" baseline="0" dirty="0" smtClean="0">
                  <a:solidFill>
                    <a:srgbClr val="041B21"/>
                  </a:solidFill>
                  <a:latin typeface="Geogrotesque Regular"/>
                  <a:ea typeface="Geogrotesque Regular"/>
                  <a:cs typeface="Geogrotesque Regular"/>
                  <a:sym typeface="Geogrotesque Regular"/>
                </a:defRPr>
              </a:lvl2pPr>
              <a:lvl3pPr marL="860425" indent="-176213" defTabSz="236250" eaLnBrk="1" hangingPunct="1">
                <a:lnSpc>
                  <a:spcPct val="100000"/>
                </a:lnSpc>
                <a:spcBef>
                  <a:spcPts val="400"/>
                </a:spcBef>
                <a:buClr>
                  <a:schemeClr val="accent1"/>
                </a:buClr>
                <a:buFont typeface="Arial" pitchFamily="34" charset="0"/>
                <a:buChar char="•"/>
                <a:defRPr lang="en-US" sz="2000" dirty="0" smtClean="0">
                  <a:solidFill>
                    <a:srgbClr val="041B21"/>
                  </a:solidFill>
                  <a:latin typeface="Geogrotesque Regular"/>
                  <a:ea typeface="Geogrotesque Regular"/>
                  <a:cs typeface="Geogrotesque Regular"/>
                  <a:sym typeface="Geogrotesque Regular"/>
                </a:defRPr>
              </a:lvl3pPr>
              <a:lvl4pPr marL="1144588" indent="-176213" defTabSz="236250" eaLnBrk="1" hangingPunct="1">
                <a:lnSpc>
                  <a:spcPct val="100000"/>
                </a:lnSpc>
                <a:spcBef>
                  <a:spcPts val="300"/>
                </a:spcBef>
                <a:buClr>
                  <a:schemeClr val="bg2"/>
                </a:buClr>
                <a:buFont typeface="Arial" pitchFamily="34" charset="0"/>
                <a:buChar char="•"/>
                <a:defRPr lang="en-US" sz="1800" dirty="0" smtClean="0">
                  <a:solidFill>
                    <a:srgbClr val="041B21"/>
                  </a:solidFill>
                  <a:latin typeface="Geogrotesque Regular"/>
                  <a:ea typeface="Geogrotesque Regular"/>
                  <a:cs typeface="Geogrotesque Regular"/>
                  <a:sym typeface="Geogrotesque Regular"/>
                </a:defRPr>
              </a:lvl4pPr>
              <a:lvl5pPr marL="1376363" indent="-177800" defTabSz="236250" eaLnBrk="1" hangingPunct="1">
                <a:lnSpc>
                  <a:spcPct val="100000"/>
                </a:lnSpc>
                <a:spcBef>
                  <a:spcPts val="300"/>
                </a:spcBef>
                <a:buClr>
                  <a:schemeClr val="accent1"/>
                </a:buClr>
                <a:buFontTx/>
                <a:buChar char="–"/>
                <a:defRPr sz="1600" baseline="0">
                  <a:solidFill>
                    <a:srgbClr val="041B21"/>
                  </a:solidFill>
                  <a:latin typeface="Geogrotesque Regular"/>
                  <a:ea typeface="Geogrotesque Regular"/>
                  <a:cs typeface="Geogrotesque Regular"/>
                  <a:sym typeface="Geogrotesque Regular"/>
                </a:defRPr>
              </a:lvl5pPr>
              <a:lvl6pPr marL="1544638" indent="-115888" defTabSz="236250" eaLnBrk="1" hangingPunct="1">
                <a:lnSpc>
                  <a:spcPct val="110000"/>
                </a:lnSpc>
                <a:spcBef>
                  <a:spcPts val="200"/>
                </a:spcBef>
                <a:buClr>
                  <a:schemeClr val="bg2"/>
                </a:buClr>
                <a:buFont typeface="Arial" pitchFamily="34" charset="0"/>
                <a:buChar char="•"/>
                <a:defRPr sz="1400" baseline="0">
                  <a:latin typeface="Geogrotesque Regular"/>
                  <a:ea typeface="Geogrotesque Regular"/>
                  <a:cs typeface="Geogrotesque Regular"/>
                  <a:sym typeface="Geogrotesque Regular"/>
                </a:defRPr>
              </a:lvl6pPr>
              <a:lvl7pPr marL="1712913" indent="-114300" defTabSz="236250" eaLnBrk="1" hangingPunct="1">
                <a:lnSpc>
                  <a:spcPct val="110000"/>
                </a:lnSpc>
                <a:spcBef>
                  <a:spcPts val="200"/>
                </a:spcBef>
                <a:buClr>
                  <a:schemeClr val="accent1"/>
                </a:buClr>
                <a:buFontTx/>
                <a:buChar char="–"/>
                <a:defRPr sz="1200" baseline="0">
                  <a:latin typeface="Geogrotesque Regular"/>
                  <a:ea typeface="Geogrotesque Regular"/>
                  <a:cs typeface="Geogrotesque Regular"/>
                  <a:sym typeface="Geogrotesque Regular"/>
                </a:defRPr>
              </a:lvl7pPr>
              <a:lvl8pPr marL="1882775" indent="-107950" defTabSz="236250" eaLnBrk="1" hangingPunct="1">
                <a:lnSpc>
                  <a:spcPct val="110000"/>
                </a:lnSpc>
                <a:spcBef>
                  <a:spcPts val="200"/>
                </a:spcBef>
                <a:buClr>
                  <a:schemeClr val="bg2"/>
                </a:buClr>
                <a:buFont typeface="Arial" pitchFamily="34" charset="0"/>
                <a:buChar char="•"/>
                <a:defRPr sz="1000">
                  <a:latin typeface="Geogrotesque Regular"/>
                  <a:ea typeface="Geogrotesque Regular"/>
                  <a:cs typeface="Geogrotesque Regular"/>
                  <a:sym typeface="Geogrotesque Regular"/>
                </a:defRPr>
              </a:lvl8pPr>
              <a:lvl9pPr marL="2058988" indent="-114300" defTabSz="236250" eaLnBrk="1" hangingPunct="1">
                <a:lnSpc>
                  <a:spcPct val="110000"/>
                </a:lnSpc>
                <a:spcBef>
                  <a:spcPts val="200"/>
                </a:spcBef>
                <a:buClr>
                  <a:schemeClr val="bg2"/>
                </a:buClr>
                <a:buFontTx/>
                <a:buChar char="–"/>
                <a:defRPr sz="800">
                  <a:latin typeface="Geogrotesque Regular"/>
                  <a:ea typeface="Geogrotesque Regular"/>
                  <a:cs typeface="Geogrotesque Regular"/>
                  <a:sym typeface="Geogrotesque Regular"/>
                </a:defRPr>
              </a:lvl9pPr>
            </a:lstStyle>
            <a:p>
              <a:pPr marL="55582" indent="0" algn="ctr" defTabSz="236202">
                <a:buClr>
                  <a:srgbClr val="FFFFFF">
                    <a:lumMod val="75000"/>
                  </a:srgbClr>
                </a:buClr>
                <a:buNone/>
                <a:defRPr/>
              </a:pPr>
              <a:r>
                <a:rPr lang="en-US" sz="1000" kern="0" dirty="0">
                  <a:solidFill>
                    <a:srgbClr val="000000"/>
                  </a:solidFill>
                  <a:latin typeface="Arial"/>
                  <a:ea typeface="Arial" charset="0"/>
                  <a:cs typeface="Arial" charset="0"/>
                </a:rPr>
                <a:t>Determine the </a:t>
              </a:r>
              <a:r>
                <a:rPr lang="en-US" sz="1000" kern="0" dirty="0" err="1">
                  <a:solidFill>
                    <a:srgbClr val="000000"/>
                  </a:solidFill>
                  <a:latin typeface="Arial"/>
                  <a:ea typeface="Arial" charset="0"/>
                  <a:cs typeface="Arial" charset="0"/>
                </a:rPr>
                <a:t>PoC</a:t>
              </a:r>
              <a:r>
                <a:rPr lang="en-US" sz="1000" kern="0" dirty="0">
                  <a:solidFill>
                    <a:srgbClr val="000000"/>
                  </a:solidFill>
                  <a:latin typeface="Arial"/>
                  <a:ea typeface="Arial" charset="0"/>
                  <a:cs typeface="Arial" charset="0"/>
                </a:rPr>
                <a:t> tool for users, Tableau or Shiny </a:t>
              </a:r>
            </a:p>
          </p:txBody>
        </p:sp>
      </p:grpSp>
      <p:sp>
        <p:nvSpPr>
          <p:cNvPr id="47" name="Arc 57">
            <a:extLst>
              <a:ext uri="{FF2B5EF4-FFF2-40B4-BE49-F238E27FC236}">
                <a16:creationId xmlns:a16="http://schemas.microsoft.com/office/drawing/2014/main" id="{F3E6698D-BE8E-4979-90A8-B5F9C828E2AC}"/>
              </a:ext>
            </a:extLst>
          </p:cNvPr>
          <p:cNvSpPr/>
          <p:nvPr/>
        </p:nvSpPr>
        <p:spPr>
          <a:xfrm>
            <a:off x="9057541" y="3771405"/>
            <a:ext cx="539860" cy="539860"/>
          </a:xfrm>
          <a:prstGeom prst="arc">
            <a:avLst>
              <a:gd name="adj1" fmla="val 16200000"/>
              <a:gd name="adj2" fmla="val 14653332"/>
            </a:avLst>
          </a:prstGeom>
          <a:noFill/>
          <a:ln w="12700" cap="flat" cmpd="sng" algn="ctr">
            <a:solidFill>
              <a:srgbClr val="443247"/>
            </a:solidFill>
            <a:prstDash val="solid"/>
            <a:tailEnd type="stealth" w="lg" len="med"/>
          </a:ln>
          <a:effectLst/>
        </p:spPr>
        <p:txBody>
          <a:bodyPr rtlCol="0" anchor="ctr"/>
          <a:lstStyle/>
          <a:p>
            <a:pPr algn="ctr" defTabSz="914218">
              <a:defRPr/>
            </a:pPr>
            <a:endParaRPr lang="en-GB" sz="1000" kern="0">
              <a:solidFill>
                <a:srgbClr val="000000"/>
              </a:solidFill>
              <a:latin typeface="Arial"/>
              <a:cs typeface="Arial"/>
            </a:endParaRPr>
          </a:p>
        </p:txBody>
      </p:sp>
      <p:sp>
        <p:nvSpPr>
          <p:cNvPr id="48" name="Arc 58">
            <a:extLst>
              <a:ext uri="{FF2B5EF4-FFF2-40B4-BE49-F238E27FC236}">
                <a16:creationId xmlns:a16="http://schemas.microsoft.com/office/drawing/2014/main" id="{04181596-E8F5-4205-B085-B7A9858DB758}"/>
              </a:ext>
            </a:extLst>
          </p:cNvPr>
          <p:cNvSpPr/>
          <p:nvPr/>
        </p:nvSpPr>
        <p:spPr>
          <a:xfrm>
            <a:off x="9656640" y="3771405"/>
            <a:ext cx="539860" cy="539860"/>
          </a:xfrm>
          <a:prstGeom prst="arc">
            <a:avLst>
              <a:gd name="adj1" fmla="val 16200000"/>
              <a:gd name="adj2" fmla="val 14653332"/>
            </a:avLst>
          </a:prstGeom>
          <a:noFill/>
          <a:ln w="12700" cap="flat" cmpd="sng" algn="ctr">
            <a:solidFill>
              <a:srgbClr val="443247"/>
            </a:solidFill>
            <a:prstDash val="solid"/>
            <a:tailEnd type="stealth" w="lg" len="med"/>
          </a:ln>
          <a:effectLst/>
        </p:spPr>
        <p:txBody>
          <a:bodyPr rtlCol="0" anchor="ctr"/>
          <a:lstStyle/>
          <a:p>
            <a:pPr algn="ctr" defTabSz="914218">
              <a:defRPr/>
            </a:pPr>
            <a:endParaRPr lang="en-GB" sz="1000" kern="0">
              <a:solidFill>
                <a:srgbClr val="000000"/>
              </a:solidFill>
              <a:latin typeface="Arial"/>
              <a:cs typeface="Arial"/>
            </a:endParaRPr>
          </a:p>
        </p:txBody>
      </p:sp>
      <p:sp>
        <p:nvSpPr>
          <p:cNvPr id="49" name="Arc 59">
            <a:extLst>
              <a:ext uri="{FF2B5EF4-FFF2-40B4-BE49-F238E27FC236}">
                <a16:creationId xmlns:a16="http://schemas.microsoft.com/office/drawing/2014/main" id="{BFA73DB0-463F-470E-A2B5-46F79D9592D0}"/>
              </a:ext>
            </a:extLst>
          </p:cNvPr>
          <p:cNvSpPr/>
          <p:nvPr/>
        </p:nvSpPr>
        <p:spPr>
          <a:xfrm>
            <a:off x="10262437" y="3771405"/>
            <a:ext cx="539860" cy="539860"/>
          </a:xfrm>
          <a:prstGeom prst="arc">
            <a:avLst>
              <a:gd name="adj1" fmla="val 16200000"/>
              <a:gd name="adj2" fmla="val 14653332"/>
            </a:avLst>
          </a:prstGeom>
          <a:noFill/>
          <a:ln w="12700" cap="flat" cmpd="sng" algn="ctr">
            <a:solidFill>
              <a:srgbClr val="443247"/>
            </a:solidFill>
            <a:prstDash val="solid"/>
            <a:tailEnd type="stealth" w="lg" len="med"/>
          </a:ln>
          <a:effectLst/>
        </p:spPr>
        <p:txBody>
          <a:bodyPr rtlCol="0" anchor="ctr"/>
          <a:lstStyle/>
          <a:p>
            <a:pPr algn="ctr" defTabSz="914218">
              <a:defRPr/>
            </a:pPr>
            <a:endParaRPr lang="en-GB" sz="1000" kern="0">
              <a:solidFill>
                <a:srgbClr val="000000"/>
              </a:solidFill>
              <a:latin typeface="Arial"/>
              <a:cs typeface="Arial"/>
            </a:endParaRPr>
          </a:p>
        </p:txBody>
      </p:sp>
      <p:sp>
        <p:nvSpPr>
          <p:cNvPr id="50" name="Content Placeholder 2">
            <a:extLst>
              <a:ext uri="{FF2B5EF4-FFF2-40B4-BE49-F238E27FC236}">
                <a16:creationId xmlns:a16="http://schemas.microsoft.com/office/drawing/2014/main" id="{2041CB74-0A27-42FE-99A8-0F386C05557C}"/>
              </a:ext>
            </a:extLst>
          </p:cNvPr>
          <p:cNvSpPr txBox="1">
            <a:spLocks/>
          </p:cNvSpPr>
          <p:nvPr/>
        </p:nvSpPr>
        <p:spPr bwMode="gray">
          <a:xfrm>
            <a:off x="8712787" y="3420677"/>
            <a:ext cx="2302138" cy="307777"/>
          </a:xfrm>
          <a:prstGeom prst="rect">
            <a:avLst/>
          </a:prstGeom>
        </p:spPr>
        <p:txBody>
          <a:bodyPr vert="horz" wrap="square" lIns="0" tIns="0" rIns="0" bIns="0" rtlCol="0">
            <a:spAutoFit/>
          </a:bodyPr>
          <a:lstStyle>
            <a:lvl1pPr marL="284163" indent="-284163" defTabSz="236250" eaLnBrk="1" hangingPunct="1">
              <a:lnSpc>
                <a:spcPct val="100000"/>
              </a:lnSpc>
              <a:spcBef>
                <a:spcPts val="600"/>
              </a:spcBef>
              <a:buClr>
                <a:srgbClr val="99CC00"/>
              </a:buClr>
              <a:buFont typeface="Wingdings" charset="2"/>
              <a:buChar char="§"/>
              <a:defRPr lang="en-US" sz="2400" dirty="0" smtClean="0">
                <a:solidFill>
                  <a:srgbClr val="041B21"/>
                </a:solidFill>
                <a:latin typeface="Geogrotesque Regular"/>
                <a:ea typeface="Geogrotesque Regular"/>
                <a:cs typeface="Geogrotesque Regular"/>
                <a:sym typeface="Geogrotesque Regular"/>
              </a:defRPr>
            </a:lvl1pPr>
            <a:lvl2pPr marL="630238" indent="-284163" defTabSz="236250" eaLnBrk="1" hangingPunct="1">
              <a:lnSpc>
                <a:spcPct val="100000"/>
              </a:lnSpc>
              <a:spcBef>
                <a:spcPts val="400"/>
              </a:spcBef>
              <a:buClr>
                <a:schemeClr val="bg2"/>
              </a:buClr>
              <a:buFont typeface="Lucida Grande"/>
              <a:buChar char="–"/>
              <a:defRPr lang="en-US" sz="2200" baseline="0" dirty="0" smtClean="0">
                <a:solidFill>
                  <a:srgbClr val="041B21"/>
                </a:solidFill>
                <a:latin typeface="Geogrotesque Regular"/>
                <a:ea typeface="Geogrotesque Regular"/>
                <a:cs typeface="Geogrotesque Regular"/>
                <a:sym typeface="Geogrotesque Regular"/>
              </a:defRPr>
            </a:lvl2pPr>
            <a:lvl3pPr marL="860425" indent="-176213" defTabSz="236250" eaLnBrk="1" hangingPunct="1">
              <a:lnSpc>
                <a:spcPct val="100000"/>
              </a:lnSpc>
              <a:spcBef>
                <a:spcPts val="400"/>
              </a:spcBef>
              <a:buClr>
                <a:schemeClr val="accent1"/>
              </a:buClr>
              <a:buFont typeface="Arial" pitchFamily="34" charset="0"/>
              <a:buChar char="•"/>
              <a:defRPr lang="en-US" sz="2000" dirty="0" smtClean="0">
                <a:solidFill>
                  <a:srgbClr val="041B21"/>
                </a:solidFill>
                <a:latin typeface="Geogrotesque Regular"/>
                <a:ea typeface="Geogrotesque Regular"/>
                <a:cs typeface="Geogrotesque Regular"/>
                <a:sym typeface="Geogrotesque Regular"/>
              </a:defRPr>
            </a:lvl3pPr>
            <a:lvl4pPr marL="1144588" indent="-176213" defTabSz="236250" eaLnBrk="1" hangingPunct="1">
              <a:lnSpc>
                <a:spcPct val="100000"/>
              </a:lnSpc>
              <a:spcBef>
                <a:spcPts val="300"/>
              </a:spcBef>
              <a:buClr>
                <a:schemeClr val="bg2"/>
              </a:buClr>
              <a:buFont typeface="Arial" pitchFamily="34" charset="0"/>
              <a:buChar char="•"/>
              <a:defRPr lang="en-US" sz="1800" dirty="0" smtClean="0">
                <a:solidFill>
                  <a:srgbClr val="041B21"/>
                </a:solidFill>
                <a:latin typeface="Geogrotesque Regular"/>
                <a:ea typeface="Geogrotesque Regular"/>
                <a:cs typeface="Geogrotesque Regular"/>
                <a:sym typeface="Geogrotesque Regular"/>
              </a:defRPr>
            </a:lvl4pPr>
            <a:lvl5pPr marL="1376363" indent="-177800" defTabSz="236250" eaLnBrk="1" hangingPunct="1">
              <a:lnSpc>
                <a:spcPct val="100000"/>
              </a:lnSpc>
              <a:spcBef>
                <a:spcPts val="300"/>
              </a:spcBef>
              <a:buClr>
                <a:schemeClr val="accent1"/>
              </a:buClr>
              <a:buFontTx/>
              <a:buChar char="–"/>
              <a:defRPr sz="1600" baseline="0">
                <a:solidFill>
                  <a:srgbClr val="041B21"/>
                </a:solidFill>
                <a:latin typeface="Geogrotesque Regular"/>
                <a:ea typeface="Geogrotesque Regular"/>
                <a:cs typeface="Geogrotesque Regular"/>
                <a:sym typeface="Geogrotesque Regular"/>
              </a:defRPr>
            </a:lvl5pPr>
            <a:lvl6pPr marL="1544638" indent="-115888" defTabSz="236250" eaLnBrk="1" hangingPunct="1">
              <a:lnSpc>
                <a:spcPct val="110000"/>
              </a:lnSpc>
              <a:spcBef>
                <a:spcPts val="200"/>
              </a:spcBef>
              <a:buClr>
                <a:schemeClr val="bg2"/>
              </a:buClr>
              <a:buFont typeface="Arial" pitchFamily="34" charset="0"/>
              <a:buChar char="•"/>
              <a:defRPr sz="1400" baseline="0">
                <a:latin typeface="Geogrotesque Regular"/>
                <a:ea typeface="Geogrotesque Regular"/>
                <a:cs typeface="Geogrotesque Regular"/>
                <a:sym typeface="Geogrotesque Regular"/>
              </a:defRPr>
            </a:lvl6pPr>
            <a:lvl7pPr marL="1712913" indent="-114300" defTabSz="236250" eaLnBrk="1" hangingPunct="1">
              <a:lnSpc>
                <a:spcPct val="110000"/>
              </a:lnSpc>
              <a:spcBef>
                <a:spcPts val="200"/>
              </a:spcBef>
              <a:buClr>
                <a:schemeClr val="accent1"/>
              </a:buClr>
              <a:buFontTx/>
              <a:buChar char="–"/>
              <a:defRPr sz="1200" baseline="0">
                <a:latin typeface="Geogrotesque Regular"/>
                <a:ea typeface="Geogrotesque Regular"/>
                <a:cs typeface="Geogrotesque Regular"/>
                <a:sym typeface="Geogrotesque Regular"/>
              </a:defRPr>
            </a:lvl7pPr>
            <a:lvl8pPr marL="1882775" indent="-107950" defTabSz="236250" eaLnBrk="1" hangingPunct="1">
              <a:lnSpc>
                <a:spcPct val="110000"/>
              </a:lnSpc>
              <a:spcBef>
                <a:spcPts val="200"/>
              </a:spcBef>
              <a:buClr>
                <a:schemeClr val="bg2"/>
              </a:buClr>
              <a:buFont typeface="Arial" pitchFamily="34" charset="0"/>
              <a:buChar char="•"/>
              <a:defRPr sz="1000">
                <a:latin typeface="Geogrotesque Regular"/>
                <a:ea typeface="Geogrotesque Regular"/>
                <a:cs typeface="Geogrotesque Regular"/>
                <a:sym typeface="Geogrotesque Regular"/>
              </a:defRPr>
            </a:lvl8pPr>
            <a:lvl9pPr marL="2058988" indent="-114300" defTabSz="236250" eaLnBrk="1" hangingPunct="1">
              <a:lnSpc>
                <a:spcPct val="110000"/>
              </a:lnSpc>
              <a:spcBef>
                <a:spcPts val="200"/>
              </a:spcBef>
              <a:buClr>
                <a:schemeClr val="bg2"/>
              </a:buClr>
              <a:buFontTx/>
              <a:buChar char="–"/>
              <a:defRPr sz="800">
                <a:latin typeface="Geogrotesque Regular"/>
                <a:ea typeface="Geogrotesque Regular"/>
                <a:cs typeface="Geogrotesque Regular"/>
                <a:sym typeface="Geogrotesque Regular"/>
              </a:defRPr>
            </a:lvl9pPr>
          </a:lstStyle>
          <a:p>
            <a:pPr marL="55582" indent="0" algn="ctr" defTabSz="236202">
              <a:buClr>
                <a:srgbClr val="FFFFFF">
                  <a:lumMod val="75000"/>
                </a:srgbClr>
              </a:buClr>
              <a:buNone/>
              <a:defRPr/>
            </a:pPr>
            <a:r>
              <a:rPr lang="en-US" sz="1000" kern="0" dirty="0">
                <a:solidFill>
                  <a:srgbClr val="000000"/>
                </a:solidFill>
                <a:latin typeface="Arial"/>
                <a:ea typeface="Arial" charset="0"/>
                <a:cs typeface="Arial" charset="0"/>
              </a:rPr>
              <a:t>Iterate and drive functions and algorithms optimization</a:t>
            </a:r>
          </a:p>
        </p:txBody>
      </p:sp>
      <p:cxnSp>
        <p:nvCxnSpPr>
          <p:cNvPr id="51" name="Straight Connector 61">
            <a:extLst>
              <a:ext uri="{FF2B5EF4-FFF2-40B4-BE49-F238E27FC236}">
                <a16:creationId xmlns:a16="http://schemas.microsoft.com/office/drawing/2014/main" id="{3A9411DA-6EBD-44D5-8532-78D4A88D4B15}"/>
              </a:ext>
            </a:extLst>
          </p:cNvPr>
          <p:cNvCxnSpPr>
            <a:cxnSpLocks/>
            <a:stCxn id="53" idx="2"/>
            <a:endCxn id="52" idx="0"/>
          </p:cNvCxnSpPr>
          <p:nvPr/>
        </p:nvCxnSpPr>
        <p:spPr>
          <a:xfrm>
            <a:off x="11364255" y="2767738"/>
            <a:ext cx="0" cy="1516401"/>
          </a:xfrm>
          <a:prstGeom prst="line">
            <a:avLst/>
          </a:prstGeom>
          <a:noFill/>
          <a:ln w="12700" cap="flat" cmpd="sng" algn="ctr">
            <a:solidFill>
              <a:srgbClr val="443247"/>
            </a:solidFill>
            <a:prstDash val="solid"/>
          </a:ln>
          <a:effectLst/>
        </p:spPr>
      </p:cxnSp>
      <p:sp>
        <p:nvSpPr>
          <p:cNvPr id="52" name="Diamond 62">
            <a:extLst>
              <a:ext uri="{FF2B5EF4-FFF2-40B4-BE49-F238E27FC236}">
                <a16:creationId xmlns:a16="http://schemas.microsoft.com/office/drawing/2014/main" id="{F98AD71E-F268-48C2-829D-FA0D1D328DE1}"/>
              </a:ext>
            </a:extLst>
          </p:cNvPr>
          <p:cNvSpPr/>
          <p:nvPr/>
        </p:nvSpPr>
        <p:spPr>
          <a:xfrm>
            <a:off x="11267897" y="4284139"/>
            <a:ext cx="192715" cy="211817"/>
          </a:xfrm>
          <a:prstGeom prst="diamond">
            <a:avLst/>
          </a:prstGeom>
          <a:solidFill>
            <a:srgbClr val="10384F"/>
          </a:solidFill>
          <a:ln w="12700">
            <a:miter lim="400000"/>
          </a:ln>
        </p:spPr>
        <p:txBody>
          <a:bodyPr lIns="0" tIns="0" rIns="0" bIns="0" rtlCol="0" anchor="ctr"/>
          <a:lstStyle/>
          <a:p>
            <a:pPr algn="ctr" defTabSz="611547">
              <a:defRPr/>
            </a:pPr>
            <a:endParaRPr lang="en-GB" sz="1000" b="1" kern="0">
              <a:solidFill>
                <a:prstClr val="white"/>
              </a:solidFill>
              <a:latin typeface="Arial"/>
              <a:ea typeface="Arial" charset="0"/>
              <a:cs typeface="Arial"/>
              <a:sym typeface="SGK3TradeGothicEighteen Cond"/>
            </a:endParaRPr>
          </a:p>
        </p:txBody>
      </p:sp>
      <p:sp>
        <p:nvSpPr>
          <p:cNvPr id="53" name="Content Placeholder 2">
            <a:extLst>
              <a:ext uri="{FF2B5EF4-FFF2-40B4-BE49-F238E27FC236}">
                <a16:creationId xmlns:a16="http://schemas.microsoft.com/office/drawing/2014/main" id="{1A573526-9764-4FF4-9631-09F72809A036}"/>
              </a:ext>
            </a:extLst>
          </p:cNvPr>
          <p:cNvSpPr txBox="1">
            <a:spLocks/>
          </p:cNvSpPr>
          <p:nvPr/>
        </p:nvSpPr>
        <p:spPr bwMode="gray">
          <a:xfrm>
            <a:off x="10954468" y="2460001"/>
            <a:ext cx="819574" cy="307737"/>
          </a:xfrm>
          <a:prstGeom prst="rect">
            <a:avLst/>
          </a:prstGeom>
        </p:spPr>
        <p:txBody>
          <a:bodyPr vert="horz" wrap="square" lIns="0" tIns="0" rIns="0" bIns="0" rtlCol="0">
            <a:spAutoFit/>
          </a:bodyPr>
          <a:lstStyle>
            <a:lvl1pPr marL="284163" indent="-284163" defTabSz="236250" eaLnBrk="1" hangingPunct="1">
              <a:lnSpc>
                <a:spcPct val="100000"/>
              </a:lnSpc>
              <a:spcBef>
                <a:spcPts val="600"/>
              </a:spcBef>
              <a:buClr>
                <a:srgbClr val="99CC00"/>
              </a:buClr>
              <a:buFont typeface="Wingdings" charset="2"/>
              <a:buChar char="§"/>
              <a:defRPr lang="en-US" sz="2400" dirty="0" smtClean="0">
                <a:solidFill>
                  <a:srgbClr val="041B21"/>
                </a:solidFill>
                <a:latin typeface="Geogrotesque Regular"/>
                <a:ea typeface="Geogrotesque Regular"/>
                <a:cs typeface="Geogrotesque Regular"/>
                <a:sym typeface="Geogrotesque Regular"/>
              </a:defRPr>
            </a:lvl1pPr>
            <a:lvl2pPr marL="630238" indent="-284163" defTabSz="236250" eaLnBrk="1" hangingPunct="1">
              <a:lnSpc>
                <a:spcPct val="100000"/>
              </a:lnSpc>
              <a:spcBef>
                <a:spcPts val="400"/>
              </a:spcBef>
              <a:buClr>
                <a:schemeClr val="bg2"/>
              </a:buClr>
              <a:buFont typeface="Lucida Grande"/>
              <a:buChar char="–"/>
              <a:defRPr lang="en-US" sz="2200" baseline="0" dirty="0" smtClean="0">
                <a:solidFill>
                  <a:srgbClr val="041B21"/>
                </a:solidFill>
                <a:latin typeface="Geogrotesque Regular"/>
                <a:ea typeface="Geogrotesque Regular"/>
                <a:cs typeface="Geogrotesque Regular"/>
                <a:sym typeface="Geogrotesque Regular"/>
              </a:defRPr>
            </a:lvl2pPr>
            <a:lvl3pPr marL="860425" indent="-176213" defTabSz="236250" eaLnBrk="1" hangingPunct="1">
              <a:lnSpc>
                <a:spcPct val="100000"/>
              </a:lnSpc>
              <a:spcBef>
                <a:spcPts val="400"/>
              </a:spcBef>
              <a:buClr>
                <a:schemeClr val="accent1"/>
              </a:buClr>
              <a:buFont typeface="Arial" pitchFamily="34" charset="0"/>
              <a:buChar char="•"/>
              <a:defRPr lang="en-US" sz="2000" dirty="0" smtClean="0">
                <a:solidFill>
                  <a:srgbClr val="041B21"/>
                </a:solidFill>
                <a:latin typeface="Geogrotesque Regular"/>
                <a:ea typeface="Geogrotesque Regular"/>
                <a:cs typeface="Geogrotesque Regular"/>
                <a:sym typeface="Geogrotesque Regular"/>
              </a:defRPr>
            </a:lvl3pPr>
            <a:lvl4pPr marL="1144588" indent="-176213" defTabSz="236250" eaLnBrk="1" hangingPunct="1">
              <a:lnSpc>
                <a:spcPct val="100000"/>
              </a:lnSpc>
              <a:spcBef>
                <a:spcPts val="300"/>
              </a:spcBef>
              <a:buClr>
                <a:schemeClr val="bg2"/>
              </a:buClr>
              <a:buFont typeface="Arial" pitchFamily="34" charset="0"/>
              <a:buChar char="•"/>
              <a:defRPr lang="en-US" sz="1800" dirty="0" smtClean="0">
                <a:solidFill>
                  <a:srgbClr val="041B21"/>
                </a:solidFill>
                <a:latin typeface="Geogrotesque Regular"/>
                <a:ea typeface="Geogrotesque Regular"/>
                <a:cs typeface="Geogrotesque Regular"/>
                <a:sym typeface="Geogrotesque Regular"/>
              </a:defRPr>
            </a:lvl4pPr>
            <a:lvl5pPr marL="1376363" indent="-177800" defTabSz="236250" eaLnBrk="1" hangingPunct="1">
              <a:lnSpc>
                <a:spcPct val="100000"/>
              </a:lnSpc>
              <a:spcBef>
                <a:spcPts val="300"/>
              </a:spcBef>
              <a:buClr>
                <a:schemeClr val="accent1"/>
              </a:buClr>
              <a:buFontTx/>
              <a:buChar char="–"/>
              <a:defRPr sz="1600" baseline="0">
                <a:solidFill>
                  <a:srgbClr val="041B21"/>
                </a:solidFill>
                <a:latin typeface="Geogrotesque Regular"/>
                <a:ea typeface="Geogrotesque Regular"/>
                <a:cs typeface="Geogrotesque Regular"/>
                <a:sym typeface="Geogrotesque Regular"/>
              </a:defRPr>
            </a:lvl5pPr>
            <a:lvl6pPr marL="1544638" indent="-115888" defTabSz="236250" eaLnBrk="1" hangingPunct="1">
              <a:lnSpc>
                <a:spcPct val="110000"/>
              </a:lnSpc>
              <a:spcBef>
                <a:spcPts val="200"/>
              </a:spcBef>
              <a:buClr>
                <a:schemeClr val="bg2"/>
              </a:buClr>
              <a:buFont typeface="Arial" pitchFamily="34" charset="0"/>
              <a:buChar char="•"/>
              <a:defRPr sz="1400" baseline="0">
                <a:latin typeface="Geogrotesque Regular"/>
                <a:ea typeface="Geogrotesque Regular"/>
                <a:cs typeface="Geogrotesque Regular"/>
                <a:sym typeface="Geogrotesque Regular"/>
              </a:defRPr>
            </a:lvl6pPr>
            <a:lvl7pPr marL="1712913" indent="-114300" defTabSz="236250" eaLnBrk="1" hangingPunct="1">
              <a:lnSpc>
                <a:spcPct val="110000"/>
              </a:lnSpc>
              <a:spcBef>
                <a:spcPts val="200"/>
              </a:spcBef>
              <a:buClr>
                <a:schemeClr val="accent1"/>
              </a:buClr>
              <a:buFontTx/>
              <a:buChar char="–"/>
              <a:defRPr sz="1200" baseline="0">
                <a:latin typeface="Geogrotesque Regular"/>
                <a:ea typeface="Geogrotesque Regular"/>
                <a:cs typeface="Geogrotesque Regular"/>
                <a:sym typeface="Geogrotesque Regular"/>
              </a:defRPr>
            </a:lvl7pPr>
            <a:lvl8pPr marL="1882775" indent="-107950" defTabSz="236250" eaLnBrk="1" hangingPunct="1">
              <a:lnSpc>
                <a:spcPct val="110000"/>
              </a:lnSpc>
              <a:spcBef>
                <a:spcPts val="200"/>
              </a:spcBef>
              <a:buClr>
                <a:schemeClr val="bg2"/>
              </a:buClr>
              <a:buFont typeface="Arial" pitchFamily="34" charset="0"/>
              <a:buChar char="•"/>
              <a:defRPr sz="1000">
                <a:latin typeface="Geogrotesque Regular"/>
                <a:ea typeface="Geogrotesque Regular"/>
                <a:cs typeface="Geogrotesque Regular"/>
                <a:sym typeface="Geogrotesque Regular"/>
              </a:defRPr>
            </a:lvl8pPr>
            <a:lvl9pPr marL="2058988" indent="-114300" defTabSz="236250" eaLnBrk="1" hangingPunct="1">
              <a:lnSpc>
                <a:spcPct val="110000"/>
              </a:lnSpc>
              <a:spcBef>
                <a:spcPts val="200"/>
              </a:spcBef>
              <a:buClr>
                <a:schemeClr val="bg2"/>
              </a:buClr>
              <a:buFontTx/>
              <a:buChar char="–"/>
              <a:defRPr sz="800">
                <a:latin typeface="Geogrotesque Regular"/>
                <a:ea typeface="Geogrotesque Regular"/>
                <a:cs typeface="Geogrotesque Regular"/>
                <a:sym typeface="Geogrotesque Regular"/>
              </a:defRPr>
            </a:lvl9pPr>
          </a:lstStyle>
          <a:p>
            <a:pPr marL="55582" indent="0" algn="ctr" defTabSz="236202">
              <a:buClr>
                <a:srgbClr val="FFFFFF">
                  <a:lumMod val="75000"/>
                </a:srgbClr>
              </a:buClr>
              <a:buNone/>
              <a:defRPr/>
            </a:pPr>
            <a:r>
              <a:rPr lang="en-US" sz="1000" kern="0" dirty="0">
                <a:solidFill>
                  <a:srgbClr val="000000"/>
                </a:solidFill>
                <a:latin typeface="Arial"/>
                <a:ea typeface="Arial" charset="0"/>
                <a:cs typeface="Arial" charset="0"/>
              </a:rPr>
              <a:t>Business Case Review</a:t>
            </a:r>
          </a:p>
        </p:txBody>
      </p:sp>
      <p:sp>
        <p:nvSpPr>
          <p:cNvPr id="58" name="TextBox 3">
            <a:extLst>
              <a:ext uri="{FF2B5EF4-FFF2-40B4-BE49-F238E27FC236}">
                <a16:creationId xmlns:a16="http://schemas.microsoft.com/office/drawing/2014/main" id="{8DA7D540-A4D5-4D6D-83D9-BE8228E63680}"/>
              </a:ext>
            </a:extLst>
          </p:cNvPr>
          <p:cNvSpPr txBox="1"/>
          <p:nvPr>
            <p:custDataLst>
              <p:tags r:id="rId1"/>
            </p:custDataLst>
          </p:nvPr>
        </p:nvSpPr>
        <p:spPr>
          <a:xfrm>
            <a:off x="637961" y="4797481"/>
            <a:ext cx="1135473" cy="307777"/>
          </a:xfrm>
          <a:prstGeom prst="rect">
            <a:avLst/>
          </a:prstGeom>
        </p:spPr>
        <p:txBody>
          <a:bodyPr vert="horz" wrap="square" lIns="0" tIns="0" rIns="0" bIns="0" rtlCol="0" anchor="t" anchorCtr="0">
            <a:spAutoFit/>
          </a:bodyPr>
          <a:lstStyle>
            <a:lvl1pPr marL="0" lvl="0" indent="0" defTabSz="913526" eaLnBrk="1" latinLnBrk="0" hangingPunct="1">
              <a:buClr>
                <a:schemeClr val="tx2"/>
              </a:buClr>
              <a:buSzPct val="100000"/>
              <a:defRPr lang="en-GB" sz="1600" baseline="0" dirty="0">
                <a:latin typeface="+mn-lt"/>
              </a:defRPr>
            </a:lvl1pPr>
            <a:lvl2pPr marL="198346" lvl="1" indent="-194673" defTabSz="913526" eaLnBrk="1" latinLnBrk="0" hangingPunct="1">
              <a:buClr>
                <a:schemeClr val="tx2"/>
              </a:buClr>
              <a:buSzPct val="120000"/>
              <a:buFontTx/>
              <a:buBlip>
                <a:blip r:embed="rId27"/>
              </a:buBlip>
              <a:defRPr lang="en-GB" sz="1600" baseline="0" dirty="0">
                <a:latin typeface="+mn-lt"/>
              </a:defRPr>
            </a:lvl2pPr>
            <a:lvl3pPr marL="381000" lvl="2" indent="-190500" defTabSz="913526" eaLnBrk="1" latinLnBrk="0" hangingPunct="1">
              <a:buClr>
                <a:schemeClr val="tx2"/>
              </a:buClr>
              <a:buSzPct val="120000"/>
              <a:buFontTx/>
              <a:buBlip>
                <a:blip r:embed="rId28"/>
              </a:buBlip>
              <a:defRPr lang="en-GB" sz="1600" baseline="0" dirty="0">
                <a:latin typeface="+mn-lt"/>
              </a:defRPr>
            </a:lvl3pPr>
            <a:lvl4pPr marL="558800" lvl="3" indent="-209550" defTabSz="913526" eaLnBrk="1" latinLnBrk="0" hangingPunct="1">
              <a:buClr>
                <a:schemeClr val="tx2"/>
              </a:buClr>
              <a:buSzPct val="120000"/>
              <a:buFontTx/>
              <a:buBlip>
                <a:blip r:embed="rId29"/>
              </a:buBlip>
              <a:defRPr lang="en-GB" sz="1600" baseline="0" dirty="0">
                <a:latin typeface="+mn-lt"/>
              </a:defRPr>
            </a:lvl4pPr>
            <a:lvl5pPr marL="717550" lvl="4" indent="-158750" defTabSz="913526" eaLnBrk="1" latinLnBrk="0" hangingPunct="1">
              <a:buClr>
                <a:schemeClr val="tx2"/>
              </a:buClr>
              <a:buSzPct val="140000"/>
              <a:buFontTx/>
              <a:buBlip>
                <a:blip r:embed="rId30"/>
              </a:buBlip>
              <a:defRPr lang="en-GB" sz="1600" baseline="0" dirty="0">
                <a:latin typeface="+mn-lt"/>
              </a:defRPr>
            </a:lvl5pPr>
            <a:lvl6pPr marL="1020090" indent="-177099" defTabSz="1218095" fontAlgn="base">
              <a:spcBef>
                <a:spcPct val="0"/>
              </a:spcBef>
              <a:spcAft>
                <a:spcPct val="0"/>
              </a:spcAft>
              <a:buClr>
                <a:schemeClr val="tx2"/>
              </a:buClr>
              <a:buSzPct val="89000"/>
              <a:buFont typeface="Arial" charset="0"/>
              <a:buChar char="-"/>
              <a:defRPr sz="2176" baseline="0">
                <a:latin typeface="+mn-lt"/>
              </a:defRPr>
            </a:lvl6pPr>
            <a:lvl7pPr marL="1020090" indent="-177099" defTabSz="1218095" fontAlgn="base">
              <a:spcBef>
                <a:spcPct val="0"/>
              </a:spcBef>
              <a:spcAft>
                <a:spcPct val="0"/>
              </a:spcAft>
              <a:buClr>
                <a:schemeClr val="tx2"/>
              </a:buClr>
              <a:buSzPct val="89000"/>
              <a:buFont typeface="Arial" charset="0"/>
              <a:buChar char="-"/>
              <a:defRPr sz="2176" baseline="0">
                <a:latin typeface="+mn-lt"/>
              </a:defRPr>
            </a:lvl7pPr>
            <a:lvl8pPr marL="1020090" indent="-177099" defTabSz="1218095" fontAlgn="base">
              <a:spcBef>
                <a:spcPct val="0"/>
              </a:spcBef>
              <a:spcAft>
                <a:spcPct val="0"/>
              </a:spcAft>
              <a:buClr>
                <a:schemeClr val="tx2"/>
              </a:buClr>
              <a:buSzPct val="89000"/>
              <a:buFont typeface="Arial" charset="0"/>
              <a:buChar char="-"/>
              <a:defRPr sz="2176" baseline="0">
                <a:latin typeface="+mn-lt"/>
              </a:defRPr>
            </a:lvl8pPr>
            <a:lvl9pPr marL="1020090" indent="-177099" defTabSz="1218095" fontAlgn="base">
              <a:spcBef>
                <a:spcPct val="0"/>
              </a:spcBef>
              <a:spcAft>
                <a:spcPct val="0"/>
              </a:spcAft>
              <a:buClr>
                <a:schemeClr val="tx2"/>
              </a:buClr>
              <a:buSzPct val="89000"/>
              <a:buFont typeface="Arial" charset="0"/>
              <a:buChar char="-"/>
              <a:defRPr sz="2176" baseline="0">
                <a:latin typeface="+mn-lt"/>
              </a:defRPr>
            </a:lvl9pPr>
          </a:lstStyle>
          <a:p>
            <a:pPr marL="198306" lvl="1" indent="-194635" defTabSz="913344">
              <a:buClr>
                <a:srgbClr val="595959"/>
              </a:buClr>
              <a:defRPr/>
            </a:pPr>
            <a:r>
              <a:rPr lang="en-US" sz="1000" kern="0" dirty="0">
                <a:solidFill>
                  <a:srgbClr val="000000"/>
                </a:solidFill>
                <a:latin typeface="Arial"/>
                <a:cs typeface="Arial"/>
              </a:rPr>
              <a:t>Kicked off of key stakeholders  </a:t>
            </a:r>
          </a:p>
        </p:txBody>
      </p:sp>
      <p:sp>
        <p:nvSpPr>
          <p:cNvPr id="59" name="TextBox 73">
            <a:extLst>
              <a:ext uri="{FF2B5EF4-FFF2-40B4-BE49-F238E27FC236}">
                <a16:creationId xmlns:a16="http://schemas.microsoft.com/office/drawing/2014/main" id="{49DEF73B-06E4-49F9-A6E1-B94B92599A98}"/>
              </a:ext>
            </a:extLst>
          </p:cNvPr>
          <p:cNvSpPr txBox="1"/>
          <p:nvPr>
            <p:custDataLst>
              <p:tags r:id="rId2"/>
            </p:custDataLst>
          </p:nvPr>
        </p:nvSpPr>
        <p:spPr>
          <a:xfrm>
            <a:off x="1988369" y="4787924"/>
            <a:ext cx="2840474" cy="461665"/>
          </a:xfrm>
          <a:prstGeom prst="rect">
            <a:avLst/>
          </a:prstGeom>
        </p:spPr>
        <p:txBody>
          <a:bodyPr vert="horz" wrap="square" lIns="0" tIns="0" rIns="0" bIns="0" rtlCol="0" anchor="t" anchorCtr="0">
            <a:spAutoFit/>
          </a:bodyPr>
          <a:lstStyle>
            <a:lvl1pPr marL="0" lvl="0" indent="0" defTabSz="913526" eaLnBrk="1" latinLnBrk="0" hangingPunct="1">
              <a:buClr>
                <a:schemeClr val="tx2"/>
              </a:buClr>
              <a:buSzPct val="100000"/>
              <a:defRPr lang="en-GB" sz="1600" baseline="0" dirty="0">
                <a:latin typeface="+mn-lt"/>
              </a:defRPr>
            </a:lvl1pPr>
            <a:lvl2pPr marL="198346" lvl="1" indent="-194673" defTabSz="913526" eaLnBrk="1" latinLnBrk="0" hangingPunct="1">
              <a:buClr>
                <a:schemeClr val="tx2"/>
              </a:buClr>
              <a:buSzPct val="120000"/>
              <a:buFontTx/>
              <a:buBlip>
                <a:blip r:embed="rId27"/>
              </a:buBlip>
              <a:defRPr lang="en-GB" sz="1600" baseline="0" dirty="0">
                <a:latin typeface="+mn-lt"/>
              </a:defRPr>
            </a:lvl2pPr>
            <a:lvl3pPr marL="381000" lvl="2" indent="-190500" defTabSz="913526" eaLnBrk="1" latinLnBrk="0" hangingPunct="1">
              <a:buClr>
                <a:schemeClr val="tx2"/>
              </a:buClr>
              <a:buSzPct val="120000"/>
              <a:buFontTx/>
              <a:buBlip>
                <a:blip r:embed="rId28"/>
              </a:buBlip>
              <a:defRPr lang="en-GB" sz="1600" baseline="0" dirty="0">
                <a:latin typeface="+mn-lt"/>
              </a:defRPr>
            </a:lvl3pPr>
            <a:lvl4pPr marL="558800" lvl="3" indent="-209550" defTabSz="913526" eaLnBrk="1" latinLnBrk="0" hangingPunct="1">
              <a:buClr>
                <a:schemeClr val="tx2"/>
              </a:buClr>
              <a:buSzPct val="120000"/>
              <a:buFontTx/>
              <a:buBlip>
                <a:blip r:embed="rId29"/>
              </a:buBlip>
              <a:defRPr lang="en-GB" sz="1600" baseline="0" dirty="0">
                <a:latin typeface="+mn-lt"/>
              </a:defRPr>
            </a:lvl4pPr>
            <a:lvl5pPr marL="717550" lvl="4" indent="-158750" defTabSz="913526" eaLnBrk="1" latinLnBrk="0" hangingPunct="1">
              <a:buClr>
                <a:schemeClr val="tx2"/>
              </a:buClr>
              <a:buSzPct val="140000"/>
              <a:buFontTx/>
              <a:buBlip>
                <a:blip r:embed="rId30"/>
              </a:buBlip>
              <a:defRPr lang="en-GB" sz="1600" baseline="0" dirty="0">
                <a:latin typeface="+mn-lt"/>
              </a:defRPr>
            </a:lvl5pPr>
            <a:lvl6pPr marL="1020090" indent="-177099" defTabSz="1218095" fontAlgn="base">
              <a:spcBef>
                <a:spcPct val="0"/>
              </a:spcBef>
              <a:spcAft>
                <a:spcPct val="0"/>
              </a:spcAft>
              <a:buClr>
                <a:schemeClr val="tx2"/>
              </a:buClr>
              <a:buSzPct val="89000"/>
              <a:buFont typeface="Arial" charset="0"/>
              <a:buChar char="-"/>
              <a:defRPr sz="2176" baseline="0">
                <a:latin typeface="+mn-lt"/>
              </a:defRPr>
            </a:lvl6pPr>
            <a:lvl7pPr marL="1020090" indent="-177099" defTabSz="1218095" fontAlgn="base">
              <a:spcBef>
                <a:spcPct val="0"/>
              </a:spcBef>
              <a:spcAft>
                <a:spcPct val="0"/>
              </a:spcAft>
              <a:buClr>
                <a:schemeClr val="tx2"/>
              </a:buClr>
              <a:buSzPct val="89000"/>
              <a:buFont typeface="Arial" charset="0"/>
              <a:buChar char="-"/>
              <a:defRPr sz="2176" baseline="0">
                <a:latin typeface="+mn-lt"/>
              </a:defRPr>
            </a:lvl7pPr>
            <a:lvl8pPr marL="1020090" indent="-177099" defTabSz="1218095" fontAlgn="base">
              <a:spcBef>
                <a:spcPct val="0"/>
              </a:spcBef>
              <a:spcAft>
                <a:spcPct val="0"/>
              </a:spcAft>
              <a:buClr>
                <a:schemeClr val="tx2"/>
              </a:buClr>
              <a:buSzPct val="89000"/>
              <a:buFont typeface="Arial" charset="0"/>
              <a:buChar char="-"/>
              <a:defRPr sz="2176" baseline="0">
                <a:latin typeface="+mn-lt"/>
              </a:defRPr>
            </a:lvl8pPr>
            <a:lvl9pPr marL="1020090" indent="-177099" defTabSz="1218095" fontAlgn="base">
              <a:spcBef>
                <a:spcPct val="0"/>
              </a:spcBef>
              <a:spcAft>
                <a:spcPct val="0"/>
              </a:spcAft>
              <a:buClr>
                <a:schemeClr val="tx2"/>
              </a:buClr>
              <a:buSzPct val="89000"/>
              <a:buFont typeface="Arial" charset="0"/>
              <a:buChar char="-"/>
              <a:defRPr sz="2176" baseline="0">
                <a:latin typeface="+mn-lt"/>
              </a:defRPr>
            </a:lvl9pPr>
          </a:lstStyle>
          <a:p>
            <a:pPr marL="198306" lvl="1" indent="-194635" defTabSz="913344">
              <a:buClr>
                <a:srgbClr val="595959"/>
              </a:buClr>
              <a:defRPr/>
            </a:pPr>
            <a:r>
              <a:rPr lang="en-US" sz="1000" kern="0" dirty="0">
                <a:solidFill>
                  <a:srgbClr val="000000"/>
                </a:solidFill>
                <a:latin typeface="Arial"/>
                <a:cs typeface="Arial"/>
              </a:rPr>
              <a:t>External data will be further evaluated</a:t>
            </a:r>
          </a:p>
          <a:p>
            <a:pPr marL="198306" lvl="1" indent="-194635" defTabSz="913344">
              <a:buClr>
                <a:srgbClr val="595959"/>
              </a:buClr>
              <a:defRPr/>
            </a:pPr>
            <a:r>
              <a:rPr lang="en-US" sz="1000" kern="0" dirty="0">
                <a:solidFill>
                  <a:srgbClr val="000000"/>
                </a:solidFill>
                <a:latin typeface="Arial"/>
                <a:cs typeface="Arial"/>
              </a:rPr>
              <a:t>Internal data from </a:t>
            </a:r>
            <a:r>
              <a:rPr lang="en-US" sz="1000" kern="0" dirty="0" err="1">
                <a:solidFill>
                  <a:srgbClr val="000000"/>
                </a:solidFill>
                <a:latin typeface="Arial"/>
                <a:cs typeface="Arial"/>
              </a:rPr>
              <a:t>GxP</a:t>
            </a:r>
            <a:r>
              <a:rPr lang="en-US" sz="1000" kern="0" dirty="0">
                <a:solidFill>
                  <a:srgbClr val="000000"/>
                </a:solidFill>
                <a:latin typeface="Arial"/>
                <a:cs typeface="Arial"/>
              </a:rPr>
              <a:t> system will be reviewed carefully. </a:t>
            </a:r>
          </a:p>
        </p:txBody>
      </p:sp>
      <p:sp>
        <p:nvSpPr>
          <p:cNvPr id="61" name="TextBox 77">
            <a:extLst>
              <a:ext uri="{FF2B5EF4-FFF2-40B4-BE49-F238E27FC236}">
                <a16:creationId xmlns:a16="http://schemas.microsoft.com/office/drawing/2014/main" id="{717603B4-73EA-446A-8EE6-0A1DE9502C46}"/>
              </a:ext>
            </a:extLst>
          </p:cNvPr>
          <p:cNvSpPr txBox="1"/>
          <p:nvPr>
            <p:custDataLst>
              <p:tags r:id="rId3"/>
            </p:custDataLst>
          </p:nvPr>
        </p:nvSpPr>
        <p:spPr>
          <a:xfrm>
            <a:off x="4995830" y="4797481"/>
            <a:ext cx="1222770" cy="461665"/>
          </a:xfrm>
          <a:prstGeom prst="rect">
            <a:avLst/>
          </a:prstGeom>
        </p:spPr>
        <p:txBody>
          <a:bodyPr vert="horz" wrap="square" lIns="0" tIns="0" rIns="0" bIns="0" rtlCol="0" anchor="t" anchorCtr="0">
            <a:spAutoFit/>
          </a:bodyPr>
          <a:lstStyle>
            <a:lvl1pPr marL="0" lvl="0" indent="0" defTabSz="913526" eaLnBrk="1" latinLnBrk="0" hangingPunct="1">
              <a:buClr>
                <a:schemeClr val="tx2"/>
              </a:buClr>
              <a:buSzPct val="100000"/>
              <a:defRPr lang="en-GB" sz="1600" baseline="0" dirty="0">
                <a:latin typeface="+mn-lt"/>
              </a:defRPr>
            </a:lvl1pPr>
            <a:lvl2pPr marL="198346" lvl="1" indent="-194673" defTabSz="913526" eaLnBrk="1" latinLnBrk="0" hangingPunct="1">
              <a:buClr>
                <a:schemeClr val="tx2"/>
              </a:buClr>
              <a:buSzPct val="120000"/>
              <a:buFontTx/>
              <a:buBlip>
                <a:blip r:embed="rId27"/>
              </a:buBlip>
              <a:defRPr lang="en-GB" sz="1600" baseline="0" dirty="0">
                <a:latin typeface="+mn-lt"/>
              </a:defRPr>
            </a:lvl2pPr>
            <a:lvl3pPr marL="381000" lvl="2" indent="-190500" defTabSz="913526" eaLnBrk="1" latinLnBrk="0" hangingPunct="1">
              <a:buClr>
                <a:schemeClr val="tx2"/>
              </a:buClr>
              <a:buSzPct val="120000"/>
              <a:buFontTx/>
              <a:buBlip>
                <a:blip r:embed="rId28"/>
              </a:buBlip>
              <a:defRPr lang="en-GB" sz="1600" baseline="0" dirty="0">
                <a:latin typeface="+mn-lt"/>
              </a:defRPr>
            </a:lvl3pPr>
            <a:lvl4pPr marL="558800" lvl="3" indent="-209550" defTabSz="913526" eaLnBrk="1" latinLnBrk="0" hangingPunct="1">
              <a:buClr>
                <a:schemeClr val="tx2"/>
              </a:buClr>
              <a:buSzPct val="120000"/>
              <a:buFontTx/>
              <a:buBlip>
                <a:blip r:embed="rId29"/>
              </a:buBlip>
              <a:defRPr lang="en-GB" sz="1600" baseline="0" dirty="0">
                <a:latin typeface="+mn-lt"/>
              </a:defRPr>
            </a:lvl4pPr>
            <a:lvl5pPr marL="717550" lvl="4" indent="-158750" defTabSz="913526" eaLnBrk="1" latinLnBrk="0" hangingPunct="1">
              <a:buClr>
                <a:schemeClr val="tx2"/>
              </a:buClr>
              <a:buSzPct val="140000"/>
              <a:buFontTx/>
              <a:buBlip>
                <a:blip r:embed="rId30"/>
              </a:buBlip>
              <a:defRPr lang="en-GB" sz="1600" baseline="0" dirty="0">
                <a:latin typeface="+mn-lt"/>
              </a:defRPr>
            </a:lvl5pPr>
            <a:lvl6pPr marL="1020090" indent="-177099" defTabSz="1218095" fontAlgn="base">
              <a:spcBef>
                <a:spcPct val="0"/>
              </a:spcBef>
              <a:spcAft>
                <a:spcPct val="0"/>
              </a:spcAft>
              <a:buClr>
                <a:schemeClr val="tx2"/>
              </a:buClr>
              <a:buSzPct val="89000"/>
              <a:buFont typeface="Arial" charset="0"/>
              <a:buChar char="-"/>
              <a:defRPr sz="2176" baseline="0">
                <a:latin typeface="+mn-lt"/>
              </a:defRPr>
            </a:lvl6pPr>
            <a:lvl7pPr marL="1020090" indent="-177099" defTabSz="1218095" fontAlgn="base">
              <a:spcBef>
                <a:spcPct val="0"/>
              </a:spcBef>
              <a:spcAft>
                <a:spcPct val="0"/>
              </a:spcAft>
              <a:buClr>
                <a:schemeClr val="tx2"/>
              </a:buClr>
              <a:buSzPct val="89000"/>
              <a:buFont typeface="Arial" charset="0"/>
              <a:buChar char="-"/>
              <a:defRPr sz="2176" baseline="0">
                <a:latin typeface="+mn-lt"/>
              </a:defRPr>
            </a:lvl7pPr>
            <a:lvl8pPr marL="1020090" indent="-177099" defTabSz="1218095" fontAlgn="base">
              <a:spcBef>
                <a:spcPct val="0"/>
              </a:spcBef>
              <a:spcAft>
                <a:spcPct val="0"/>
              </a:spcAft>
              <a:buClr>
                <a:schemeClr val="tx2"/>
              </a:buClr>
              <a:buSzPct val="89000"/>
              <a:buFont typeface="Arial" charset="0"/>
              <a:buChar char="-"/>
              <a:defRPr sz="2176" baseline="0">
                <a:latin typeface="+mn-lt"/>
              </a:defRPr>
            </a:lvl8pPr>
            <a:lvl9pPr marL="1020090" indent="-177099" defTabSz="1218095" fontAlgn="base">
              <a:spcBef>
                <a:spcPct val="0"/>
              </a:spcBef>
              <a:spcAft>
                <a:spcPct val="0"/>
              </a:spcAft>
              <a:buClr>
                <a:schemeClr val="tx2"/>
              </a:buClr>
              <a:buSzPct val="89000"/>
              <a:buFont typeface="Arial" charset="0"/>
              <a:buChar char="-"/>
              <a:defRPr sz="2176" baseline="0">
                <a:latin typeface="+mn-lt"/>
              </a:defRPr>
            </a:lvl9pPr>
          </a:lstStyle>
          <a:p>
            <a:pPr marL="198306" lvl="1" indent="-194635" defTabSz="913344">
              <a:buClr>
                <a:srgbClr val="595959"/>
              </a:buClr>
              <a:defRPr/>
            </a:pPr>
            <a:r>
              <a:rPr lang="en-US" sz="1000" kern="0" dirty="0">
                <a:solidFill>
                  <a:srgbClr val="000000"/>
                </a:solidFill>
                <a:latin typeface="Arial"/>
                <a:cs typeface="Arial"/>
              </a:rPr>
              <a:t>Data storage at AWS or </a:t>
            </a:r>
            <a:r>
              <a:rPr lang="en-US" sz="1000" kern="0" dirty="0" err="1">
                <a:solidFill>
                  <a:srgbClr val="000000"/>
                </a:solidFill>
                <a:latin typeface="Arial"/>
                <a:cs typeface="Arial"/>
              </a:rPr>
              <a:t>science@Scale</a:t>
            </a:r>
            <a:r>
              <a:rPr lang="en-US" sz="1000" kern="0" dirty="0">
                <a:solidFill>
                  <a:srgbClr val="000000"/>
                </a:solidFill>
                <a:latin typeface="Arial"/>
                <a:cs typeface="Arial"/>
              </a:rPr>
              <a:t> </a:t>
            </a:r>
          </a:p>
        </p:txBody>
      </p:sp>
      <p:sp>
        <p:nvSpPr>
          <p:cNvPr id="63" name="TextBox 81">
            <a:extLst>
              <a:ext uri="{FF2B5EF4-FFF2-40B4-BE49-F238E27FC236}">
                <a16:creationId xmlns:a16="http://schemas.microsoft.com/office/drawing/2014/main" id="{483289FB-A178-442F-B9F5-44B59C983A31}"/>
              </a:ext>
            </a:extLst>
          </p:cNvPr>
          <p:cNvSpPr txBox="1"/>
          <p:nvPr>
            <p:custDataLst>
              <p:tags r:id="rId4"/>
            </p:custDataLst>
          </p:nvPr>
        </p:nvSpPr>
        <p:spPr>
          <a:xfrm>
            <a:off x="7631654" y="4797481"/>
            <a:ext cx="1821939" cy="461665"/>
          </a:xfrm>
          <a:prstGeom prst="rect">
            <a:avLst/>
          </a:prstGeom>
        </p:spPr>
        <p:txBody>
          <a:bodyPr vert="horz" wrap="square" lIns="0" tIns="0" rIns="0" bIns="0" rtlCol="0" anchor="t" anchorCtr="0">
            <a:spAutoFit/>
          </a:bodyPr>
          <a:lstStyle>
            <a:lvl1pPr marL="0" lvl="0" indent="0" defTabSz="913526" eaLnBrk="1" latinLnBrk="0" hangingPunct="1">
              <a:buClr>
                <a:schemeClr val="tx2"/>
              </a:buClr>
              <a:buSzPct val="100000"/>
              <a:defRPr lang="en-GB" sz="1600" baseline="0" dirty="0">
                <a:latin typeface="+mn-lt"/>
              </a:defRPr>
            </a:lvl1pPr>
            <a:lvl2pPr marL="198346" lvl="1" indent="-194673" defTabSz="913526" eaLnBrk="1" latinLnBrk="0" hangingPunct="1">
              <a:buClr>
                <a:schemeClr val="tx2"/>
              </a:buClr>
              <a:buSzPct val="120000"/>
              <a:buFontTx/>
              <a:buBlip>
                <a:blip r:embed="rId27"/>
              </a:buBlip>
              <a:defRPr lang="en-GB" sz="1600" baseline="0" dirty="0">
                <a:latin typeface="+mn-lt"/>
              </a:defRPr>
            </a:lvl2pPr>
            <a:lvl3pPr marL="381000" lvl="2" indent="-190500" defTabSz="913526" eaLnBrk="1" latinLnBrk="0" hangingPunct="1">
              <a:buClr>
                <a:schemeClr val="tx2"/>
              </a:buClr>
              <a:buSzPct val="120000"/>
              <a:buFontTx/>
              <a:buBlip>
                <a:blip r:embed="rId28"/>
              </a:buBlip>
              <a:defRPr lang="en-GB" sz="1600" baseline="0" dirty="0">
                <a:latin typeface="+mn-lt"/>
              </a:defRPr>
            </a:lvl3pPr>
            <a:lvl4pPr marL="558800" lvl="3" indent="-209550" defTabSz="913526" eaLnBrk="1" latinLnBrk="0" hangingPunct="1">
              <a:buClr>
                <a:schemeClr val="tx2"/>
              </a:buClr>
              <a:buSzPct val="120000"/>
              <a:buFontTx/>
              <a:buBlip>
                <a:blip r:embed="rId29"/>
              </a:buBlip>
              <a:defRPr lang="en-GB" sz="1600" baseline="0" dirty="0">
                <a:latin typeface="+mn-lt"/>
              </a:defRPr>
            </a:lvl4pPr>
            <a:lvl5pPr marL="717550" lvl="4" indent="-158750" defTabSz="913526" eaLnBrk="1" latinLnBrk="0" hangingPunct="1">
              <a:buClr>
                <a:schemeClr val="tx2"/>
              </a:buClr>
              <a:buSzPct val="140000"/>
              <a:buFontTx/>
              <a:buBlip>
                <a:blip r:embed="rId30"/>
              </a:buBlip>
              <a:defRPr lang="en-GB" sz="1600" baseline="0" dirty="0">
                <a:latin typeface="+mn-lt"/>
              </a:defRPr>
            </a:lvl5pPr>
            <a:lvl6pPr marL="1020090" indent="-177099" defTabSz="1218095" fontAlgn="base">
              <a:spcBef>
                <a:spcPct val="0"/>
              </a:spcBef>
              <a:spcAft>
                <a:spcPct val="0"/>
              </a:spcAft>
              <a:buClr>
                <a:schemeClr val="tx2"/>
              </a:buClr>
              <a:buSzPct val="89000"/>
              <a:buFont typeface="Arial" charset="0"/>
              <a:buChar char="-"/>
              <a:defRPr sz="2176" baseline="0">
                <a:latin typeface="+mn-lt"/>
              </a:defRPr>
            </a:lvl6pPr>
            <a:lvl7pPr marL="1020090" indent="-177099" defTabSz="1218095" fontAlgn="base">
              <a:spcBef>
                <a:spcPct val="0"/>
              </a:spcBef>
              <a:spcAft>
                <a:spcPct val="0"/>
              </a:spcAft>
              <a:buClr>
                <a:schemeClr val="tx2"/>
              </a:buClr>
              <a:buSzPct val="89000"/>
              <a:buFont typeface="Arial" charset="0"/>
              <a:buChar char="-"/>
              <a:defRPr sz="2176" baseline="0">
                <a:latin typeface="+mn-lt"/>
              </a:defRPr>
            </a:lvl7pPr>
            <a:lvl8pPr marL="1020090" indent="-177099" defTabSz="1218095" fontAlgn="base">
              <a:spcBef>
                <a:spcPct val="0"/>
              </a:spcBef>
              <a:spcAft>
                <a:spcPct val="0"/>
              </a:spcAft>
              <a:buClr>
                <a:schemeClr val="tx2"/>
              </a:buClr>
              <a:buSzPct val="89000"/>
              <a:buFont typeface="Arial" charset="0"/>
              <a:buChar char="-"/>
              <a:defRPr sz="2176" baseline="0">
                <a:latin typeface="+mn-lt"/>
              </a:defRPr>
            </a:lvl8pPr>
            <a:lvl9pPr marL="1020090" indent="-177099" defTabSz="1218095" fontAlgn="base">
              <a:spcBef>
                <a:spcPct val="0"/>
              </a:spcBef>
              <a:spcAft>
                <a:spcPct val="0"/>
              </a:spcAft>
              <a:buClr>
                <a:schemeClr val="tx2"/>
              </a:buClr>
              <a:buSzPct val="89000"/>
              <a:buFont typeface="Arial" charset="0"/>
              <a:buChar char="-"/>
              <a:defRPr sz="2176" baseline="0">
                <a:latin typeface="+mn-lt"/>
              </a:defRPr>
            </a:lvl9pPr>
          </a:lstStyle>
          <a:p>
            <a:pPr marL="198306" lvl="1" indent="-194635" defTabSz="913344">
              <a:buClr>
                <a:srgbClr val="595959"/>
              </a:buClr>
              <a:defRPr/>
            </a:pPr>
            <a:r>
              <a:rPr lang="en-US" sz="1000" kern="0" dirty="0">
                <a:solidFill>
                  <a:srgbClr val="000000"/>
                </a:solidFill>
                <a:latin typeface="Arial"/>
                <a:cs typeface="Arial"/>
              </a:rPr>
              <a:t>Data analysis and modeling will be done internally at exploratory zone </a:t>
            </a:r>
          </a:p>
        </p:txBody>
      </p:sp>
      <p:sp>
        <p:nvSpPr>
          <p:cNvPr id="64" name="TextBox 83">
            <a:extLst>
              <a:ext uri="{FF2B5EF4-FFF2-40B4-BE49-F238E27FC236}">
                <a16:creationId xmlns:a16="http://schemas.microsoft.com/office/drawing/2014/main" id="{61CCA5BD-2814-489D-BCF3-6D2AB526CFE1}"/>
              </a:ext>
            </a:extLst>
          </p:cNvPr>
          <p:cNvSpPr txBox="1"/>
          <p:nvPr>
            <p:custDataLst>
              <p:tags r:id="rId5"/>
            </p:custDataLst>
          </p:nvPr>
        </p:nvSpPr>
        <p:spPr>
          <a:xfrm>
            <a:off x="9522247" y="4797481"/>
            <a:ext cx="2189965" cy="461665"/>
          </a:xfrm>
          <a:prstGeom prst="rect">
            <a:avLst/>
          </a:prstGeom>
        </p:spPr>
        <p:txBody>
          <a:bodyPr vert="horz" wrap="square" lIns="0" tIns="0" rIns="0" bIns="0" rtlCol="0" anchor="t" anchorCtr="0">
            <a:spAutoFit/>
          </a:bodyPr>
          <a:lstStyle>
            <a:lvl1pPr marL="0" lvl="0" indent="0" defTabSz="913526" eaLnBrk="1" latinLnBrk="0" hangingPunct="1">
              <a:buClr>
                <a:schemeClr val="tx2"/>
              </a:buClr>
              <a:buSzPct val="100000"/>
              <a:defRPr lang="en-GB" sz="1600" baseline="0" dirty="0">
                <a:latin typeface="+mn-lt"/>
              </a:defRPr>
            </a:lvl1pPr>
            <a:lvl2pPr marL="198346" lvl="1" indent="-194673" defTabSz="913526" eaLnBrk="1" latinLnBrk="0" hangingPunct="1">
              <a:buClr>
                <a:schemeClr val="tx2"/>
              </a:buClr>
              <a:buSzPct val="120000"/>
              <a:buFontTx/>
              <a:buBlip>
                <a:blip r:embed="rId27"/>
              </a:buBlip>
              <a:defRPr lang="en-GB" sz="1600" baseline="0" dirty="0">
                <a:latin typeface="+mn-lt"/>
              </a:defRPr>
            </a:lvl2pPr>
            <a:lvl3pPr marL="381000" lvl="2" indent="-190500" defTabSz="913526" eaLnBrk="1" latinLnBrk="0" hangingPunct="1">
              <a:buClr>
                <a:schemeClr val="tx2"/>
              </a:buClr>
              <a:buSzPct val="120000"/>
              <a:buFontTx/>
              <a:buBlip>
                <a:blip r:embed="rId28"/>
              </a:buBlip>
              <a:defRPr lang="en-GB" sz="1600" baseline="0" dirty="0">
                <a:latin typeface="+mn-lt"/>
              </a:defRPr>
            </a:lvl3pPr>
            <a:lvl4pPr marL="558800" lvl="3" indent="-209550" defTabSz="913526" eaLnBrk="1" latinLnBrk="0" hangingPunct="1">
              <a:buClr>
                <a:schemeClr val="tx2"/>
              </a:buClr>
              <a:buSzPct val="120000"/>
              <a:buFontTx/>
              <a:buBlip>
                <a:blip r:embed="rId29"/>
              </a:buBlip>
              <a:defRPr lang="en-GB" sz="1600" baseline="0" dirty="0">
                <a:latin typeface="+mn-lt"/>
              </a:defRPr>
            </a:lvl4pPr>
            <a:lvl5pPr marL="717550" lvl="4" indent="-158750" defTabSz="913526" eaLnBrk="1" latinLnBrk="0" hangingPunct="1">
              <a:buClr>
                <a:schemeClr val="tx2"/>
              </a:buClr>
              <a:buSzPct val="140000"/>
              <a:buFontTx/>
              <a:buBlip>
                <a:blip r:embed="rId30"/>
              </a:buBlip>
              <a:defRPr lang="en-GB" sz="1600" baseline="0" dirty="0">
                <a:latin typeface="+mn-lt"/>
              </a:defRPr>
            </a:lvl5pPr>
            <a:lvl6pPr marL="1020090" indent="-177099" defTabSz="1218095" fontAlgn="base">
              <a:spcBef>
                <a:spcPct val="0"/>
              </a:spcBef>
              <a:spcAft>
                <a:spcPct val="0"/>
              </a:spcAft>
              <a:buClr>
                <a:schemeClr val="tx2"/>
              </a:buClr>
              <a:buSzPct val="89000"/>
              <a:buFont typeface="Arial" charset="0"/>
              <a:buChar char="-"/>
              <a:defRPr sz="2176" baseline="0">
                <a:latin typeface="+mn-lt"/>
              </a:defRPr>
            </a:lvl6pPr>
            <a:lvl7pPr marL="1020090" indent="-177099" defTabSz="1218095" fontAlgn="base">
              <a:spcBef>
                <a:spcPct val="0"/>
              </a:spcBef>
              <a:spcAft>
                <a:spcPct val="0"/>
              </a:spcAft>
              <a:buClr>
                <a:schemeClr val="tx2"/>
              </a:buClr>
              <a:buSzPct val="89000"/>
              <a:buFont typeface="Arial" charset="0"/>
              <a:buChar char="-"/>
              <a:defRPr sz="2176" baseline="0">
                <a:latin typeface="+mn-lt"/>
              </a:defRPr>
            </a:lvl7pPr>
            <a:lvl8pPr marL="1020090" indent="-177099" defTabSz="1218095" fontAlgn="base">
              <a:spcBef>
                <a:spcPct val="0"/>
              </a:spcBef>
              <a:spcAft>
                <a:spcPct val="0"/>
              </a:spcAft>
              <a:buClr>
                <a:schemeClr val="tx2"/>
              </a:buClr>
              <a:buSzPct val="89000"/>
              <a:buFont typeface="Arial" charset="0"/>
              <a:buChar char="-"/>
              <a:defRPr sz="2176" baseline="0">
                <a:latin typeface="+mn-lt"/>
              </a:defRPr>
            </a:lvl8pPr>
            <a:lvl9pPr marL="1020090" indent="-177099" defTabSz="1218095" fontAlgn="base">
              <a:spcBef>
                <a:spcPct val="0"/>
              </a:spcBef>
              <a:spcAft>
                <a:spcPct val="0"/>
              </a:spcAft>
              <a:buClr>
                <a:schemeClr val="tx2"/>
              </a:buClr>
              <a:buSzPct val="89000"/>
              <a:buFont typeface="Arial" charset="0"/>
              <a:buChar char="-"/>
              <a:defRPr sz="2176" baseline="0">
                <a:latin typeface="+mn-lt"/>
              </a:defRPr>
            </a:lvl9pPr>
          </a:lstStyle>
          <a:p>
            <a:pPr marL="198306" lvl="1" indent="-194635" defTabSz="913344">
              <a:buClr>
                <a:srgbClr val="595959"/>
              </a:buClr>
              <a:defRPr/>
            </a:pPr>
            <a:r>
              <a:rPr lang="en-US" sz="1000" kern="0" dirty="0">
                <a:solidFill>
                  <a:srgbClr val="000000"/>
                </a:solidFill>
                <a:latin typeface="Arial"/>
                <a:cs typeface="Arial"/>
              </a:rPr>
              <a:t>The optimization will be operated in an agile way to reflect the RD need, to the maximum </a:t>
            </a:r>
          </a:p>
        </p:txBody>
      </p:sp>
      <p:sp>
        <p:nvSpPr>
          <p:cNvPr id="71" name="Content Placeholder 2">
            <a:extLst>
              <a:ext uri="{FF2B5EF4-FFF2-40B4-BE49-F238E27FC236}">
                <a16:creationId xmlns:a16="http://schemas.microsoft.com/office/drawing/2014/main" id="{60BDC240-2AE0-4E76-A42F-607642109CBE}"/>
              </a:ext>
            </a:extLst>
          </p:cNvPr>
          <p:cNvSpPr txBox="1">
            <a:spLocks/>
          </p:cNvSpPr>
          <p:nvPr/>
        </p:nvSpPr>
        <p:spPr bwMode="gray">
          <a:xfrm>
            <a:off x="10990983" y="4476093"/>
            <a:ext cx="579006" cy="153888"/>
          </a:xfrm>
          <a:prstGeom prst="rect">
            <a:avLst/>
          </a:prstGeom>
        </p:spPr>
        <p:txBody>
          <a:bodyPr vert="horz" wrap="none" lIns="0" tIns="0" rIns="0" bIns="0" rtlCol="0">
            <a:spAutoFit/>
          </a:bodyPr>
          <a:lstStyle>
            <a:lvl1pPr marL="284163" indent="-284163" defTabSz="236250" eaLnBrk="1" hangingPunct="1">
              <a:lnSpc>
                <a:spcPct val="100000"/>
              </a:lnSpc>
              <a:spcBef>
                <a:spcPts val="600"/>
              </a:spcBef>
              <a:buClr>
                <a:srgbClr val="99CC00"/>
              </a:buClr>
              <a:buFont typeface="Wingdings" charset="2"/>
              <a:buChar char="§"/>
              <a:defRPr lang="en-US" sz="2400" dirty="0" smtClean="0">
                <a:solidFill>
                  <a:srgbClr val="041B21"/>
                </a:solidFill>
                <a:latin typeface="Geogrotesque Regular"/>
                <a:ea typeface="Geogrotesque Regular"/>
                <a:cs typeface="Geogrotesque Regular"/>
                <a:sym typeface="Geogrotesque Regular"/>
              </a:defRPr>
            </a:lvl1pPr>
            <a:lvl2pPr marL="630238" indent="-284163" defTabSz="236250" eaLnBrk="1" hangingPunct="1">
              <a:lnSpc>
                <a:spcPct val="100000"/>
              </a:lnSpc>
              <a:spcBef>
                <a:spcPts val="400"/>
              </a:spcBef>
              <a:buClr>
                <a:schemeClr val="bg2"/>
              </a:buClr>
              <a:buFont typeface="Lucida Grande"/>
              <a:buChar char="–"/>
              <a:defRPr lang="en-US" sz="2200" baseline="0" dirty="0" smtClean="0">
                <a:solidFill>
                  <a:srgbClr val="041B21"/>
                </a:solidFill>
                <a:latin typeface="Geogrotesque Regular"/>
                <a:ea typeface="Geogrotesque Regular"/>
                <a:cs typeface="Geogrotesque Regular"/>
                <a:sym typeface="Geogrotesque Regular"/>
              </a:defRPr>
            </a:lvl2pPr>
            <a:lvl3pPr marL="860425" indent="-176213" defTabSz="236250" eaLnBrk="1" hangingPunct="1">
              <a:lnSpc>
                <a:spcPct val="100000"/>
              </a:lnSpc>
              <a:spcBef>
                <a:spcPts val="400"/>
              </a:spcBef>
              <a:buClr>
                <a:schemeClr val="accent1"/>
              </a:buClr>
              <a:buFont typeface="Arial" pitchFamily="34" charset="0"/>
              <a:buChar char="•"/>
              <a:defRPr lang="en-US" sz="2000" dirty="0" smtClean="0">
                <a:solidFill>
                  <a:srgbClr val="041B21"/>
                </a:solidFill>
                <a:latin typeface="Geogrotesque Regular"/>
                <a:ea typeface="Geogrotesque Regular"/>
                <a:cs typeface="Geogrotesque Regular"/>
                <a:sym typeface="Geogrotesque Regular"/>
              </a:defRPr>
            </a:lvl3pPr>
            <a:lvl4pPr marL="1144588" indent="-176213" defTabSz="236250" eaLnBrk="1" hangingPunct="1">
              <a:lnSpc>
                <a:spcPct val="100000"/>
              </a:lnSpc>
              <a:spcBef>
                <a:spcPts val="300"/>
              </a:spcBef>
              <a:buClr>
                <a:schemeClr val="bg2"/>
              </a:buClr>
              <a:buFont typeface="Arial" pitchFamily="34" charset="0"/>
              <a:buChar char="•"/>
              <a:defRPr lang="en-US" sz="1800" dirty="0" smtClean="0">
                <a:solidFill>
                  <a:srgbClr val="041B21"/>
                </a:solidFill>
                <a:latin typeface="Geogrotesque Regular"/>
                <a:ea typeface="Geogrotesque Regular"/>
                <a:cs typeface="Geogrotesque Regular"/>
                <a:sym typeface="Geogrotesque Regular"/>
              </a:defRPr>
            </a:lvl4pPr>
            <a:lvl5pPr marL="1376363" indent="-177800" defTabSz="236250" eaLnBrk="1" hangingPunct="1">
              <a:lnSpc>
                <a:spcPct val="100000"/>
              </a:lnSpc>
              <a:spcBef>
                <a:spcPts val="300"/>
              </a:spcBef>
              <a:buClr>
                <a:schemeClr val="accent1"/>
              </a:buClr>
              <a:buFontTx/>
              <a:buChar char="–"/>
              <a:defRPr sz="1600" baseline="0">
                <a:solidFill>
                  <a:srgbClr val="041B21"/>
                </a:solidFill>
                <a:latin typeface="Geogrotesque Regular"/>
                <a:ea typeface="Geogrotesque Regular"/>
                <a:cs typeface="Geogrotesque Regular"/>
                <a:sym typeface="Geogrotesque Regular"/>
              </a:defRPr>
            </a:lvl5pPr>
            <a:lvl6pPr marL="1544638" indent="-115888" defTabSz="236250" eaLnBrk="1" hangingPunct="1">
              <a:lnSpc>
                <a:spcPct val="110000"/>
              </a:lnSpc>
              <a:spcBef>
                <a:spcPts val="200"/>
              </a:spcBef>
              <a:buClr>
                <a:schemeClr val="bg2"/>
              </a:buClr>
              <a:buFont typeface="Arial" pitchFamily="34" charset="0"/>
              <a:buChar char="•"/>
              <a:defRPr sz="1400" baseline="0">
                <a:latin typeface="Geogrotesque Regular"/>
                <a:ea typeface="Geogrotesque Regular"/>
                <a:cs typeface="Geogrotesque Regular"/>
                <a:sym typeface="Geogrotesque Regular"/>
              </a:defRPr>
            </a:lvl6pPr>
            <a:lvl7pPr marL="1712913" indent="-114300" defTabSz="236250" eaLnBrk="1" hangingPunct="1">
              <a:lnSpc>
                <a:spcPct val="110000"/>
              </a:lnSpc>
              <a:spcBef>
                <a:spcPts val="200"/>
              </a:spcBef>
              <a:buClr>
                <a:schemeClr val="accent1"/>
              </a:buClr>
              <a:buFontTx/>
              <a:buChar char="–"/>
              <a:defRPr sz="1200" baseline="0">
                <a:latin typeface="Geogrotesque Regular"/>
                <a:ea typeface="Geogrotesque Regular"/>
                <a:cs typeface="Geogrotesque Regular"/>
                <a:sym typeface="Geogrotesque Regular"/>
              </a:defRPr>
            </a:lvl7pPr>
            <a:lvl8pPr marL="1882775" indent="-107950" defTabSz="236250" eaLnBrk="1" hangingPunct="1">
              <a:lnSpc>
                <a:spcPct val="110000"/>
              </a:lnSpc>
              <a:spcBef>
                <a:spcPts val="200"/>
              </a:spcBef>
              <a:buClr>
                <a:schemeClr val="bg2"/>
              </a:buClr>
              <a:buFont typeface="Arial" pitchFamily="34" charset="0"/>
              <a:buChar char="•"/>
              <a:defRPr sz="1000">
                <a:latin typeface="Geogrotesque Regular"/>
                <a:ea typeface="Geogrotesque Regular"/>
                <a:cs typeface="Geogrotesque Regular"/>
                <a:sym typeface="Geogrotesque Regular"/>
              </a:defRPr>
            </a:lvl8pPr>
            <a:lvl9pPr marL="2058988" indent="-114300" defTabSz="236250" eaLnBrk="1" hangingPunct="1">
              <a:lnSpc>
                <a:spcPct val="110000"/>
              </a:lnSpc>
              <a:spcBef>
                <a:spcPts val="200"/>
              </a:spcBef>
              <a:buClr>
                <a:schemeClr val="bg2"/>
              </a:buClr>
              <a:buFontTx/>
              <a:buChar char="–"/>
              <a:defRPr sz="800">
                <a:latin typeface="Geogrotesque Regular"/>
                <a:ea typeface="Geogrotesque Regular"/>
                <a:cs typeface="Geogrotesque Regular"/>
                <a:sym typeface="Geogrotesque Regular"/>
              </a:defRPr>
            </a:lvl9pPr>
          </a:lstStyle>
          <a:p>
            <a:pPr marL="55582" indent="0" algn="ctr" defTabSz="236202">
              <a:buClr>
                <a:srgbClr val="FFFFFF">
                  <a:lumMod val="75000"/>
                </a:srgbClr>
              </a:buClr>
              <a:buNone/>
              <a:defRPr/>
            </a:pPr>
            <a:r>
              <a:rPr lang="en-US" sz="1000" b="1" kern="0" dirty="0">
                <a:solidFill>
                  <a:srgbClr val="FFFFFF"/>
                </a:solidFill>
                <a:latin typeface="Arial"/>
                <a:ea typeface="Arial" charset="0"/>
                <a:cs typeface="Arial" charset="0"/>
              </a:rPr>
              <a:t>Q1, 2021</a:t>
            </a:r>
          </a:p>
        </p:txBody>
      </p:sp>
      <p:grpSp>
        <p:nvGrpSpPr>
          <p:cNvPr id="72" name="Group 122">
            <a:extLst>
              <a:ext uri="{FF2B5EF4-FFF2-40B4-BE49-F238E27FC236}">
                <a16:creationId xmlns:a16="http://schemas.microsoft.com/office/drawing/2014/main" id="{B85283E1-BC77-432B-87BF-F72596F20B17}"/>
              </a:ext>
            </a:extLst>
          </p:cNvPr>
          <p:cNvGrpSpPr/>
          <p:nvPr>
            <p:custDataLst>
              <p:tags r:id="rId6"/>
            </p:custDataLst>
          </p:nvPr>
        </p:nvGrpSpPr>
        <p:grpSpPr>
          <a:xfrm>
            <a:off x="658119" y="1598163"/>
            <a:ext cx="1475947" cy="516175"/>
            <a:chOff x="333376" y="805730"/>
            <a:chExt cx="1321846" cy="576030"/>
          </a:xfrm>
          <a:solidFill>
            <a:srgbClr val="00BCFF"/>
          </a:solidFill>
        </p:grpSpPr>
        <p:sp>
          <p:nvSpPr>
            <p:cNvPr id="73" name="Freeform: Shape 86">
              <a:extLst>
                <a:ext uri="{FF2B5EF4-FFF2-40B4-BE49-F238E27FC236}">
                  <a16:creationId xmlns:a16="http://schemas.microsoft.com/office/drawing/2014/main" id="{805F58CE-96FD-429E-96A4-CAD3471E1E2C}"/>
                </a:ext>
              </a:extLst>
            </p:cNvPr>
            <p:cNvSpPr/>
            <p:nvPr>
              <p:custDataLst>
                <p:tags r:id="rId23"/>
              </p:custDataLst>
            </p:nvPr>
          </p:nvSpPr>
          <p:spPr>
            <a:xfrm>
              <a:off x="333376" y="805730"/>
              <a:ext cx="1321846" cy="576030"/>
            </a:xfrm>
            <a:custGeom>
              <a:avLst/>
              <a:gdLst>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164592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164592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164592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236176 w 1828800"/>
                <a:gd name="connsiteY5" fmla="*/ 457200 h 914400"/>
                <a:gd name="connsiteX0" fmla="*/ 0 w 1828800"/>
                <a:gd name="connsiteY0" fmla="*/ 0 h 914400"/>
                <a:gd name="connsiteX1" fmla="*/ 1592624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236176 w 1828800"/>
                <a:gd name="connsiteY5" fmla="*/ 457200 h 914400"/>
                <a:gd name="connsiteX0" fmla="*/ 0 w 1828800"/>
                <a:gd name="connsiteY0" fmla="*/ 0 h 914400"/>
                <a:gd name="connsiteX1" fmla="*/ 1592624 w 1828800"/>
                <a:gd name="connsiteY1" fmla="*/ 0 h 914400"/>
                <a:gd name="connsiteX2" fmla="*/ 1828800 w 1828800"/>
                <a:gd name="connsiteY2" fmla="*/ 457200 h 914400"/>
                <a:gd name="connsiteX3" fmla="*/ 1592624 w 1828800"/>
                <a:gd name="connsiteY3" fmla="*/ 914400 h 914400"/>
                <a:gd name="connsiteX4" fmla="*/ 0 w 1828800"/>
                <a:gd name="connsiteY4" fmla="*/ 914400 h 914400"/>
                <a:gd name="connsiteX5" fmla="*/ 236176 w 1828800"/>
                <a:gd name="connsiteY5" fmla="*/ 457200 h 914400"/>
                <a:gd name="connsiteX0" fmla="*/ 0 w 1828800"/>
                <a:gd name="connsiteY0" fmla="*/ 0 h 914400"/>
                <a:gd name="connsiteX1" fmla="*/ 1592624 w 1828800"/>
                <a:gd name="connsiteY1" fmla="*/ 0 h 914400"/>
                <a:gd name="connsiteX2" fmla="*/ 1828800 w 1828800"/>
                <a:gd name="connsiteY2" fmla="*/ 457200 h 914400"/>
                <a:gd name="connsiteX3" fmla="*/ 1592624 w 1828800"/>
                <a:gd name="connsiteY3" fmla="*/ 914400 h 914400"/>
                <a:gd name="connsiteX4" fmla="*/ 0 w 1828800"/>
                <a:gd name="connsiteY4" fmla="*/ 914400 h 914400"/>
                <a:gd name="connsiteX5" fmla="*/ 197675 w 1828800"/>
                <a:gd name="connsiteY5" fmla="*/ 457200 h 914400"/>
                <a:gd name="connsiteX0" fmla="*/ 0 w 1828800"/>
                <a:gd name="connsiteY0" fmla="*/ 0 h 914400"/>
                <a:gd name="connsiteX1" fmla="*/ 1631125 w 1828800"/>
                <a:gd name="connsiteY1" fmla="*/ 0 h 914400"/>
                <a:gd name="connsiteX2" fmla="*/ 1828800 w 1828800"/>
                <a:gd name="connsiteY2" fmla="*/ 457200 h 914400"/>
                <a:gd name="connsiteX3" fmla="*/ 1592624 w 1828800"/>
                <a:gd name="connsiteY3" fmla="*/ 914400 h 914400"/>
                <a:gd name="connsiteX4" fmla="*/ 0 w 1828800"/>
                <a:gd name="connsiteY4" fmla="*/ 914400 h 914400"/>
                <a:gd name="connsiteX5" fmla="*/ 197675 w 1828800"/>
                <a:gd name="connsiteY5" fmla="*/ 457200 h 914400"/>
                <a:gd name="connsiteX0" fmla="*/ 0 w 1828800"/>
                <a:gd name="connsiteY0" fmla="*/ 0 h 914400"/>
                <a:gd name="connsiteX1" fmla="*/ 1631125 w 1828800"/>
                <a:gd name="connsiteY1" fmla="*/ 0 h 914400"/>
                <a:gd name="connsiteX2" fmla="*/ 1828800 w 1828800"/>
                <a:gd name="connsiteY2" fmla="*/ 457200 h 914400"/>
                <a:gd name="connsiteX3" fmla="*/ 1631125 w 1828800"/>
                <a:gd name="connsiteY3" fmla="*/ 914400 h 914400"/>
                <a:gd name="connsiteX4" fmla="*/ 0 w 1828800"/>
                <a:gd name="connsiteY4" fmla="*/ 914400 h 914400"/>
                <a:gd name="connsiteX5" fmla="*/ 197675 w 1828800"/>
                <a:gd name="connsiteY5" fmla="*/ 457200 h 914400"/>
                <a:gd name="connsiteX0" fmla="*/ 0 w 1828800"/>
                <a:gd name="connsiteY0" fmla="*/ 0 h 914400"/>
                <a:gd name="connsiteX1" fmla="*/ 1631125 w 1828800"/>
                <a:gd name="connsiteY1" fmla="*/ 0 h 914400"/>
                <a:gd name="connsiteX2" fmla="*/ 1828800 w 1828800"/>
                <a:gd name="connsiteY2" fmla="*/ 457200 h 914400"/>
                <a:gd name="connsiteX3" fmla="*/ 1631125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34113 w 1828800"/>
                <a:gd name="connsiteY1" fmla="*/ 0 h 914400"/>
                <a:gd name="connsiteX2" fmla="*/ 1828800 w 1828800"/>
                <a:gd name="connsiteY2" fmla="*/ 457200 h 914400"/>
                <a:gd name="connsiteX3" fmla="*/ 1631125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34113 w 1828800"/>
                <a:gd name="connsiteY1" fmla="*/ 0 h 914400"/>
                <a:gd name="connsiteX2" fmla="*/ 1828800 w 1828800"/>
                <a:gd name="connsiteY2" fmla="*/ 457200 h 914400"/>
                <a:gd name="connsiteX3" fmla="*/ 1634113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34113 w 1828800"/>
                <a:gd name="connsiteY1" fmla="*/ 0 h 914400"/>
                <a:gd name="connsiteX2" fmla="*/ 1828800 w 1828800"/>
                <a:gd name="connsiteY2" fmla="*/ 457200 h 914400"/>
                <a:gd name="connsiteX3" fmla="*/ 1634113 w 1828800"/>
                <a:gd name="connsiteY3" fmla="*/ 914400 h 914400"/>
                <a:gd name="connsiteX4" fmla="*/ 0 w 1828800"/>
                <a:gd name="connsiteY4" fmla="*/ 914400 h 914400"/>
                <a:gd name="connsiteX5" fmla="*/ 194687 w 1828800"/>
                <a:gd name="connsiteY5" fmla="*/ 457200 h 914400"/>
                <a:gd name="connsiteX0" fmla="*/ 0 w 1828800"/>
                <a:gd name="connsiteY0" fmla="*/ 0 h 914400"/>
                <a:gd name="connsiteX1" fmla="*/ 1634113 w 1828800"/>
                <a:gd name="connsiteY1" fmla="*/ 0 h 914400"/>
                <a:gd name="connsiteX2" fmla="*/ 1828800 w 1828800"/>
                <a:gd name="connsiteY2" fmla="*/ 457200 h 914400"/>
                <a:gd name="connsiteX3" fmla="*/ 1634113 w 1828800"/>
                <a:gd name="connsiteY3" fmla="*/ 914400 h 914400"/>
                <a:gd name="connsiteX4" fmla="*/ 0 w 1828800"/>
                <a:gd name="connsiteY4" fmla="*/ 914400 h 914400"/>
                <a:gd name="connsiteX5" fmla="*/ 194687 w 1828800"/>
                <a:gd name="connsiteY5" fmla="*/ 457200 h 914400"/>
                <a:gd name="connsiteX0" fmla="*/ 0 w 1828800"/>
                <a:gd name="connsiteY0" fmla="*/ 0 h 914400"/>
                <a:gd name="connsiteX1" fmla="*/ 1634113 w 1828800"/>
                <a:gd name="connsiteY1" fmla="*/ 0 h 914400"/>
                <a:gd name="connsiteX2" fmla="*/ 1828800 w 1828800"/>
                <a:gd name="connsiteY2" fmla="*/ 457200 h 914400"/>
                <a:gd name="connsiteX3" fmla="*/ 1634113 w 1828800"/>
                <a:gd name="connsiteY3" fmla="*/ 914400 h 914400"/>
                <a:gd name="connsiteX4" fmla="*/ 0 w 1828800"/>
                <a:gd name="connsiteY4" fmla="*/ 914400 h 914400"/>
                <a:gd name="connsiteX5" fmla="*/ 194687 w 1828800"/>
                <a:gd name="connsiteY5" fmla="*/ 457200 h 914400"/>
                <a:gd name="connsiteX0" fmla="*/ 0 w 1828800"/>
                <a:gd name="connsiteY0" fmla="*/ 0 h 914400"/>
                <a:gd name="connsiteX1" fmla="*/ 1634113 w 1828800"/>
                <a:gd name="connsiteY1" fmla="*/ 0 h 914400"/>
                <a:gd name="connsiteX2" fmla="*/ 1828800 w 1828800"/>
                <a:gd name="connsiteY2" fmla="*/ 457200 h 914400"/>
                <a:gd name="connsiteX3" fmla="*/ 1634113 w 1828800"/>
                <a:gd name="connsiteY3" fmla="*/ 914400 h 914400"/>
                <a:gd name="connsiteX4" fmla="*/ 0 w 1828800"/>
                <a:gd name="connsiteY4" fmla="*/ 914400 h 914400"/>
                <a:gd name="connsiteX5" fmla="*/ 263727 w 1828800"/>
                <a:gd name="connsiteY5" fmla="*/ 457200 h 914400"/>
                <a:gd name="connsiteX0" fmla="*/ 0 w 1828800"/>
                <a:gd name="connsiteY0" fmla="*/ 0 h 914400"/>
                <a:gd name="connsiteX1" fmla="*/ 1565073 w 1828800"/>
                <a:gd name="connsiteY1" fmla="*/ 0 h 914400"/>
                <a:gd name="connsiteX2" fmla="*/ 1828800 w 1828800"/>
                <a:gd name="connsiteY2" fmla="*/ 457200 h 914400"/>
                <a:gd name="connsiteX3" fmla="*/ 1634113 w 1828800"/>
                <a:gd name="connsiteY3" fmla="*/ 914400 h 914400"/>
                <a:gd name="connsiteX4" fmla="*/ 0 w 1828800"/>
                <a:gd name="connsiteY4" fmla="*/ 914400 h 914400"/>
                <a:gd name="connsiteX5" fmla="*/ 263727 w 1828800"/>
                <a:gd name="connsiteY5" fmla="*/ 457200 h 914400"/>
                <a:gd name="connsiteX0" fmla="*/ 0 w 1828800"/>
                <a:gd name="connsiteY0" fmla="*/ 0 h 914400"/>
                <a:gd name="connsiteX1" fmla="*/ 1565073 w 1828800"/>
                <a:gd name="connsiteY1" fmla="*/ 0 h 914400"/>
                <a:gd name="connsiteX2" fmla="*/ 1828800 w 1828800"/>
                <a:gd name="connsiteY2" fmla="*/ 457200 h 914400"/>
                <a:gd name="connsiteX3" fmla="*/ 1565073 w 1828800"/>
                <a:gd name="connsiteY3" fmla="*/ 914400 h 914400"/>
                <a:gd name="connsiteX4" fmla="*/ 0 w 1828800"/>
                <a:gd name="connsiteY4" fmla="*/ 914400 h 914400"/>
                <a:gd name="connsiteX5" fmla="*/ 263727 w 1828800"/>
                <a:gd name="connsiteY5" fmla="*/ 457200 h 914400"/>
                <a:gd name="connsiteX0" fmla="*/ 0 w 1828800"/>
                <a:gd name="connsiteY0" fmla="*/ 0 h 914400"/>
                <a:gd name="connsiteX1" fmla="*/ 1565073 w 1828800"/>
                <a:gd name="connsiteY1" fmla="*/ 0 h 914400"/>
                <a:gd name="connsiteX2" fmla="*/ 1828800 w 1828800"/>
                <a:gd name="connsiteY2" fmla="*/ 457200 h 914400"/>
                <a:gd name="connsiteX3" fmla="*/ 1565073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565073 w 1828800"/>
                <a:gd name="connsiteY1" fmla="*/ 0 h 914400"/>
                <a:gd name="connsiteX2" fmla="*/ 1828800 w 1828800"/>
                <a:gd name="connsiteY2" fmla="*/ 457200 h 914400"/>
                <a:gd name="connsiteX3" fmla="*/ 1565073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565073 w 1828800"/>
                <a:gd name="connsiteY1" fmla="*/ 0 h 914400"/>
                <a:gd name="connsiteX2" fmla="*/ 1828800 w 1828800"/>
                <a:gd name="connsiteY2" fmla="*/ 457200 h 914400"/>
                <a:gd name="connsiteX3" fmla="*/ 1565073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565073 w 1828800"/>
                <a:gd name="connsiteY1" fmla="*/ 0 h 914400"/>
                <a:gd name="connsiteX2" fmla="*/ 1828800 w 1828800"/>
                <a:gd name="connsiteY2" fmla="*/ 457200 h 914400"/>
                <a:gd name="connsiteX3" fmla="*/ 1565073 w 1828800"/>
                <a:gd name="connsiteY3" fmla="*/ 914400 h 914400"/>
                <a:gd name="connsiteX4" fmla="*/ 0 w 1828800"/>
                <a:gd name="connsiteY4" fmla="*/ 914400 h 914400"/>
                <a:gd name="connsiteX5" fmla="*/ 263727 w 1828800"/>
                <a:gd name="connsiteY5" fmla="*/ 457200 h 914400"/>
                <a:gd name="connsiteX0" fmla="*/ 0 w 1828800"/>
                <a:gd name="connsiteY0" fmla="*/ 0 h 914400"/>
                <a:gd name="connsiteX1" fmla="*/ 1565073 w 1828800"/>
                <a:gd name="connsiteY1" fmla="*/ 0 h 914400"/>
                <a:gd name="connsiteX2" fmla="*/ 1828800 w 1828800"/>
                <a:gd name="connsiteY2" fmla="*/ 457200 h 914400"/>
                <a:gd name="connsiteX3" fmla="*/ 1565073 w 1828800"/>
                <a:gd name="connsiteY3" fmla="*/ 914400 h 914400"/>
                <a:gd name="connsiteX4" fmla="*/ 0 w 1828800"/>
                <a:gd name="connsiteY4" fmla="*/ 914400 h 914400"/>
                <a:gd name="connsiteX5" fmla="*/ 263727 w 1828800"/>
                <a:gd name="connsiteY5" fmla="*/ 457200 h 914400"/>
                <a:gd name="connsiteX0" fmla="*/ 0 w 1828800"/>
                <a:gd name="connsiteY0" fmla="*/ 0 h 914400"/>
                <a:gd name="connsiteX1" fmla="*/ 1565073 w 1828800"/>
                <a:gd name="connsiteY1" fmla="*/ 0 h 914400"/>
                <a:gd name="connsiteX2" fmla="*/ 1828800 w 1828800"/>
                <a:gd name="connsiteY2" fmla="*/ 457200 h 914400"/>
                <a:gd name="connsiteX3" fmla="*/ 1565073 w 1828800"/>
                <a:gd name="connsiteY3" fmla="*/ 914400 h 914400"/>
                <a:gd name="connsiteX4" fmla="*/ 0 w 1828800"/>
                <a:gd name="connsiteY4" fmla="*/ 914400 h 914400"/>
                <a:gd name="connsiteX5" fmla="*/ 263727 w 1828800"/>
                <a:gd name="connsiteY5" fmla="*/ 457200 h 914400"/>
                <a:gd name="connsiteX0" fmla="*/ 0 w 1828800"/>
                <a:gd name="connsiteY0" fmla="*/ 0 h 914400"/>
                <a:gd name="connsiteX1" fmla="*/ 1565073 w 1828800"/>
                <a:gd name="connsiteY1" fmla="*/ 0 h 914400"/>
                <a:gd name="connsiteX2" fmla="*/ 1828800 w 1828800"/>
                <a:gd name="connsiteY2" fmla="*/ 457200 h 914400"/>
                <a:gd name="connsiteX3" fmla="*/ 1565073 w 1828800"/>
                <a:gd name="connsiteY3" fmla="*/ 914400 h 914400"/>
                <a:gd name="connsiteX4" fmla="*/ 0 w 1828800"/>
                <a:gd name="connsiteY4" fmla="*/ 914400 h 914400"/>
                <a:gd name="connsiteX5" fmla="*/ 187705 w 1828800"/>
                <a:gd name="connsiteY5" fmla="*/ 457200 h 914400"/>
                <a:gd name="connsiteX0" fmla="*/ 0 w 1828800"/>
                <a:gd name="connsiteY0" fmla="*/ 0 h 914400"/>
                <a:gd name="connsiteX1" fmla="*/ 1641095 w 1828800"/>
                <a:gd name="connsiteY1" fmla="*/ 0 h 914400"/>
                <a:gd name="connsiteX2" fmla="*/ 1828800 w 1828800"/>
                <a:gd name="connsiteY2" fmla="*/ 457200 h 914400"/>
                <a:gd name="connsiteX3" fmla="*/ 1565073 w 1828800"/>
                <a:gd name="connsiteY3" fmla="*/ 914400 h 914400"/>
                <a:gd name="connsiteX4" fmla="*/ 0 w 1828800"/>
                <a:gd name="connsiteY4" fmla="*/ 914400 h 914400"/>
                <a:gd name="connsiteX5" fmla="*/ 187705 w 1828800"/>
                <a:gd name="connsiteY5" fmla="*/ 457200 h 914400"/>
                <a:gd name="connsiteX0" fmla="*/ 0 w 1828800"/>
                <a:gd name="connsiteY0" fmla="*/ 0 h 914400"/>
                <a:gd name="connsiteX1" fmla="*/ 1641095 w 1828800"/>
                <a:gd name="connsiteY1" fmla="*/ 0 h 914400"/>
                <a:gd name="connsiteX2" fmla="*/ 1828800 w 1828800"/>
                <a:gd name="connsiteY2" fmla="*/ 457200 h 914400"/>
                <a:gd name="connsiteX3" fmla="*/ 1641095 w 1828800"/>
                <a:gd name="connsiteY3" fmla="*/ 914400 h 914400"/>
                <a:gd name="connsiteX4" fmla="*/ 0 w 1828800"/>
                <a:gd name="connsiteY4" fmla="*/ 914400 h 914400"/>
                <a:gd name="connsiteX5" fmla="*/ 187705 w 1828800"/>
                <a:gd name="connsiteY5" fmla="*/ 457200 h 914400"/>
                <a:gd name="connsiteX0" fmla="*/ 0 w 1828800"/>
                <a:gd name="connsiteY0" fmla="*/ 0 h 914400"/>
                <a:gd name="connsiteX1" fmla="*/ 1641095 w 1828800"/>
                <a:gd name="connsiteY1" fmla="*/ 0 h 914400"/>
                <a:gd name="connsiteX2" fmla="*/ 1828800 w 1828800"/>
                <a:gd name="connsiteY2" fmla="*/ 457200 h 914400"/>
                <a:gd name="connsiteX3" fmla="*/ 1641095 w 1828800"/>
                <a:gd name="connsiteY3" fmla="*/ 914400 h 914400"/>
                <a:gd name="connsiteX4" fmla="*/ 0 w 1828800"/>
                <a:gd name="connsiteY4" fmla="*/ 914400 h 914400"/>
                <a:gd name="connsiteX5" fmla="*/ 218074 w 1828800"/>
                <a:gd name="connsiteY5" fmla="*/ 457200 h 914400"/>
                <a:gd name="connsiteX0" fmla="*/ 0 w 1828800"/>
                <a:gd name="connsiteY0" fmla="*/ 0 h 914400"/>
                <a:gd name="connsiteX1" fmla="*/ 1610726 w 1828800"/>
                <a:gd name="connsiteY1" fmla="*/ 0 h 914400"/>
                <a:gd name="connsiteX2" fmla="*/ 1828800 w 1828800"/>
                <a:gd name="connsiteY2" fmla="*/ 457200 h 914400"/>
                <a:gd name="connsiteX3" fmla="*/ 1641095 w 1828800"/>
                <a:gd name="connsiteY3" fmla="*/ 914400 h 914400"/>
                <a:gd name="connsiteX4" fmla="*/ 0 w 1828800"/>
                <a:gd name="connsiteY4" fmla="*/ 914400 h 914400"/>
                <a:gd name="connsiteX5" fmla="*/ 218074 w 1828800"/>
                <a:gd name="connsiteY5" fmla="*/ 457200 h 914400"/>
                <a:gd name="connsiteX0" fmla="*/ 0 w 1828800"/>
                <a:gd name="connsiteY0" fmla="*/ 0 h 914400"/>
                <a:gd name="connsiteX1" fmla="*/ 1610726 w 1828800"/>
                <a:gd name="connsiteY1" fmla="*/ 0 h 914400"/>
                <a:gd name="connsiteX2" fmla="*/ 1828800 w 1828800"/>
                <a:gd name="connsiteY2" fmla="*/ 457200 h 914400"/>
                <a:gd name="connsiteX3" fmla="*/ 1610726 w 1828800"/>
                <a:gd name="connsiteY3" fmla="*/ 914400 h 914400"/>
                <a:gd name="connsiteX4" fmla="*/ 0 w 1828800"/>
                <a:gd name="connsiteY4" fmla="*/ 914400 h 914400"/>
                <a:gd name="connsiteX5" fmla="*/ 218074 w 1828800"/>
                <a:gd name="connsiteY5" fmla="*/ 457200 h 914400"/>
                <a:gd name="connsiteX0" fmla="*/ 0 w 1828800"/>
                <a:gd name="connsiteY0" fmla="*/ 0 h 914400"/>
                <a:gd name="connsiteX1" fmla="*/ 1610726 w 1828800"/>
                <a:gd name="connsiteY1" fmla="*/ 0 h 914400"/>
                <a:gd name="connsiteX2" fmla="*/ 1828800 w 1828800"/>
                <a:gd name="connsiteY2" fmla="*/ 457200 h 914400"/>
                <a:gd name="connsiteX3" fmla="*/ 1610726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10726 w 1828800"/>
                <a:gd name="connsiteY1" fmla="*/ 0 h 914400"/>
                <a:gd name="connsiteX2" fmla="*/ 1828800 w 1828800"/>
                <a:gd name="connsiteY2" fmla="*/ 457200 h 914400"/>
                <a:gd name="connsiteX3" fmla="*/ 1610726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10726 w 1828800"/>
                <a:gd name="connsiteY1" fmla="*/ 0 h 914400"/>
                <a:gd name="connsiteX2" fmla="*/ 1828800 w 1828800"/>
                <a:gd name="connsiteY2" fmla="*/ 457200 h 914400"/>
                <a:gd name="connsiteX3" fmla="*/ 1610726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10726 w 1828800"/>
                <a:gd name="connsiteY1" fmla="*/ 0 h 914400"/>
                <a:gd name="connsiteX2" fmla="*/ 1828800 w 1828800"/>
                <a:gd name="connsiteY2" fmla="*/ 457200 h 914400"/>
                <a:gd name="connsiteX3" fmla="*/ 1610726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740249 w 1828800"/>
                <a:gd name="connsiteY1" fmla="*/ 0 h 914400"/>
                <a:gd name="connsiteX2" fmla="*/ 1828800 w 1828800"/>
                <a:gd name="connsiteY2" fmla="*/ 457200 h 914400"/>
                <a:gd name="connsiteX3" fmla="*/ 1610726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740249 w 1828800"/>
                <a:gd name="connsiteY1" fmla="*/ 0 h 914400"/>
                <a:gd name="connsiteX2" fmla="*/ 1828800 w 1828800"/>
                <a:gd name="connsiteY2" fmla="*/ 457200 h 914400"/>
                <a:gd name="connsiteX3" fmla="*/ 1740249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740249 w 1828800"/>
                <a:gd name="connsiteY1" fmla="*/ 0 h 914400"/>
                <a:gd name="connsiteX2" fmla="*/ 1828800 w 1828800"/>
                <a:gd name="connsiteY2" fmla="*/ 457200 h 914400"/>
                <a:gd name="connsiteX3" fmla="*/ 1740249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85350 w 1828800"/>
                <a:gd name="connsiteY1" fmla="*/ 0 h 914400"/>
                <a:gd name="connsiteX2" fmla="*/ 1828800 w 1828800"/>
                <a:gd name="connsiteY2" fmla="*/ 457200 h 914400"/>
                <a:gd name="connsiteX3" fmla="*/ 1740249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85350 w 1828800"/>
                <a:gd name="connsiteY1" fmla="*/ 0 h 914400"/>
                <a:gd name="connsiteX2" fmla="*/ 1828800 w 1828800"/>
                <a:gd name="connsiteY2" fmla="*/ 457200 h 914400"/>
                <a:gd name="connsiteX3" fmla="*/ 1685350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85350 w 1828800"/>
                <a:gd name="connsiteY1" fmla="*/ 0 h 914400"/>
                <a:gd name="connsiteX2" fmla="*/ 1828800 w 1828800"/>
                <a:gd name="connsiteY2" fmla="*/ 457200 h 914400"/>
                <a:gd name="connsiteX3" fmla="*/ 1685350 w 1828800"/>
                <a:gd name="connsiteY3" fmla="*/ 914400 h 914400"/>
                <a:gd name="connsiteX4" fmla="*/ 0 w 1828800"/>
                <a:gd name="connsiteY4" fmla="*/ 914400 h 914400"/>
                <a:gd name="connsiteX5" fmla="*/ 143450 w 1828800"/>
                <a:gd name="connsiteY5" fmla="*/ 457200 h 914400"/>
                <a:gd name="connsiteX0" fmla="*/ 0 w 1828800"/>
                <a:gd name="connsiteY0" fmla="*/ 0 h 914400"/>
                <a:gd name="connsiteX1" fmla="*/ 1685350 w 1828800"/>
                <a:gd name="connsiteY1" fmla="*/ 0 h 914400"/>
                <a:gd name="connsiteX2" fmla="*/ 1828800 w 1828800"/>
                <a:gd name="connsiteY2" fmla="*/ 457200 h 914400"/>
                <a:gd name="connsiteX3" fmla="*/ 1685350 w 1828800"/>
                <a:gd name="connsiteY3" fmla="*/ 914400 h 914400"/>
                <a:gd name="connsiteX4" fmla="*/ 0 w 1828800"/>
                <a:gd name="connsiteY4" fmla="*/ 914400 h 914400"/>
                <a:gd name="connsiteX5" fmla="*/ 143450 w 1828800"/>
                <a:gd name="connsiteY5" fmla="*/ 457200 h 914400"/>
                <a:gd name="connsiteX0" fmla="*/ 0 w 1828800"/>
                <a:gd name="connsiteY0" fmla="*/ 0 h 914400"/>
                <a:gd name="connsiteX1" fmla="*/ 1685350 w 1828800"/>
                <a:gd name="connsiteY1" fmla="*/ 0 h 914400"/>
                <a:gd name="connsiteX2" fmla="*/ 1828800 w 1828800"/>
                <a:gd name="connsiteY2" fmla="*/ 457200 h 914400"/>
                <a:gd name="connsiteX3" fmla="*/ 1685350 w 1828800"/>
                <a:gd name="connsiteY3" fmla="*/ 914400 h 914400"/>
                <a:gd name="connsiteX4" fmla="*/ 0 w 1828800"/>
                <a:gd name="connsiteY4" fmla="*/ 914400 h 914400"/>
                <a:gd name="connsiteX5" fmla="*/ 143450 w 1828800"/>
                <a:gd name="connsiteY5" fmla="*/ 457200 h 914400"/>
                <a:gd name="connsiteX0" fmla="*/ 0 w 1828800"/>
                <a:gd name="connsiteY0" fmla="*/ 0 h 914400"/>
                <a:gd name="connsiteX1" fmla="*/ 1685350 w 1828800"/>
                <a:gd name="connsiteY1" fmla="*/ 0 h 914400"/>
                <a:gd name="connsiteX2" fmla="*/ 1828800 w 1828800"/>
                <a:gd name="connsiteY2" fmla="*/ 457200 h 914400"/>
                <a:gd name="connsiteX3" fmla="*/ 1685350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85350 w 1828800"/>
                <a:gd name="connsiteY1" fmla="*/ 0 h 914400"/>
                <a:gd name="connsiteX2" fmla="*/ 1828800 w 1828800"/>
                <a:gd name="connsiteY2" fmla="*/ 457200 h 914400"/>
                <a:gd name="connsiteX3" fmla="*/ 1685350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85350 w 1828800"/>
                <a:gd name="connsiteY1" fmla="*/ 0 h 914400"/>
                <a:gd name="connsiteX2" fmla="*/ 1828800 w 1828800"/>
                <a:gd name="connsiteY2" fmla="*/ 457200 h 914400"/>
                <a:gd name="connsiteX3" fmla="*/ 1685350 w 1828800"/>
                <a:gd name="connsiteY3" fmla="*/ 914400 h 914400"/>
                <a:gd name="connsiteX4" fmla="*/ 0 w 1828800"/>
                <a:gd name="connsiteY4" fmla="*/ 914400 h 914400"/>
                <a:gd name="connsiteX5" fmla="*/ 0 w 1828800"/>
                <a:gd name="connsiteY5" fmla="*/ 4572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8800" h="914400">
                  <a:moveTo>
                    <a:pt x="0" y="0"/>
                  </a:moveTo>
                  <a:lnTo>
                    <a:pt x="1685350" y="0"/>
                  </a:lnTo>
                  <a:lnTo>
                    <a:pt x="1828800" y="457200"/>
                  </a:lnTo>
                  <a:lnTo>
                    <a:pt x="1685350" y="914400"/>
                  </a:lnTo>
                  <a:lnTo>
                    <a:pt x="0" y="914400"/>
                  </a:lnTo>
                  <a:lnTo>
                    <a:pt x="0" y="457200"/>
                  </a:lnTo>
                  <a:close/>
                </a:path>
              </a:pathLst>
            </a:custGeom>
            <a:grpFill/>
            <a:ln w="9525" cap="flat" cmpd="sng" algn="ctr">
              <a:noFill/>
              <a:prstDash val="solid"/>
            </a:ln>
            <a:effectLst/>
          </p:spPr>
          <p:txBody>
            <a:bodyPr rtlCol="0" anchor="ctr"/>
            <a:lstStyle/>
            <a:p>
              <a:pPr algn="ctr" defTabSz="914218">
                <a:defRPr/>
              </a:pPr>
              <a:endParaRPr lang="en-US" sz="1000" kern="0">
                <a:solidFill>
                  <a:srgbClr val="FFFFFF"/>
                </a:solidFill>
                <a:latin typeface="Arial"/>
                <a:cs typeface="Arial"/>
              </a:endParaRPr>
            </a:p>
          </p:txBody>
        </p:sp>
        <p:sp>
          <p:nvSpPr>
            <p:cNvPr id="74" name="TextBox 87">
              <a:extLst>
                <a:ext uri="{FF2B5EF4-FFF2-40B4-BE49-F238E27FC236}">
                  <a16:creationId xmlns:a16="http://schemas.microsoft.com/office/drawing/2014/main" id="{27BDD6DB-1556-48A0-8A38-AF407ADC6518}"/>
                </a:ext>
              </a:extLst>
            </p:cNvPr>
            <p:cNvSpPr txBox="1"/>
            <p:nvPr>
              <p:custDataLst>
                <p:tags r:id="rId24"/>
              </p:custDataLst>
            </p:nvPr>
          </p:nvSpPr>
          <p:spPr>
            <a:xfrm>
              <a:off x="396876" y="845732"/>
              <a:ext cx="1154661" cy="496026"/>
            </a:xfrm>
            <a:prstGeom prst="rect">
              <a:avLst/>
            </a:prstGeom>
            <a:grpFill/>
          </p:spPr>
          <p:txBody>
            <a:bodyPr vert="horz" lIns="0" tIns="0" rIns="0" bIns="0" rtlCol="0" anchor="ctr">
              <a:noAutofit/>
            </a:bodyPr>
            <a:lstStyle>
              <a:lvl1pPr marL="0" lvl="0" indent="0" defTabSz="913526" eaLnBrk="1" latinLnBrk="0" hangingPunct="1">
                <a:buClr>
                  <a:schemeClr val="tx2"/>
                </a:buClr>
                <a:buSzPct val="100000"/>
                <a:defRPr lang="en-GB" sz="1600" baseline="0" dirty="0">
                  <a:latin typeface="+mn-lt"/>
                </a:defRPr>
              </a:lvl1pPr>
              <a:lvl2pPr marL="198346" indent="-194673" defTabSz="913526" eaLnBrk="1" latinLnBrk="0" hangingPunct="1">
                <a:buClr>
                  <a:schemeClr val="tx2"/>
                </a:buClr>
                <a:buSzPct val="120000"/>
                <a:buFontTx/>
                <a:buBlip>
                  <a:blip r:embed="rId27"/>
                </a:buBlip>
                <a:defRPr lang="en-GB" sz="1600" baseline="0" dirty="0">
                  <a:latin typeface="+mn-lt"/>
                </a:defRPr>
              </a:lvl2pPr>
              <a:lvl3pPr marL="381000" indent="-190500" defTabSz="913526" eaLnBrk="1" latinLnBrk="0" hangingPunct="1">
                <a:buClr>
                  <a:schemeClr val="tx2"/>
                </a:buClr>
                <a:buSzPct val="120000"/>
                <a:buFontTx/>
                <a:buBlip>
                  <a:blip r:embed="rId28"/>
                </a:buBlip>
                <a:defRPr lang="en-GB" sz="1600" baseline="0" dirty="0">
                  <a:latin typeface="+mn-lt"/>
                </a:defRPr>
              </a:lvl3pPr>
              <a:lvl4pPr marL="558800" indent="-209550" defTabSz="913526" eaLnBrk="1" latinLnBrk="0" hangingPunct="1">
                <a:buClr>
                  <a:schemeClr val="tx2"/>
                </a:buClr>
                <a:buSzPct val="120000"/>
                <a:buFontTx/>
                <a:buBlip>
                  <a:blip r:embed="rId29"/>
                </a:buBlip>
                <a:defRPr lang="en-GB" sz="1600" baseline="0" dirty="0">
                  <a:latin typeface="+mn-lt"/>
                </a:defRPr>
              </a:lvl4pPr>
              <a:lvl5pPr marL="717550" indent="-158750" defTabSz="913526" eaLnBrk="1" latinLnBrk="0" hangingPunct="1">
                <a:buClr>
                  <a:schemeClr val="tx2"/>
                </a:buClr>
                <a:buSzPct val="140000"/>
                <a:buFontTx/>
                <a:buBlip>
                  <a:blip r:embed="rId30"/>
                </a:buBlip>
                <a:defRPr lang="en-GB" sz="1600" baseline="0" dirty="0">
                  <a:latin typeface="+mn-lt"/>
                </a:defRPr>
              </a:lvl5pPr>
              <a:lvl6pPr marL="1020090" indent="-177099" defTabSz="1218095" fontAlgn="base">
                <a:spcBef>
                  <a:spcPct val="0"/>
                </a:spcBef>
                <a:spcAft>
                  <a:spcPct val="0"/>
                </a:spcAft>
                <a:buClr>
                  <a:schemeClr val="tx2"/>
                </a:buClr>
                <a:buSzPct val="89000"/>
                <a:buFont typeface="Arial" charset="0"/>
                <a:buChar char="-"/>
                <a:defRPr sz="2176" baseline="0">
                  <a:latin typeface="+mn-lt"/>
                </a:defRPr>
              </a:lvl6pPr>
              <a:lvl7pPr marL="1020090" indent="-177099" defTabSz="1218095" fontAlgn="base">
                <a:spcBef>
                  <a:spcPct val="0"/>
                </a:spcBef>
                <a:spcAft>
                  <a:spcPct val="0"/>
                </a:spcAft>
                <a:buClr>
                  <a:schemeClr val="tx2"/>
                </a:buClr>
                <a:buSzPct val="89000"/>
                <a:buFont typeface="Arial" charset="0"/>
                <a:buChar char="-"/>
                <a:defRPr sz="2176" baseline="0">
                  <a:latin typeface="+mn-lt"/>
                </a:defRPr>
              </a:lvl7pPr>
              <a:lvl8pPr marL="1020090" indent="-177099" defTabSz="1218095" fontAlgn="base">
                <a:spcBef>
                  <a:spcPct val="0"/>
                </a:spcBef>
                <a:spcAft>
                  <a:spcPct val="0"/>
                </a:spcAft>
                <a:buClr>
                  <a:schemeClr val="tx2"/>
                </a:buClr>
                <a:buSzPct val="89000"/>
                <a:buFont typeface="Arial" charset="0"/>
                <a:buChar char="-"/>
                <a:defRPr sz="2176" baseline="0">
                  <a:latin typeface="+mn-lt"/>
                </a:defRPr>
              </a:lvl8pPr>
              <a:lvl9pPr marL="1020090" indent="-177099" defTabSz="1218095" fontAlgn="base">
                <a:spcBef>
                  <a:spcPct val="0"/>
                </a:spcBef>
                <a:spcAft>
                  <a:spcPct val="0"/>
                </a:spcAft>
                <a:buClr>
                  <a:schemeClr val="tx2"/>
                </a:buClr>
                <a:buSzPct val="89000"/>
                <a:buFont typeface="Arial" charset="0"/>
                <a:buChar char="-"/>
                <a:defRPr sz="2176" baseline="0">
                  <a:latin typeface="+mn-lt"/>
                </a:defRPr>
              </a:lvl9pPr>
            </a:lstStyle>
            <a:p>
              <a:pPr defTabSz="913344">
                <a:buClr>
                  <a:srgbClr val="595959"/>
                </a:buClr>
                <a:defRPr/>
              </a:pPr>
              <a:r>
                <a:rPr lang="en-US" sz="1000" b="1" kern="0" dirty="0">
                  <a:solidFill>
                    <a:srgbClr val="FFFFFF"/>
                  </a:solidFill>
                  <a:latin typeface="Arial"/>
                  <a:cs typeface="Arial"/>
                </a:rPr>
                <a:t>Project Setup</a:t>
              </a:r>
            </a:p>
          </p:txBody>
        </p:sp>
      </p:grpSp>
      <p:grpSp>
        <p:nvGrpSpPr>
          <p:cNvPr id="75" name="Group 117">
            <a:extLst>
              <a:ext uri="{FF2B5EF4-FFF2-40B4-BE49-F238E27FC236}">
                <a16:creationId xmlns:a16="http://schemas.microsoft.com/office/drawing/2014/main" id="{AF15A1D4-3930-4726-A80E-5E59AE12AC7B}"/>
              </a:ext>
            </a:extLst>
          </p:cNvPr>
          <p:cNvGrpSpPr/>
          <p:nvPr>
            <p:custDataLst>
              <p:tags r:id="rId7"/>
            </p:custDataLst>
          </p:nvPr>
        </p:nvGrpSpPr>
        <p:grpSpPr>
          <a:xfrm>
            <a:off x="2290221" y="1598163"/>
            <a:ext cx="1606519" cy="516175"/>
            <a:chOff x="1628626" y="805730"/>
            <a:chExt cx="1606937" cy="576030"/>
          </a:xfrm>
          <a:solidFill>
            <a:srgbClr val="00BCFF"/>
          </a:solidFill>
        </p:grpSpPr>
        <p:sp>
          <p:nvSpPr>
            <p:cNvPr id="76" name="Freeform: Shape 91">
              <a:extLst>
                <a:ext uri="{FF2B5EF4-FFF2-40B4-BE49-F238E27FC236}">
                  <a16:creationId xmlns:a16="http://schemas.microsoft.com/office/drawing/2014/main" id="{BD0EE6B7-6F82-4A8D-9B7A-AD8C78A6F158}"/>
                </a:ext>
              </a:extLst>
            </p:cNvPr>
            <p:cNvSpPr/>
            <p:nvPr>
              <p:custDataLst>
                <p:tags r:id="rId21"/>
              </p:custDataLst>
            </p:nvPr>
          </p:nvSpPr>
          <p:spPr>
            <a:xfrm>
              <a:off x="1628626" y="805730"/>
              <a:ext cx="1606937" cy="576030"/>
            </a:xfrm>
            <a:custGeom>
              <a:avLst/>
              <a:gdLst>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164592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164592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164592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236176 w 1828800"/>
                <a:gd name="connsiteY5" fmla="*/ 457200 h 914400"/>
                <a:gd name="connsiteX0" fmla="*/ 0 w 1828800"/>
                <a:gd name="connsiteY0" fmla="*/ 0 h 914400"/>
                <a:gd name="connsiteX1" fmla="*/ 1592624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236176 w 1828800"/>
                <a:gd name="connsiteY5" fmla="*/ 457200 h 914400"/>
                <a:gd name="connsiteX0" fmla="*/ 0 w 1828800"/>
                <a:gd name="connsiteY0" fmla="*/ 0 h 914400"/>
                <a:gd name="connsiteX1" fmla="*/ 1592624 w 1828800"/>
                <a:gd name="connsiteY1" fmla="*/ 0 h 914400"/>
                <a:gd name="connsiteX2" fmla="*/ 1828800 w 1828800"/>
                <a:gd name="connsiteY2" fmla="*/ 457200 h 914400"/>
                <a:gd name="connsiteX3" fmla="*/ 1592624 w 1828800"/>
                <a:gd name="connsiteY3" fmla="*/ 914400 h 914400"/>
                <a:gd name="connsiteX4" fmla="*/ 0 w 1828800"/>
                <a:gd name="connsiteY4" fmla="*/ 914400 h 914400"/>
                <a:gd name="connsiteX5" fmla="*/ 236176 w 1828800"/>
                <a:gd name="connsiteY5" fmla="*/ 457200 h 914400"/>
                <a:gd name="connsiteX0" fmla="*/ 0 w 1828800"/>
                <a:gd name="connsiteY0" fmla="*/ 0 h 914400"/>
                <a:gd name="connsiteX1" fmla="*/ 1592624 w 1828800"/>
                <a:gd name="connsiteY1" fmla="*/ 0 h 914400"/>
                <a:gd name="connsiteX2" fmla="*/ 1828800 w 1828800"/>
                <a:gd name="connsiteY2" fmla="*/ 457200 h 914400"/>
                <a:gd name="connsiteX3" fmla="*/ 1592624 w 1828800"/>
                <a:gd name="connsiteY3" fmla="*/ 914400 h 914400"/>
                <a:gd name="connsiteX4" fmla="*/ 0 w 1828800"/>
                <a:gd name="connsiteY4" fmla="*/ 914400 h 914400"/>
                <a:gd name="connsiteX5" fmla="*/ 197675 w 1828800"/>
                <a:gd name="connsiteY5" fmla="*/ 457200 h 914400"/>
                <a:gd name="connsiteX0" fmla="*/ 0 w 1828800"/>
                <a:gd name="connsiteY0" fmla="*/ 0 h 914400"/>
                <a:gd name="connsiteX1" fmla="*/ 1631125 w 1828800"/>
                <a:gd name="connsiteY1" fmla="*/ 0 h 914400"/>
                <a:gd name="connsiteX2" fmla="*/ 1828800 w 1828800"/>
                <a:gd name="connsiteY2" fmla="*/ 457200 h 914400"/>
                <a:gd name="connsiteX3" fmla="*/ 1592624 w 1828800"/>
                <a:gd name="connsiteY3" fmla="*/ 914400 h 914400"/>
                <a:gd name="connsiteX4" fmla="*/ 0 w 1828800"/>
                <a:gd name="connsiteY4" fmla="*/ 914400 h 914400"/>
                <a:gd name="connsiteX5" fmla="*/ 197675 w 1828800"/>
                <a:gd name="connsiteY5" fmla="*/ 457200 h 914400"/>
                <a:gd name="connsiteX0" fmla="*/ 0 w 1828800"/>
                <a:gd name="connsiteY0" fmla="*/ 0 h 914400"/>
                <a:gd name="connsiteX1" fmla="*/ 1631125 w 1828800"/>
                <a:gd name="connsiteY1" fmla="*/ 0 h 914400"/>
                <a:gd name="connsiteX2" fmla="*/ 1828800 w 1828800"/>
                <a:gd name="connsiteY2" fmla="*/ 457200 h 914400"/>
                <a:gd name="connsiteX3" fmla="*/ 1631125 w 1828800"/>
                <a:gd name="connsiteY3" fmla="*/ 914400 h 914400"/>
                <a:gd name="connsiteX4" fmla="*/ 0 w 1828800"/>
                <a:gd name="connsiteY4" fmla="*/ 914400 h 914400"/>
                <a:gd name="connsiteX5" fmla="*/ 197675 w 1828800"/>
                <a:gd name="connsiteY5" fmla="*/ 457200 h 914400"/>
                <a:gd name="connsiteX0" fmla="*/ 0 w 1828800"/>
                <a:gd name="connsiteY0" fmla="*/ 0 h 914400"/>
                <a:gd name="connsiteX1" fmla="*/ 1631125 w 1828800"/>
                <a:gd name="connsiteY1" fmla="*/ 0 h 914400"/>
                <a:gd name="connsiteX2" fmla="*/ 1828800 w 1828800"/>
                <a:gd name="connsiteY2" fmla="*/ 457200 h 914400"/>
                <a:gd name="connsiteX3" fmla="*/ 1631125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34113 w 1828800"/>
                <a:gd name="connsiteY1" fmla="*/ 0 h 914400"/>
                <a:gd name="connsiteX2" fmla="*/ 1828800 w 1828800"/>
                <a:gd name="connsiteY2" fmla="*/ 457200 h 914400"/>
                <a:gd name="connsiteX3" fmla="*/ 1631125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34113 w 1828800"/>
                <a:gd name="connsiteY1" fmla="*/ 0 h 914400"/>
                <a:gd name="connsiteX2" fmla="*/ 1828800 w 1828800"/>
                <a:gd name="connsiteY2" fmla="*/ 457200 h 914400"/>
                <a:gd name="connsiteX3" fmla="*/ 1634113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34113 w 1828800"/>
                <a:gd name="connsiteY1" fmla="*/ 0 h 914400"/>
                <a:gd name="connsiteX2" fmla="*/ 1828800 w 1828800"/>
                <a:gd name="connsiteY2" fmla="*/ 457200 h 914400"/>
                <a:gd name="connsiteX3" fmla="*/ 1634113 w 1828800"/>
                <a:gd name="connsiteY3" fmla="*/ 914400 h 914400"/>
                <a:gd name="connsiteX4" fmla="*/ 0 w 1828800"/>
                <a:gd name="connsiteY4" fmla="*/ 914400 h 914400"/>
                <a:gd name="connsiteX5" fmla="*/ 194687 w 1828800"/>
                <a:gd name="connsiteY5" fmla="*/ 457200 h 914400"/>
                <a:gd name="connsiteX0" fmla="*/ 0 w 1828800"/>
                <a:gd name="connsiteY0" fmla="*/ 0 h 914400"/>
                <a:gd name="connsiteX1" fmla="*/ 1634113 w 1828800"/>
                <a:gd name="connsiteY1" fmla="*/ 0 h 914400"/>
                <a:gd name="connsiteX2" fmla="*/ 1828800 w 1828800"/>
                <a:gd name="connsiteY2" fmla="*/ 457200 h 914400"/>
                <a:gd name="connsiteX3" fmla="*/ 1634113 w 1828800"/>
                <a:gd name="connsiteY3" fmla="*/ 914400 h 914400"/>
                <a:gd name="connsiteX4" fmla="*/ 0 w 1828800"/>
                <a:gd name="connsiteY4" fmla="*/ 914400 h 914400"/>
                <a:gd name="connsiteX5" fmla="*/ 194687 w 1828800"/>
                <a:gd name="connsiteY5" fmla="*/ 457200 h 914400"/>
                <a:gd name="connsiteX0" fmla="*/ 0 w 1828800"/>
                <a:gd name="connsiteY0" fmla="*/ 0 h 914400"/>
                <a:gd name="connsiteX1" fmla="*/ 1634113 w 1828800"/>
                <a:gd name="connsiteY1" fmla="*/ 0 h 914400"/>
                <a:gd name="connsiteX2" fmla="*/ 1828800 w 1828800"/>
                <a:gd name="connsiteY2" fmla="*/ 457200 h 914400"/>
                <a:gd name="connsiteX3" fmla="*/ 1634113 w 1828800"/>
                <a:gd name="connsiteY3" fmla="*/ 914400 h 914400"/>
                <a:gd name="connsiteX4" fmla="*/ 0 w 1828800"/>
                <a:gd name="connsiteY4" fmla="*/ 914400 h 914400"/>
                <a:gd name="connsiteX5" fmla="*/ 194687 w 1828800"/>
                <a:gd name="connsiteY5" fmla="*/ 457200 h 914400"/>
                <a:gd name="connsiteX0" fmla="*/ 0 w 1828800"/>
                <a:gd name="connsiteY0" fmla="*/ 0 h 914400"/>
                <a:gd name="connsiteX1" fmla="*/ 1634113 w 1828800"/>
                <a:gd name="connsiteY1" fmla="*/ 0 h 914400"/>
                <a:gd name="connsiteX2" fmla="*/ 1828800 w 1828800"/>
                <a:gd name="connsiteY2" fmla="*/ 457200 h 914400"/>
                <a:gd name="connsiteX3" fmla="*/ 1634113 w 1828800"/>
                <a:gd name="connsiteY3" fmla="*/ 914400 h 914400"/>
                <a:gd name="connsiteX4" fmla="*/ 0 w 1828800"/>
                <a:gd name="connsiteY4" fmla="*/ 914400 h 914400"/>
                <a:gd name="connsiteX5" fmla="*/ 263727 w 1828800"/>
                <a:gd name="connsiteY5" fmla="*/ 457200 h 914400"/>
                <a:gd name="connsiteX0" fmla="*/ 0 w 1828800"/>
                <a:gd name="connsiteY0" fmla="*/ 0 h 914400"/>
                <a:gd name="connsiteX1" fmla="*/ 1565073 w 1828800"/>
                <a:gd name="connsiteY1" fmla="*/ 0 h 914400"/>
                <a:gd name="connsiteX2" fmla="*/ 1828800 w 1828800"/>
                <a:gd name="connsiteY2" fmla="*/ 457200 h 914400"/>
                <a:gd name="connsiteX3" fmla="*/ 1634113 w 1828800"/>
                <a:gd name="connsiteY3" fmla="*/ 914400 h 914400"/>
                <a:gd name="connsiteX4" fmla="*/ 0 w 1828800"/>
                <a:gd name="connsiteY4" fmla="*/ 914400 h 914400"/>
                <a:gd name="connsiteX5" fmla="*/ 263727 w 1828800"/>
                <a:gd name="connsiteY5" fmla="*/ 457200 h 914400"/>
                <a:gd name="connsiteX0" fmla="*/ 0 w 1828800"/>
                <a:gd name="connsiteY0" fmla="*/ 0 h 914400"/>
                <a:gd name="connsiteX1" fmla="*/ 1565073 w 1828800"/>
                <a:gd name="connsiteY1" fmla="*/ 0 h 914400"/>
                <a:gd name="connsiteX2" fmla="*/ 1828800 w 1828800"/>
                <a:gd name="connsiteY2" fmla="*/ 457200 h 914400"/>
                <a:gd name="connsiteX3" fmla="*/ 1565073 w 1828800"/>
                <a:gd name="connsiteY3" fmla="*/ 914400 h 914400"/>
                <a:gd name="connsiteX4" fmla="*/ 0 w 1828800"/>
                <a:gd name="connsiteY4" fmla="*/ 914400 h 914400"/>
                <a:gd name="connsiteX5" fmla="*/ 263727 w 1828800"/>
                <a:gd name="connsiteY5" fmla="*/ 457200 h 914400"/>
                <a:gd name="connsiteX0" fmla="*/ 0 w 1828800"/>
                <a:gd name="connsiteY0" fmla="*/ 0 h 914400"/>
                <a:gd name="connsiteX1" fmla="*/ 1565073 w 1828800"/>
                <a:gd name="connsiteY1" fmla="*/ 0 h 914400"/>
                <a:gd name="connsiteX2" fmla="*/ 1828800 w 1828800"/>
                <a:gd name="connsiteY2" fmla="*/ 457200 h 914400"/>
                <a:gd name="connsiteX3" fmla="*/ 1565073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565073 w 1828800"/>
                <a:gd name="connsiteY1" fmla="*/ 0 h 914400"/>
                <a:gd name="connsiteX2" fmla="*/ 1828800 w 1828800"/>
                <a:gd name="connsiteY2" fmla="*/ 457200 h 914400"/>
                <a:gd name="connsiteX3" fmla="*/ 1565073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565073 w 1828800"/>
                <a:gd name="connsiteY1" fmla="*/ 0 h 914400"/>
                <a:gd name="connsiteX2" fmla="*/ 1828800 w 1828800"/>
                <a:gd name="connsiteY2" fmla="*/ 457200 h 914400"/>
                <a:gd name="connsiteX3" fmla="*/ 1565073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565073 w 1828800"/>
                <a:gd name="connsiteY1" fmla="*/ 0 h 914400"/>
                <a:gd name="connsiteX2" fmla="*/ 1828800 w 1828800"/>
                <a:gd name="connsiteY2" fmla="*/ 457200 h 914400"/>
                <a:gd name="connsiteX3" fmla="*/ 1565073 w 1828800"/>
                <a:gd name="connsiteY3" fmla="*/ 914400 h 914400"/>
                <a:gd name="connsiteX4" fmla="*/ 0 w 1828800"/>
                <a:gd name="connsiteY4" fmla="*/ 914400 h 914400"/>
                <a:gd name="connsiteX5" fmla="*/ 263727 w 1828800"/>
                <a:gd name="connsiteY5" fmla="*/ 457200 h 914400"/>
                <a:gd name="connsiteX0" fmla="*/ 0 w 1828800"/>
                <a:gd name="connsiteY0" fmla="*/ 0 h 914400"/>
                <a:gd name="connsiteX1" fmla="*/ 1565073 w 1828800"/>
                <a:gd name="connsiteY1" fmla="*/ 0 h 914400"/>
                <a:gd name="connsiteX2" fmla="*/ 1828800 w 1828800"/>
                <a:gd name="connsiteY2" fmla="*/ 457200 h 914400"/>
                <a:gd name="connsiteX3" fmla="*/ 1565073 w 1828800"/>
                <a:gd name="connsiteY3" fmla="*/ 914400 h 914400"/>
                <a:gd name="connsiteX4" fmla="*/ 0 w 1828800"/>
                <a:gd name="connsiteY4" fmla="*/ 914400 h 914400"/>
                <a:gd name="connsiteX5" fmla="*/ 263727 w 1828800"/>
                <a:gd name="connsiteY5" fmla="*/ 457200 h 914400"/>
                <a:gd name="connsiteX0" fmla="*/ 0 w 1828800"/>
                <a:gd name="connsiteY0" fmla="*/ 0 h 914400"/>
                <a:gd name="connsiteX1" fmla="*/ 1565073 w 1828800"/>
                <a:gd name="connsiteY1" fmla="*/ 0 h 914400"/>
                <a:gd name="connsiteX2" fmla="*/ 1828800 w 1828800"/>
                <a:gd name="connsiteY2" fmla="*/ 457200 h 914400"/>
                <a:gd name="connsiteX3" fmla="*/ 1565073 w 1828800"/>
                <a:gd name="connsiteY3" fmla="*/ 914400 h 914400"/>
                <a:gd name="connsiteX4" fmla="*/ 0 w 1828800"/>
                <a:gd name="connsiteY4" fmla="*/ 914400 h 914400"/>
                <a:gd name="connsiteX5" fmla="*/ 263727 w 1828800"/>
                <a:gd name="connsiteY5" fmla="*/ 457200 h 914400"/>
                <a:gd name="connsiteX0" fmla="*/ 0 w 1828800"/>
                <a:gd name="connsiteY0" fmla="*/ 0 h 914400"/>
                <a:gd name="connsiteX1" fmla="*/ 1565073 w 1828800"/>
                <a:gd name="connsiteY1" fmla="*/ 0 h 914400"/>
                <a:gd name="connsiteX2" fmla="*/ 1828800 w 1828800"/>
                <a:gd name="connsiteY2" fmla="*/ 457200 h 914400"/>
                <a:gd name="connsiteX3" fmla="*/ 1565073 w 1828800"/>
                <a:gd name="connsiteY3" fmla="*/ 914400 h 914400"/>
                <a:gd name="connsiteX4" fmla="*/ 0 w 1828800"/>
                <a:gd name="connsiteY4" fmla="*/ 914400 h 914400"/>
                <a:gd name="connsiteX5" fmla="*/ 187705 w 1828800"/>
                <a:gd name="connsiteY5" fmla="*/ 457200 h 914400"/>
                <a:gd name="connsiteX0" fmla="*/ 0 w 1828800"/>
                <a:gd name="connsiteY0" fmla="*/ 0 h 914400"/>
                <a:gd name="connsiteX1" fmla="*/ 1641095 w 1828800"/>
                <a:gd name="connsiteY1" fmla="*/ 0 h 914400"/>
                <a:gd name="connsiteX2" fmla="*/ 1828800 w 1828800"/>
                <a:gd name="connsiteY2" fmla="*/ 457200 h 914400"/>
                <a:gd name="connsiteX3" fmla="*/ 1565073 w 1828800"/>
                <a:gd name="connsiteY3" fmla="*/ 914400 h 914400"/>
                <a:gd name="connsiteX4" fmla="*/ 0 w 1828800"/>
                <a:gd name="connsiteY4" fmla="*/ 914400 h 914400"/>
                <a:gd name="connsiteX5" fmla="*/ 187705 w 1828800"/>
                <a:gd name="connsiteY5" fmla="*/ 457200 h 914400"/>
                <a:gd name="connsiteX0" fmla="*/ 0 w 1828800"/>
                <a:gd name="connsiteY0" fmla="*/ 0 h 914400"/>
                <a:gd name="connsiteX1" fmla="*/ 1641095 w 1828800"/>
                <a:gd name="connsiteY1" fmla="*/ 0 h 914400"/>
                <a:gd name="connsiteX2" fmla="*/ 1828800 w 1828800"/>
                <a:gd name="connsiteY2" fmla="*/ 457200 h 914400"/>
                <a:gd name="connsiteX3" fmla="*/ 1641095 w 1828800"/>
                <a:gd name="connsiteY3" fmla="*/ 914400 h 914400"/>
                <a:gd name="connsiteX4" fmla="*/ 0 w 1828800"/>
                <a:gd name="connsiteY4" fmla="*/ 914400 h 914400"/>
                <a:gd name="connsiteX5" fmla="*/ 187705 w 1828800"/>
                <a:gd name="connsiteY5" fmla="*/ 457200 h 914400"/>
                <a:gd name="connsiteX0" fmla="*/ 0 w 1828800"/>
                <a:gd name="connsiteY0" fmla="*/ 0 h 914400"/>
                <a:gd name="connsiteX1" fmla="*/ 1641095 w 1828800"/>
                <a:gd name="connsiteY1" fmla="*/ 0 h 914400"/>
                <a:gd name="connsiteX2" fmla="*/ 1828800 w 1828800"/>
                <a:gd name="connsiteY2" fmla="*/ 457200 h 914400"/>
                <a:gd name="connsiteX3" fmla="*/ 1641095 w 1828800"/>
                <a:gd name="connsiteY3" fmla="*/ 914400 h 914400"/>
                <a:gd name="connsiteX4" fmla="*/ 0 w 1828800"/>
                <a:gd name="connsiteY4" fmla="*/ 914400 h 914400"/>
                <a:gd name="connsiteX5" fmla="*/ 218074 w 1828800"/>
                <a:gd name="connsiteY5" fmla="*/ 457200 h 914400"/>
                <a:gd name="connsiteX0" fmla="*/ 0 w 1828800"/>
                <a:gd name="connsiteY0" fmla="*/ 0 h 914400"/>
                <a:gd name="connsiteX1" fmla="*/ 1610726 w 1828800"/>
                <a:gd name="connsiteY1" fmla="*/ 0 h 914400"/>
                <a:gd name="connsiteX2" fmla="*/ 1828800 w 1828800"/>
                <a:gd name="connsiteY2" fmla="*/ 457200 h 914400"/>
                <a:gd name="connsiteX3" fmla="*/ 1641095 w 1828800"/>
                <a:gd name="connsiteY3" fmla="*/ 914400 h 914400"/>
                <a:gd name="connsiteX4" fmla="*/ 0 w 1828800"/>
                <a:gd name="connsiteY4" fmla="*/ 914400 h 914400"/>
                <a:gd name="connsiteX5" fmla="*/ 218074 w 1828800"/>
                <a:gd name="connsiteY5" fmla="*/ 457200 h 914400"/>
                <a:gd name="connsiteX0" fmla="*/ 0 w 1828800"/>
                <a:gd name="connsiteY0" fmla="*/ 0 h 914400"/>
                <a:gd name="connsiteX1" fmla="*/ 1610726 w 1828800"/>
                <a:gd name="connsiteY1" fmla="*/ 0 h 914400"/>
                <a:gd name="connsiteX2" fmla="*/ 1828800 w 1828800"/>
                <a:gd name="connsiteY2" fmla="*/ 457200 h 914400"/>
                <a:gd name="connsiteX3" fmla="*/ 1610726 w 1828800"/>
                <a:gd name="connsiteY3" fmla="*/ 914400 h 914400"/>
                <a:gd name="connsiteX4" fmla="*/ 0 w 1828800"/>
                <a:gd name="connsiteY4" fmla="*/ 914400 h 914400"/>
                <a:gd name="connsiteX5" fmla="*/ 218074 w 1828800"/>
                <a:gd name="connsiteY5" fmla="*/ 457200 h 914400"/>
                <a:gd name="connsiteX0" fmla="*/ 0 w 1828800"/>
                <a:gd name="connsiteY0" fmla="*/ 0 h 914400"/>
                <a:gd name="connsiteX1" fmla="*/ 1610726 w 1828800"/>
                <a:gd name="connsiteY1" fmla="*/ 0 h 914400"/>
                <a:gd name="connsiteX2" fmla="*/ 1828800 w 1828800"/>
                <a:gd name="connsiteY2" fmla="*/ 457200 h 914400"/>
                <a:gd name="connsiteX3" fmla="*/ 1610726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10726 w 1828800"/>
                <a:gd name="connsiteY1" fmla="*/ 0 h 914400"/>
                <a:gd name="connsiteX2" fmla="*/ 1828800 w 1828800"/>
                <a:gd name="connsiteY2" fmla="*/ 457200 h 914400"/>
                <a:gd name="connsiteX3" fmla="*/ 1610726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10726 w 1828800"/>
                <a:gd name="connsiteY1" fmla="*/ 0 h 914400"/>
                <a:gd name="connsiteX2" fmla="*/ 1828800 w 1828800"/>
                <a:gd name="connsiteY2" fmla="*/ 457200 h 914400"/>
                <a:gd name="connsiteX3" fmla="*/ 1610726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10726 w 1828800"/>
                <a:gd name="connsiteY1" fmla="*/ 0 h 914400"/>
                <a:gd name="connsiteX2" fmla="*/ 1828800 w 1828800"/>
                <a:gd name="connsiteY2" fmla="*/ 457200 h 914400"/>
                <a:gd name="connsiteX3" fmla="*/ 1610726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740249 w 1828800"/>
                <a:gd name="connsiteY1" fmla="*/ 0 h 914400"/>
                <a:gd name="connsiteX2" fmla="*/ 1828800 w 1828800"/>
                <a:gd name="connsiteY2" fmla="*/ 457200 h 914400"/>
                <a:gd name="connsiteX3" fmla="*/ 1610726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740249 w 1828800"/>
                <a:gd name="connsiteY1" fmla="*/ 0 h 914400"/>
                <a:gd name="connsiteX2" fmla="*/ 1828800 w 1828800"/>
                <a:gd name="connsiteY2" fmla="*/ 457200 h 914400"/>
                <a:gd name="connsiteX3" fmla="*/ 1740249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740249 w 1828800"/>
                <a:gd name="connsiteY1" fmla="*/ 0 h 914400"/>
                <a:gd name="connsiteX2" fmla="*/ 1828800 w 1828800"/>
                <a:gd name="connsiteY2" fmla="*/ 457200 h 914400"/>
                <a:gd name="connsiteX3" fmla="*/ 1740249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710800 w 1828800"/>
                <a:gd name="connsiteY1" fmla="*/ 0 h 914400"/>
                <a:gd name="connsiteX2" fmla="*/ 1828800 w 1828800"/>
                <a:gd name="connsiteY2" fmla="*/ 457200 h 914400"/>
                <a:gd name="connsiteX3" fmla="*/ 1740249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710800 w 1828800"/>
                <a:gd name="connsiteY1" fmla="*/ 0 h 914400"/>
                <a:gd name="connsiteX2" fmla="*/ 1828800 w 1828800"/>
                <a:gd name="connsiteY2" fmla="*/ 457200 h 914400"/>
                <a:gd name="connsiteX3" fmla="*/ 1710800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710800 w 1828800"/>
                <a:gd name="connsiteY1" fmla="*/ 0 h 914400"/>
                <a:gd name="connsiteX2" fmla="*/ 1828800 w 1828800"/>
                <a:gd name="connsiteY2" fmla="*/ 457200 h 914400"/>
                <a:gd name="connsiteX3" fmla="*/ 1710800 w 1828800"/>
                <a:gd name="connsiteY3" fmla="*/ 914400 h 914400"/>
                <a:gd name="connsiteX4" fmla="*/ 0 w 1828800"/>
                <a:gd name="connsiteY4" fmla="*/ 914400 h 914400"/>
                <a:gd name="connsiteX5" fmla="*/ 118000 w 1828800"/>
                <a:gd name="connsiteY5" fmla="*/ 457200 h 914400"/>
                <a:gd name="connsiteX0" fmla="*/ 0 w 1828800"/>
                <a:gd name="connsiteY0" fmla="*/ 0 h 914400"/>
                <a:gd name="connsiteX1" fmla="*/ 1710800 w 1828800"/>
                <a:gd name="connsiteY1" fmla="*/ 0 h 914400"/>
                <a:gd name="connsiteX2" fmla="*/ 1828800 w 1828800"/>
                <a:gd name="connsiteY2" fmla="*/ 457200 h 914400"/>
                <a:gd name="connsiteX3" fmla="*/ 1710800 w 1828800"/>
                <a:gd name="connsiteY3" fmla="*/ 914400 h 914400"/>
                <a:gd name="connsiteX4" fmla="*/ 0 w 1828800"/>
                <a:gd name="connsiteY4" fmla="*/ 914400 h 914400"/>
                <a:gd name="connsiteX5" fmla="*/ 118000 w 1828800"/>
                <a:gd name="connsiteY5" fmla="*/ 457200 h 914400"/>
                <a:gd name="connsiteX0" fmla="*/ 0 w 1828800"/>
                <a:gd name="connsiteY0" fmla="*/ 0 h 914400"/>
                <a:gd name="connsiteX1" fmla="*/ 1710800 w 1828800"/>
                <a:gd name="connsiteY1" fmla="*/ 0 h 914400"/>
                <a:gd name="connsiteX2" fmla="*/ 1828800 w 1828800"/>
                <a:gd name="connsiteY2" fmla="*/ 457200 h 914400"/>
                <a:gd name="connsiteX3" fmla="*/ 1710800 w 1828800"/>
                <a:gd name="connsiteY3" fmla="*/ 914400 h 914400"/>
                <a:gd name="connsiteX4" fmla="*/ 0 w 1828800"/>
                <a:gd name="connsiteY4" fmla="*/ 914400 h 914400"/>
                <a:gd name="connsiteX5" fmla="*/ 118000 w 1828800"/>
                <a:gd name="connsiteY5" fmla="*/ 4572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8800" h="914400">
                  <a:moveTo>
                    <a:pt x="0" y="0"/>
                  </a:moveTo>
                  <a:lnTo>
                    <a:pt x="1710800" y="0"/>
                  </a:lnTo>
                  <a:lnTo>
                    <a:pt x="1828800" y="457200"/>
                  </a:lnTo>
                  <a:lnTo>
                    <a:pt x="1710800" y="914400"/>
                  </a:lnTo>
                  <a:lnTo>
                    <a:pt x="0" y="914400"/>
                  </a:lnTo>
                  <a:lnTo>
                    <a:pt x="118000" y="457200"/>
                  </a:lnTo>
                  <a:close/>
                </a:path>
              </a:pathLst>
            </a:custGeom>
            <a:grpFill/>
            <a:ln w="9525" cap="flat" cmpd="sng" algn="ctr">
              <a:noFill/>
              <a:prstDash val="solid"/>
            </a:ln>
            <a:effectLst/>
          </p:spPr>
          <p:txBody>
            <a:bodyPr rtlCol="0" anchor="ctr"/>
            <a:lstStyle/>
            <a:p>
              <a:pPr algn="ctr" defTabSz="914218">
                <a:defRPr/>
              </a:pPr>
              <a:endParaRPr lang="en-US" sz="1000" kern="0">
                <a:solidFill>
                  <a:srgbClr val="FFFFFF"/>
                </a:solidFill>
                <a:latin typeface="Arial"/>
                <a:cs typeface="Arial"/>
              </a:endParaRPr>
            </a:p>
          </p:txBody>
        </p:sp>
        <p:sp>
          <p:nvSpPr>
            <p:cNvPr id="77" name="TextBox 92">
              <a:extLst>
                <a:ext uri="{FF2B5EF4-FFF2-40B4-BE49-F238E27FC236}">
                  <a16:creationId xmlns:a16="http://schemas.microsoft.com/office/drawing/2014/main" id="{3F527149-5EC4-40CE-846E-BAFD24660D1A}"/>
                </a:ext>
              </a:extLst>
            </p:cNvPr>
            <p:cNvSpPr txBox="1"/>
            <p:nvPr>
              <p:custDataLst>
                <p:tags r:id="rId22"/>
              </p:custDataLst>
            </p:nvPr>
          </p:nvSpPr>
          <p:spPr>
            <a:xfrm>
              <a:off x="1783111" y="845732"/>
              <a:ext cx="1348766" cy="496026"/>
            </a:xfrm>
            <a:prstGeom prst="rect">
              <a:avLst/>
            </a:prstGeom>
            <a:grpFill/>
          </p:spPr>
          <p:txBody>
            <a:bodyPr vert="horz" lIns="0" tIns="0" rIns="0" bIns="0" rtlCol="0" anchor="ctr">
              <a:noAutofit/>
            </a:bodyPr>
            <a:lstStyle>
              <a:lvl1pPr marL="0" lvl="0" indent="0" defTabSz="913526" eaLnBrk="1" latinLnBrk="0" hangingPunct="1">
                <a:buClr>
                  <a:schemeClr val="tx2"/>
                </a:buClr>
                <a:buSzPct val="100000"/>
                <a:defRPr lang="en-GB" sz="1600" baseline="0" dirty="0">
                  <a:latin typeface="+mn-lt"/>
                </a:defRPr>
              </a:lvl1pPr>
              <a:lvl2pPr marL="198346" indent="-194673" defTabSz="913526" eaLnBrk="1" latinLnBrk="0" hangingPunct="1">
                <a:buClr>
                  <a:schemeClr val="tx2"/>
                </a:buClr>
                <a:buSzPct val="120000"/>
                <a:buFontTx/>
                <a:buBlip>
                  <a:blip r:embed="rId27"/>
                </a:buBlip>
                <a:defRPr lang="en-GB" sz="1600" baseline="0" dirty="0">
                  <a:latin typeface="+mn-lt"/>
                </a:defRPr>
              </a:lvl2pPr>
              <a:lvl3pPr marL="381000" indent="-190500" defTabSz="913526" eaLnBrk="1" latinLnBrk="0" hangingPunct="1">
                <a:buClr>
                  <a:schemeClr val="tx2"/>
                </a:buClr>
                <a:buSzPct val="120000"/>
                <a:buFontTx/>
                <a:buBlip>
                  <a:blip r:embed="rId28"/>
                </a:buBlip>
                <a:defRPr lang="en-GB" sz="1600" baseline="0" dirty="0">
                  <a:latin typeface="+mn-lt"/>
                </a:defRPr>
              </a:lvl3pPr>
              <a:lvl4pPr marL="558800" indent="-209550" defTabSz="913526" eaLnBrk="1" latinLnBrk="0" hangingPunct="1">
                <a:buClr>
                  <a:schemeClr val="tx2"/>
                </a:buClr>
                <a:buSzPct val="120000"/>
                <a:buFontTx/>
                <a:buBlip>
                  <a:blip r:embed="rId29"/>
                </a:buBlip>
                <a:defRPr lang="en-GB" sz="1600" baseline="0" dirty="0">
                  <a:latin typeface="+mn-lt"/>
                </a:defRPr>
              </a:lvl4pPr>
              <a:lvl5pPr marL="717550" indent="-158750" defTabSz="913526" eaLnBrk="1" latinLnBrk="0" hangingPunct="1">
                <a:buClr>
                  <a:schemeClr val="tx2"/>
                </a:buClr>
                <a:buSzPct val="140000"/>
                <a:buFontTx/>
                <a:buBlip>
                  <a:blip r:embed="rId30"/>
                </a:buBlip>
                <a:defRPr lang="en-GB" sz="1600" baseline="0" dirty="0">
                  <a:latin typeface="+mn-lt"/>
                </a:defRPr>
              </a:lvl5pPr>
              <a:lvl6pPr marL="1020090" indent="-177099" defTabSz="1218095" fontAlgn="base">
                <a:spcBef>
                  <a:spcPct val="0"/>
                </a:spcBef>
                <a:spcAft>
                  <a:spcPct val="0"/>
                </a:spcAft>
                <a:buClr>
                  <a:schemeClr val="tx2"/>
                </a:buClr>
                <a:buSzPct val="89000"/>
                <a:buFont typeface="Arial" charset="0"/>
                <a:buChar char="-"/>
                <a:defRPr sz="2176" baseline="0">
                  <a:latin typeface="+mn-lt"/>
                </a:defRPr>
              </a:lvl6pPr>
              <a:lvl7pPr marL="1020090" indent="-177099" defTabSz="1218095" fontAlgn="base">
                <a:spcBef>
                  <a:spcPct val="0"/>
                </a:spcBef>
                <a:spcAft>
                  <a:spcPct val="0"/>
                </a:spcAft>
                <a:buClr>
                  <a:schemeClr val="tx2"/>
                </a:buClr>
                <a:buSzPct val="89000"/>
                <a:buFont typeface="Arial" charset="0"/>
                <a:buChar char="-"/>
                <a:defRPr sz="2176" baseline="0">
                  <a:latin typeface="+mn-lt"/>
                </a:defRPr>
              </a:lvl7pPr>
              <a:lvl8pPr marL="1020090" indent="-177099" defTabSz="1218095" fontAlgn="base">
                <a:spcBef>
                  <a:spcPct val="0"/>
                </a:spcBef>
                <a:spcAft>
                  <a:spcPct val="0"/>
                </a:spcAft>
                <a:buClr>
                  <a:schemeClr val="tx2"/>
                </a:buClr>
                <a:buSzPct val="89000"/>
                <a:buFont typeface="Arial" charset="0"/>
                <a:buChar char="-"/>
                <a:defRPr sz="2176" baseline="0">
                  <a:latin typeface="+mn-lt"/>
                </a:defRPr>
              </a:lvl8pPr>
              <a:lvl9pPr marL="1020090" indent="-177099" defTabSz="1218095" fontAlgn="base">
                <a:spcBef>
                  <a:spcPct val="0"/>
                </a:spcBef>
                <a:spcAft>
                  <a:spcPct val="0"/>
                </a:spcAft>
                <a:buClr>
                  <a:schemeClr val="tx2"/>
                </a:buClr>
                <a:buSzPct val="89000"/>
                <a:buFont typeface="Arial" charset="0"/>
                <a:buChar char="-"/>
                <a:defRPr sz="2176" baseline="0">
                  <a:latin typeface="+mn-lt"/>
                </a:defRPr>
              </a:lvl9pPr>
            </a:lstStyle>
            <a:p>
              <a:pPr defTabSz="913344">
                <a:buClr>
                  <a:srgbClr val="595959"/>
                </a:buClr>
                <a:defRPr/>
              </a:pPr>
              <a:r>
                <a:rPr lang="en-US" sz="1000" b="1" kern="0" dirty="0">
                  <a:solidFill>
                    <a:srgbClr val="FFFFFF"/>
                  </a:solidFill>
                  <a:latin typeface="Arial"/>
                  <a:cs typeface="Arial"/>
                </a:rPr>
                <a:t>Data preparation </a:t>
              </a:r>
            </a:p>
          </p:txBody>
        </p:sp>
      </p:grpSp>
      <p:grpSp>
        <p:nvGrpSpPr>
          <p:cNvPr id="78" name="Group 118">
            <a:extLst>
              <a:ext uri="{FF2B5EF4-FFF2-40B4-BE49-F238E27FC236}">
                <a16:creationId xmlns:a16="http://schemas.microsoft.com/office/drawing/2014/main" id="{3F2B321B-066F-4356-A0AE-0F43EF40EDD5}"/>
              </a:ext>
            </a:extLst>
          </p:cNvPr>
          <p:cNvGrpSpPr/>
          <p:nvPr>
            <p:custDataLst>
              <p:tags r:id="rId8"/>
            </p:custDataLst>
          </p:nvPr>
        </p:nvGrpSpPr>
        <p:grpSpPr>
          <a:xfrm>
            <a:off x="4052895" y="1598163"/>
            <a:ext cx="1862954" cy="516175"/>
            <a:chOff x="3208967" y="805730"/>
            <a:chExt cx="1863440" cy="576030"/>
          </a:xfrm>
          <a:solidFill>
            <a:srgbClr val="00BCFF"/>
          </a:solidFill>
        </p:grpSpPr>
        <p:sp>
          <p:nvSpPr>
            <p:cNvPr id="79" name="Freeform: Shape 94">
              <a:extLst>
                <a:ext uri="{FF2B5EF4-FFF2-40B4-BE49-F238E27FC236}">
                  <a16:creationId xmlns:a16="http://schemas.microsoft.com/office/drawing/2014/main" id="{23F8DD5D-5F29-4DAF-8399-148DAC7FFB6C}"/>
                </a:ext>
              </a:extLst>
            </p:cNvPr>
            <p:cNvSpPr/>
            <p:nvPr>
              <p:custDataLst>
                <p:tags r:id="rId19"/>
              </p:custDataLst>
            </p:nvPr>
          </p:nvSpPr>
          <p:spPr>
            <a:xfrm>
              <a:off x="3208967" y="805730"/>
              <a:ext cx="1863440" cy="576030"/>
            </a:xfrm>
            <a:custGeom>
              <a:avLst/>
              <a:gdLst>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164592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164592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164592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236176 w 1828800"/>
                <a:gd name="connsiteY5" fmla="*/ 457200 h 914400"/>
                <a:gd name="connsiteX0" fmla="*/ 0 w 1828800"/>
                <a:gd name="connsiteY0" fmla="*/ 0 h 914400"/>
                <a:gd name="connsiteX1" fmla="*/ 1592624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236176 w 1828800"/>
                <a:gd name="connsiteY5" fmla="*/ 457200 h 914400"/>
                <a:gd name="connsiteX0" fmla="*/ 0 w 1828800"/>
                <a:gd name="connsiteY0" fmla="*/ 0 h 914400"/>
                <a:gd name="connsiteX1" fmla="*/ 1592624 w 1828800"/>
                <a:gd name="connsiteY1" fmla="*/ 0 h 914400"/>
                <a:gd name="connsiteX2" fmla="*/ 1828800 w 1828800"/>
                <a:gd name="connsiteY2" fmla="*/ 457200 h 914400"/>
                <a:gd name="connsiteX3" fmla="*/ 1592624 w 1828800"/>
                <a:gd name="connsiteY3" fmla="*/ 914400 h 914400"/>
                <a:gd name="connsiteX4" fmla="*/ 0 w 1828800"/>
                <a:gd name="connsiteY4" fmla="*/ 914400 h 914400"/>
                <a:gd name="connsiteX5" fmla="*/ 236176 w 1828800"/>
                <a:gd name="connsiteY5" fmla="*/ 457200 h 914400"/>
                <a:gd name="connsiteX0" fmla="*/ 0 w 1828800"/>
                <a:gd name="connsiteY0" fmla="*/ 0 h 914400"/>
                <a:gd name="connsiteX1" fmla="*/ 1592624 w 1828800"/>
                <a:gd name="connsiteY1" fmla="*/ 0 h 914400"/>
                <a:gd name="connsiteX2" fmla="*/ 1828800 w 1828800"/>
                <a:gd name="connsiteY2" fmla="*/ 457200 h 914400"/>
                <a:gd name="connsiteX3" fmla="*/ 1592624 w 1828800"/>
                <a:gd name="connsiteY3" fmla="*/ 914400 h 914400"/>
                <a:gd name="connsiteX4" fmla="*/ 0 w 1828800"/>
                <a:gd name="connsiteY4" fmla="*/ 914400 h 914400"/>
                <a:gd name="connsiteX5" fmla="*/ 197675 w 1828800"/>
                <a:gd name="connsiteY5" fmla="*/ 457200 h 914400"/>
                <a:gd name="connsiteX0" fmla="*/ 0 w 1828800"/>
                <a:gd name="connsiteY0" fmla="*/ 0 h 914400"/>
                <a:gd name="connsiteX1" fmla="*/ 1631125 w 1828800"/>
                <a:gd name="connsiteY1" fmla="*/ 0 h 914400"/>
                <a:gd name="connsiteX2" fmla="*/ 1828800 w 1828800"/>
                <a:gd name="connsiteY2" fmla="*/ 457200 h 914400"/>
                <a:gd name="connsiteX3" fmla="*/ 1592624 w 1828800"/>
                <a:gd name="connsiteY3" fmla="*/ 914400 h 914400"/>
                <a:gd name="connsiteX4" fmla="*/ 0 w 1828800"/>
                <a:gd name="connsiteY4" fmla="*/ 914400 h 914400"/>
                <a:gd name="connsiteX5" fmla="*/ 197675 w 1828800"/>
                <a:gd name="connsiteY5" fmla="*/ 457200 h 914400"/>
                <a:gd name="connsiteX0" fmla="*/ 0 w 1828800"/>
                <a:gd name="connsiteY0" fmla="*/ 0 h 914400"/>
                <a:gd name="connsiteX1" fmla="*/ 1631125 w 1828800"/>
                <a:gd name="connsiteY1" fmla="*/ 0 h 914400"/>
                <a:gd name="connsiteX2" fmla="*/ 1828800 w 1828800"/>
                <a:gd name="connsiteY2" fmla="*/ 457200 h 914400"/>
                <a:gd name="connsiteX3" fmla="*/ 1631125 w 1828800"/>
                <a:gd name="connsiteY3" fmla="*/ 914400 h 914400"/>
                <a:gd name="connsiteX4" fmla="*/ 0 w 1828800"/>
                <a:gd name="connsiteY4" fmla="*/ 914400 h 914400"/>
                <a:gd name="connsiteX5" fmla="*/ 197675 w 1828800"/>
                <a:gd name="connsiteY5" fmla="*/ 457200 h 914400"/>
                <a:gd name="connsiteX0" fmla="*/ 0 w 1828800"/>
                <a:gd name="connsiteY0" fmla="*/ 0 h 914400"/>
                <a:gd name="connsiteX1" fmla="*/ 1631125 w 1828800"/>
                <a:gd name="connsiteY1" fmla="*/ 0 h 914400"/>
                <a:gd name="connsiteX2" fmla="*/ 1828800 w 1828800"/>
                <a:gd name="connsiteY2" fmla="*/ 457200 h 914400"/>
                <a:gd name="connsiteX3" fmla="*/ 1631125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34113 w 1828800"/>
                <a:gd name="connsiteY1" fmla="*/ 0 h 914400"/>
                <a:gd name="connsiteX2" fmla="*/ 1828800 w 1828800"/>
                <a:gd name="connsiteY2" fmla="*/ 457200 h 914400"/>
                <a:gd name="connsiteX3" fmla="*/ 1631125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34113 w 1828800"/>
                <a:gd name="connsiteY1" fmla="*/ 0 h 914400"/>
                <a:gd name="connsiteX2" fmla="*/ 1828800 w 1828800"/>
                <a:gd name="connsiteY2" fmla="*/ 457200 h 914400"/>
                <a:gd name="connsiteX3" fmla="*/ 1634113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34113 w 1828800"/>
                <a:gd name="connsiteY1" fmla="*/ 0 h 914400"/>
                <a:gd name="connsiteX2" fmla="*/ 1828800 w 1828800"/>
                <a:gd name="connsiteY2" fmla="*/ 457200 h 914400"/>
                <a:gd name="connsiteX3" fmla="*/ 1634113 w 1828800"/>
                <a:gd name="connsiteY3" fmla="*/ 914400 h 914400"/>
                <a:gd name="connsiteX4" fmla="*/ 0 w 1828800"/>
                <a:gd name="connsiteY4" fmla="*/ 914400 h 914400"/>
                <a:gd name="connsiteX5" fmla="*/ 194687 w 1828800"/>
                <a:gd name="connsiteY5" fmla="*/ 457200 h 914400"/>
                <a:gd name="connsiteX0" fmla="*/ 0 w 1828800"/>
                <a:gd name="connsiteY0" fmla="*/ 0 h 914400"/>
                <a:gd name="connsiteX1" fmla="*/ 1634113 w 1828800"/>
                <a:gd name="connsiteY1" fmla="*/ 0 h 914400"/>
                <a:gd name="connsiteX2" fmla="*/ 1828800 w 1828800"/>
                <a:gd name="connsiteY2" fmla="*/ 457200 h 914400"/>
                <a:gd name="connsiteX3" fmla="*/ 1634113 w 1828800"/>
                <a:gd name="connsiteY3" fmla="*/ 914400 h 914400"/>
                <a:gd name="connsiteX4" fmla="*/ 0 w 1828800"/>
                <a:gd name="connsiteY4" fmla="*/ 914400 h 914400"/>
                <a:gd name="connsiteX5" fmla="*/ 194687 w 1828800"/>
                <a:gd name="connsiteY5" fmla="*/ 457200 h 914400"/>
                <a:gd name="connsiteX0" fmla="*/ 0 w 1828800"/>
                <a:gd name="connsiteY0" fmla="*/ 0 h 914400"/>
                <a:gd name="connsiteX1" fmla="*/ 1634113 w 1828800"/>
                <a:gd name="connsiteY1" fmla="*/ 0 h 914400"/>
                <a:gd name="connsiteX2" fmla="*/ 1828800 w 1828800"/>
                <a:gd name="connsiteY2" fmla="*/ 457200 h 914400"/>
                <a:gd name="connsiteX3" fmla="*/ 1634113 w 1828800"/>
                <a:gd name="connsiteY3" fmla="*/ 914400 h 914400"/>
                <a:gd name="connsiteX4" fmla="*/ 0 w 1828800"/>
                <a:gd name="connsiteY4" fmla="*/ 914400 h 914400"/>
                <a:gd name="connsiteX5" fmla="*/ 194687 w 1828800"/>
                <a:gd name="connsiteY5" fmla="*/ 457200 h 914400"/>
                <a:gd name="connsiteX0" fmla="*/ 0 w 1828800"/>
                <a:gd name="connsiteY0" fmla="*/ 0 h 914400"/>
                <a:gd name="connsiteX1" fmla="*/ 1634113 w 1828800"/>
                <a:gd name="connsiteY1" fmla="*/ 0 h 914400"/>
                <a:gd name="connsiteX2" fmla="*/ 1828800 w 1828800"/>
                <a:gd name="connsiteY2" fmla="*/ 457200 h 914400"/>
                <a:gd name="connsiteX3" fmla="*/ 1634113 w 1828800"/>
                <a:gd name="connsiteY3" fmla="*/ 914400 h 914400"/>
                <a:gd name="connsiteX4" fmla="*/ 0 w 1828800"/>
                <a:gd name="connsiteY4" fmla="*/ 914400 h 914400"/>
                <a:gd name="connsiteX5" fmla="*/ 263727 w 1828800"/>
                <a:gd name="connsiteY5" fmla="*/ 457200 h 914400"/>
                <a:gd name="connsiteX0" fmla="*/ 0 w 1828800"/>
                <a:gd name="connsiteY0" fmla="*/ 0 h 914400"/>
                <a:gd name="connsiteX1" fmla="*/ 1565073 w 1828800"/>
                <a:gd name="connsiteY1" fmla="*/ 0 h 914400"/>
                <a:gd name="connsiteX2" fmla="*/ 1828800 w 1828800"/>
                <a:gd name="connsiteY2" fmla="*/ 457200 h 914400"/>
                <a:gd name="connsiteX3" fmla="*/ 1634113 w 1828800"/>
                <a:gd name="connsiteY3" fmla="*/ 914400 h 914400"/>
                <a:gd name="connsiteX4" fmla="*/ 0 w 1828800"/>
                <a:gd name="connsiteY4" fmla="*/ 914400 h 914400"/>
                <a:gd name="connsiteX5" fmla="*/ 263727 w 1828800"/>
                <a:gd name="connsiteY5" fmla="*/ 457200 h 914400"/>
                <a:gd name="connsiteX0" fmla="*/ 0 w 1828800"/>
                <a:gd name="connsiteY0" fmla="*/ 0 h 914400"/>
                <a:gd name="connsiteX1" fmla="*/ 1565073 w 1828800"/>
                <a:gd name="connsiteY1" fmla="*/ 0 h 914400"/>
                <a:gd name="connsiteX2" fmla="*/ 1828800 w 1828800"/>
                <a:gd name="connsiteY2" fmla="*/ 457200 h 914400"/>
                <a:gd name="connsiteX3" fmla="*/ 1565073 w 1828800"/>
                <a:gd name="connsiteY3" fmla="*/ 914400 h 914400"/>
                <a:gd name="connsiteX4" fmla="*/ 0 w 1828800"/>
                <a:gd name="connsiteY4" fmla="*/ 914400 h 914400"/>
                <a:gd name="connsiteX5" fmla="*/ 263727 w 1828800"/>
                <a:gd name="connsiteY5" fmla="*/ 457200 h 914400"/>
                <a:gd name="connsiteX0" fmla="*/ 0 w 1828800"/>
                <a:gd name="connsiteY0" fmla="*/ 0 h 914400"/>
                <a:gd name="connsiteX1" fmla="*/ 1565073 w 1828800"/>
                <a:gd name="connsiteY1" fmla="*/ 0 h 914400"/>
                <a:gd name="connsiteX2" fmla="*/ 1828800 w 1828800"/>
                <a:gd name="connsiteY2" fmla="*/ 457200 h 914400"/>
                <a:gd name="connsiteX3" fmla="*/ 1565073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565073 w 1828800"/>
                <a:gd name="connsiteY1" fmla="*/ 0 h 914400"/>
                <a:gd name="connsiteX2" fmla="*/ 1828800 w 1828800"/>
                <a:gd name="connsiteY2" fmla="*/ 457200 h 914400"/>
                <a:gd name="connsiteX3" fmla="*/ 1565073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565073 w 1828800"/>
                <a:gd name="connsiteY1" fmla="*/ 0 h 914400"/>
                <a:gd name="connsiteX2" fmla="*/ 1828800 w 1828800"/>
                <a:gd name="connsiteY2" fmla="*/ 457200 h 914400"/>
                <a:gd name="connsiteX3" fmla="*/ 1565073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565073 w 1828800"/>
                <a:gd name="connsiteY1" fmla="*/ 0 h 914400"/>
                <a:gd name="connsiteX2" fmla="*/ 1828800 w 1828800"/>
                <a:gd name="connsiteY2" fmla="*/ 457200 h 914400"/>
                <a:gd name="connsiteX3" fmla="*/ 1565073 w 1828800"/>
                <a:gd name="connsiteY3" fmla="*/ 914400 h 914400"/>
                <a:gd name="connsiteX4" fmla="*/ 0 w 1828800"/>
                <a:gd name="connsiteY4" fmla="*/ 914400 h 914400"/>
                <a:gd name="connsiteX5" fmla="*/ 263727 w 1828800"/>
                <a:gd name="connsiteY5" fmla="*/ 457200 h 914400"/>
                <a:gd name="connsiteX0" fmla="*/ 0 w 1828800"/>
                <a:gd name="connsiteY0" fmla="*/ 0 h 914400"/>
                <a:gd name="connsiteX1" fmla="*/ 1565073 w 1828800"/>
                <a:gd name="connsiteY1" fmla="*/ 0 h 914400"/>
                <a:gd name="connsiteX2" fmla="*/ 1828800 w 1828800"/>
                <a:gd name="connsiteY2" fmla="*/ 457200 h 914400"/>
                <a:gd name="connsiteX3" fmla="*/ 1565073 w 1828800"/>
                <a:gd name="connsiteY3" fmla="*/ 914400 h 914400"/>
                <a:gd name="connsiteX4" fmla="*/ 0 w 1828800"/>
                <a:gd name="connsiteY4" fmla="*/ 914400 h 914400"/>
                <a:gd name="connsiteX5" fmla="*/ 263727 w 1828800"/>
                <a:gd name="connsiteY5" fmla="*/ 457200 h 914400"/>
                <a:gd name="connsiteX0" fmla="*/ 0 w 1828800"/>
                <a:gd name="connsiteY0" fmla="*/ 0 h 914400"/>
                <a:gd name="connsiteX1" fmla="*/ 1565073 w 1828800"/>
                <a:gd name="connsiteY1" fmla="*/ 0 h 914400"/>
                <a:gd name="connsiteX2" fmla="*/ 1828800 w 1828800"/>
                <a:gd name="connsiteY2" fmla="*/ 457200 h 914400"/>
                <a:gd name="connsiteX3" fmla="*/ 1565073 w 1828800"/>
                <a:gd name="connsiteY3" fmla="*/ 914400 h 914400"/>
                <a:gd name="connsiteX4" fmla="*/ 0 w 1828800"/>
                <a:gd name="connsiteY4" fmla="*/ 914400 h 914400"/>
                <a:gd name="connsiteX5" fmla="*/ 263727 w 1828800"/>
                <a:gd name="connsiteY5" fmla="*/ 457200 h 914400"/>
                <a:gd name="connsiteX0" fmla="*/ 0 w 1828800"/>
                <a:gd name="connsiteY0" fmla="*/ 0 h 914400"/>
                <a:gd name="connsiteX1" fmla="*/ 1565073 w 1828800"/>
                <a:gd name="connsiteY1" fmla="*/ 0 h 914400"/>
                <a:gd name="connsiteX2" fmla="*/ 1828800 w 1828800"/>
                <a:gd name="connsiteY2" fmla="*/ 457200 h 914400"/>
                <a:gd name="connsiteX3" fmla="*/ 1565073 w 1828800"/>
                <a:gd name="connsiteY3" fmla="*/ 914400 h 914400"/>
                <a:gd name="connsiteX4" fmla="*/ 0 w 1828800"/>
                <a:gd name="connsiteY4" fmla="*/ 914400 h 914400"/>
                <a:gd name="connsiteX5" fmla="*/ 187705 w 1828800"/>
                <a:gd name="connsiteY5" fmla="*/ 457200 h 914400"/>
                <a:gd name="connsiteX0" fmla="*/ 0 w 1828800"/>
                <a:gd name="connsiteY0" fmla="*/ 0 h 914400"/>
                <a:gd name="connsiteX1" fmla="*/ 1641095 w 1828800"/>
                <a:gd name="connsiteY1" fmla="*/ 0 h 914400"/>
                <a:gd name="connsiteX2" fmla="*/ 1828800 w 1828800"/>
                <a:gd name="connsiteY2" fmla="*/ 457200 h 914400"/>
                <a:gd name="connsiteX3" fmla="*/ 1565073 w 1828800"/>
                <a:gd name="connsiteY3" fmla="*/ 914400 h 914400"/>
                <a:gd name="connsiteX4" fmla="*/ 0 w 1828800"/>
                <a:gd name="connsiteY4" fmla="*/ 914400 h 914400"/>
                <a:gd name="connsiteX5" fmla="*/ 187705 w 1828800"/>
                <a:gd name="connsiteY5" fmla="*/ 457200 h 914400"/>
                <a:gd name="connsiteX0" fmla="*/ 0 w 1828800"/>
                <a:gd name="connsiteY0" fmla="*/ 0 h 914400"/>
                <a:gd name="connsiteX1" fmla="*/ 1641095 w 1828800"/>
                <a:gd name="connsiteY1" fmla="*/ 0 h 914400"/>
                <a:gd name="connsiteX2" fmla="*/ 1828800 w 1828800"/>
                <a:gd name="connsiteY2" fmla="*/ 457200 h 914400"/>
                <a:gd name="connsiteX3" fmla="*/ 1641095 w 1828800"/>
                <a:gd name="connsiteY3" fmla="*/ 914400 h 914400"/>
                <a:gd name="connsiteX4" fmla="*/ 0 w 1828800"/>
                <a:gd name="connsiteY4" fmla="*/ 914400 h 914400"/>
                <a:gd name="connsiteX5" fmla="*/ 187705 w 1828800"/>
                <a:gd name="connsiteY5" fmla="*/ 457200 h 914400"/>
                <a:gd name="connsiteX0" fmla="*/ 0 w 1828800"/>
                <a:gd name="connsiteY0" fmla="*/ 0 h 914400"/>
                <a:gd name="connsiteX1" fmla="*/ 1641095 w 1828800"/>
                <a:gd name="connsiteY1" fmla="*/ 0 h 914400"/>
                <a:gd name="connsiteX2" fmla="*/ 1828800 w 1828800"/>
                <a:gd name="connsiteY2" fmla="*/ 457200 h 914400"/>
                <a:gd name="connsiteX3" fmla="*/ 1641095 w 1828800"/>
                <a:gd name="connsiteY3" fmla="*/ 914400 h 914400"/>
                <a:gd name="connsiteX4" fmla="*/ 0 w 1828800"/>
                <a:gd name="connsiteY4" fmla="*/ 914400 h 914400"/>
                <a:gd name="connsiteX5" fmla="*/ 218074 w 1828800"/>
                <a:gd name="connsiteY5" fmla="*/ 457200 h 914400"/>
                <a:gd name="connsiteX0" fmla="*/ 0 w 1828800"/>
                <a:gd name="connsiteY0" fmla="*/ 0 h 914400"/>
                <a:gd name="connsiteX1" fmla="*/ 1610726 w 1828800"/>
                <a:gd name="connsiteY1" fmla="*/ 0 h 914400"/>
                <a:gd name="connsiteX2" fmla="*/ 1828800 w 1828800"/>
                <a:gd name="connsiteY2" fmla="*/ 457200 h 914400"/>
                <a:gd name="connsiteX3" fmla="*/ 1641095 w 1828800"/>
                <a:gd name="connsiteY3" fmla="*/ 914400 h 914400"/>
                <a:gd name="connsiteX4" fmla="*/ 0 w 1828800"/>
                <a:gd name="connsiteY4" fmla="*/ 914400 h 914400"/>
                <a:gd name="connsiteX5" fmla="*/ 218074 w 1828800"/>
                <a:gd name="connsiteY5" fmla="*/ 457200 h 914400"/>
                <a:gd name="connsiteX0" fmla="*/ 0 w 1828800"/>
                <a:gd name="connsiteY0" fmla="*/ 0 h 914400"/>
                <a:gd name="connsiteX1" fmla="*/ 1610726 w 1828800"/>
                <a:gd name="connsiteY1" fmla="*/ 0 h 914400"/>
                <a:gd name="connsiteX2" fmla="*/ 1828800 w 1828800"/>
                <a:gd name="connsiteY2" fmla="*/ 457200 h 914400"/>
                <a:gd name="connsiteX3" fmla="*/ 1610726 w 1828800"/>
                <a:gd name="connsiteY3" fmla="*/ 914400 h 914400"/>
                <a:gd name="connsiteX4" fmla="*/ 0 w 1828800"/>
                <a:gd name="connsiteY4" fmla="*/ 914400 h 914400"/>
                <a:gd name="connsiteX5" fmla="*/ 218074 w 1828800"/>
                <a:gd name="connsiteY5" fmla="*/ 457200 h 914400"/>
                <a:gd name="connsiteX0" fmla="*/ 0 w 1828800"/>
                <a:gd name="connsiteY0" fmla="*/ 0 h 914400"/>
                <a:gd name="connsiteX1" fmla="*/ 1610726 w 1828800"/>
                <a:gd name="connsiteY1" fmla="*/ 0 h 914400"/>
                <a:gd name="connsiteX2" fmla="*/ 1828800 w 1828800"/>
                <a:gd name="connsiteY2" fmla="*/ 457200 h 914400"/>
                <a:gd name="connsiteX3" fmla="*/ 1610726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10726 w 1828800"/>
                <a:gd name="connsiteY1" fmla="*/ 0 h 914400"/>
                <a:gd name="connsiteX2" fmla="*/ 1828800 w 1828800"/>
                <a:gd name="connsiteY2" fmla="*/ 457200 h 914400"/>
                <a:gd name="connsiteX3" fmla="*/ 1610726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10726 w 1828800"/>
                <a:gd name="connsiteY1" fmla="*/ 0 h 914400"/>
                <a:gd name="connsiteX2" fmla="*/ 1828800 w 1828800"/>
                <a:gd name="connsiteY2" fmla="*/ 457200 h 914400"/>
                <a:gd name="connsiteX3" fmla="*/ 1610726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10726 w 1828800"/>
                <a:gd name="connsiteY1" fmla="*/ 0 h 914400"/>
                <a:gd name="connsiteX2" fmla="*/ 1828800 w 1828800"/>
                <a:gd name="connsiteY2" fmla="*/ 457200 h 914400"/>
                <a:gd name="connsiteX3" fmla="*/ 1610726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740249 w 1828800"/>
                <a:gd name="connsiteY1" fmla="*/ 0 h 914400"/>
                <a:gd name="connsiteX2" fmla="*/ 1828800 w 1828800"/>
                <a:gd name="connsiteY2" fmla="*/ 457200 h 914400"/>
                <a:gd name="connsiteX3" fmla="*/ 1610726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740249 w 1828800"/>
                <a:gd name="connsiteY1" fmla="*/ 0 h 914400"/>
                <a:gd name="connsiteX2" fmla="*/ 1828800 w 1828800"/>
                <a:gd name="connsiteY2" fmla="*/ 457200 h 914400"/>
                <a:gd name="connsiteX3" fmla="*/ 1740249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740249 w 1828800"/>
                <a:gd name="connsiteY1" fmla="*/ 0 h 914400"/>
                <a:gd name="connsiteX2" fmla="*/ 1828800 w 1828800"/>
                <a:gd name="connsiteY2" fmla="*/ 457200 h 914400"/>
                <a:gd name="connsiteX3" fmla="*/ 1740249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727041 w 1828800"/>
                <a:gd name="connsiteY1" fmla="*/ 0 h 914400"/>
                <a:gd name="connsiteX2" fmla="*/ 1828800 w 1828800"/>
                <a:gd name="connsiteY2" fmla="*/ 457200 h 914400"/>
                <a:gd name="connsiteX3" fmla="*/ 1740249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727041 w 1828800"/>
                <a:gd name="connsiteY1" fmla="*/ 0 h 914400"/>
                <a:gd name="connsiteX2" fmla="*/ 1828800 w 1828800"/>
                <a:gd name="connsiteY2" fmla="*/ 457200 h 914400"/>
                <a:gd name="connsiteX3" fmla="*/ 1727041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727041 w 1828800"/>
                <a:gd name="connsiteY1" fmla="*/ 0 h 914400"/>
                <a:gd name="connsiteX2" fmla="*/ 1828800 w 1828800"/>
                <a:gd name="connsiteY2" fmla="*/ 457200 h 914400"/>
                <a:gd name="connsiteX3" fmla="*/ 1727041 w 1828800"/>
                <a:gd name="connsiteY3" fmla="*/ 914400 h 914400"/>
                <a:gd name="connsiteX4" fmla="*/ 0 w 1828800"/>
                <a:gd name="connsiteY4" fmla="*/ 914400 h 914400"/>
                <a:gd name="connsiteX5" fmla="*/ 101758 w 1828800"/>
                <a:gd name="connsiteY5" fmla="*/ 457200 h 914400"/>
                <a:gd name="connsiteX0" fmla="*/ 0 w 1828800"/>
                <a:gd name="connsiteY0" fmla="*/ 0 h 914400"/>
                <a:gd name="connsiteX1" fmla="*/ 1727041 w 1828800"/>
                <a:gd name="connsiteY1" fmla="*/ 0 h 914400"/>
                <a:gd name="connsiteX2" fmla="*/ 1828800 w 1828800"/>
                <a:gd name="connsiteY2" fmla="*/ 457200 h 914400"/>
                <a:gd name="connsiteX3" fmla="*/ 1727041 w 1828800"/>
                <a:gd name="connsiteY3" fmla="*/ 914400 h 914400"/>
                <a:gd name="connsiteX4" fmla="*/ 0 w 1828800"/>
                <a:gd name="connsiteY4" fmla="*/ 914400 h 914400"/>
                <a:gd name="connsiteX5" fmla="*/ 101758 w 1828800"/>
                <a:gd name="connsiteY5" fmla="*/ 457200 h 914400"/>
                <a:gd name="connsiteX0" fmla="*/ 0 w 1828800"/>
                <a:gd name="connsiteY0" fmla="*/ 0 h 914400"/>
                <a:gd name="connsiteX1" fmla="*/ 1727041 w 1828800"/>
                <a:gd name="connsiteY1" fmla="*/ 0 h 914400"/>
                <a:gd name="connsiteX2" fmla="*/ 1828800 w 1828800"/>
                <a:gd name="connsiteY2" fmla="*/ 457200 h 914400"/>
                <a:gd name="connsiteX3" fmla="*/ 1727041 w 1828800"/>
                <a:gd name="connsiteY3" fmla="*/ 914400 h 914400"/>
                <a:gd name="connsiteX4" fmla="*/ 0 w 1828800"/>
                <a:gd name="connsiteY4" fmla="*/ 914400 h 914400"/>
                <a:gd name="connsiteX5" fmla="*/ 101758 w 1828800"/>
                <a:gd name="connsiteY5" fmla="*/ 4572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8800" h="914400">
                  <a:moveTo>
                    <a:pt x="0" y="0"/>
                  </a:moveTo>
                  <a:lnTo>
                    <a:pt x="1727041" y="0"/>
                  </a:lnTo>
                  <a:lnTo>
                    <a:pt x="1828800" y="457200"/>
                  </a:lnTo>
                  <a:lnTo>
                    <a:pt x="1727041" y="914400"/>
                  </a:lnTo>
                  <a:lnTo>
                    <a:pt x="0" y="914400"/>
                  </a:lnTo>
                  <a:lnTo>
                    <a:pt x="101758" y="457200"/>
                  </a:lnTo>
                  <a:close/>
                </a:path>
              </a:pathLst>
            </a:custGeom>
            <a:grpFill/>
            <a:ln w="9525" cap="flat" cmpd="sng" algn="ctr">
              <a:noFill/>
              <a:prstDash val="solid"/>
            </a:ln>
            <a:effectLst/>
          </p:spPr>
          <p:txBody>
            <a:bodyPr rtlCol="0" anchor="ctr"/>
            <a:lstStyle/>
            <a:p>
              <a:pPr algn="ctr" defTabSz="914218">
                <a:defRPr/>
              </a:pPr>
              <a:endParaRPr lang="en-US" sz="1000" kern="0">
                <a:solidFill>
                  <a:srgbClr val="FFFFFF"/>
                </a:solidFill>
                <a:latin typeface="Arial"/>
                <a:cs typeface="Arial"/>
              </a:endParaRPr>
            </a:p>
          </p:txBody>
        </p:sp>
        <p:sp>
          <p:nvSpPr>
            <p:cNvPr id="80" name="TextBox 95">
              <a:extLst>
                <a:ext uri="{FF2B5EF4-FFF2-40B4-BE49-F238E27FC236}">
                  <a16:creationId xmlns:a16="http://schemas.microsoft.com/office/drawing/2014/main" id="{A6296424-3C37-425F-BD42-37040FE52991}"/>
                </a:ext>
              </a:extLst>
            </p:cNvPr>
            <p:cNvSpPr txBox="1"/>
            <p:nvPr>
              <p:custDataLst>
                <p:tags r:id="rId20"/>
              </p:custDataLst>
            </p:nvPr>
          </p:nvSpPr>
          <p:spPr>
            <a:xfrm>
              <a:off x="3363452" y="845732"/>
              <a:ext cx="1605269" cy="496026"/>
            </a:xfrm>
            <a:prstGeom prst="rect">
              <a:avLst/>
            </a:prstGeom>
            <a:grpFill/>
          </p:spPr>
          <p:txBody>
            <a:bodyPr vert="horz" lIns="0" tIns="0" rIns="0" bIns="0" rtlCol="0" anchor="ctr">
              <a:noAutofit/>
            </a:bodyPr>
            <a:lstStyle>
              <a:lvl1pPr marL="0" lvl="0" indent="0" defTabSz="913526" eaLnBrk="1" latinLnBrk="0" hangingPunct="1">
                <a:buClr>
                  <a:schemeClr val="tx2"/>
                </a:buClr>
                <a:buSzPct val="100000"/>
                <a:defRPr lang="en-GB" sz="1600" baseline="0" dirty="0">
                  <a:latin typeface="+mn-lt"/>
                </a:defRPr>
              </a:lvl1pPr>
              <a:lvl2pPr marL="198346" indent="-194673" defTabSz="913526" eaLnBrk="1" latinLnBrk="0" hangingPunct="1">
                <a:buClr>
                  <a:schemeClr val="tx2"/>
                </a:buClr>
                <a:buSzPct val="120000"/>
                <a:buFontTx/>
                <a:buBlip>
                  <a:blip r:embed="rId27"/>
                </a:buBlip>
                <a:defRPr lang="en-GB" sz="1600" baseline="0" dirty="0">
                  <a:latin typeface="+mn-lt"/>
                </a:defRPr>
              </a:lvl2pPr>
              <a:lvl3pPr marL="381000" indent="-190500" defTabSz="913526" eaLnBrk="1" latinLnBrk="0" hangingPunct="1">
                <a:buClr>
                  <a:schemeClr val="tx2"/>
                </a:buClr>
                <a:buSzPct val="120000"/>
                <a:buFontTx/>
                <a:buBlip>
                  <a:blip r:embed="rId28"/>
                </a:buBlip>
                <a:defRPr lang="en-GB" sz="1600" baseline="0" dirty="0">
                  <a:latin typeface="+mn-lt"/>
                </a:defRPr>
              </a:lvl3pPr>
              <a:lvl4pPr marL="558800" indent="-209550" defTabSz="913526" eaLnBrk="1" latinLnBrk="0" hangingPunct="1">
                <a:buClr>
                  <a:schemeClr val="tx2"/>
                </a:buClr>
                <a:buSzPct val="120000"/>
                <a:buFontTx/>
                <a:buBlip>
                  <a:blip r:embed="rId29"/>
                </a:buBlip>
                <a:defRPr lang="en-GB" sz="1600" baseline="0" dirty="0">
                  <a:latin typeface="+mn-lt"/>
                </a:defRPr>
              </a:lvl4pPr>
              <a:lvl5pPr marL="717550" indent="-158750" defTabSz="913526" eaLnBrk="1" latinLnBrk="0" hangingPunct="1">
                <a:buClr>
                  <a:schemeClr val="tx2"/>
                </a:buClr>
                <a:buSzPct val="140000"/>
                <a:buFontTx/>
                <a:buBlip>
                  <a:blip r:embed="rId30"/>
                </a:buBlip>
                <a:defRPr lang="en-GB" sz="1600" baseline="0" dirty="0">
                  <a:latin typeface="+mn-lt"/>
                </a:defRPr>
              </a:lvl5pPr>
              <a:lvl6pPr marL="1020090" indent="-177099" defTabSz="1218095" fontAlgn="base">
                <a:spcBef>
                  <a:spcPct val="0"/>
                </a:spcBef>
                <a:spcAft>
                  <a:spcPct val="0"/>
                </a:spcAft>
                <a:buClr>
                  <a:schemeClr val="tx2"/>
                </a:buClr>
                <a:buSzPct val="89000"/>
                <a:buFont typeface="Arial" charset="0"/>
                <a:buChar char="-"/>
                <a:defRPr sz="2176" baseline="0">
                  <a:latin typeface="+mn-lt"/>
                </a:defRPr>
              </a:lvl6pPr>
              <a:lvl7pPr marL="1020090" indent="-177099" defTabSz="1218095" fontAlgn="base">
                <a:spcBef>
                  <a:spcPct val="0"/>
                </a:spcBef>
                <a:spcAft>
                  <a:spcPct val="0"/>
                </a:spcAft>
                <a:buClr>
                  <a:schemeClr val="tx2"/>
                </a:buClr>
                <a:buSzPct val="89000"/>
                <a:buFont typeface="Arial" charset="0"/>
                <a:buChar char="-"/>
                <a:defRPr sz="2176" baseline="0">
                  <a:latin typeface="+mn-lt"/>
                </a:defRPr>
              </a:lvl7pPr>
              <a:lvl8pPr marL="1020090" indent="-177099" defTabSz="1218095" fontAlgn="base">
                <a:spcBef>
                  <a:spcPct val="0"/>
                </a:spcBef>
                <a:spcAft>
                  <a:spcPct val="0"/>
                </a:spcAft>
                <a:buClr>
                  <a:schemeClr val="tx2"/>
                </a:buClr>
                <a:buSzPct val="89000"/>
                <a:buFont typeface="Arial" charset="0"/>
                <a:buChar char="-"/>
                <a:defRPr sz="2176" baseline="0">
                  <a:latin typeface="+mn-lt"/>
                </a:defRPr>
              </a:lvl8pPr>
              <a:lvl9pPr marL="1020090" indent="-177099" defTabSz="1218095" fontAlgn="base">
                <a:spcBef>
                  <a:spcPct val="0"/>
                </a:spcBef>
                <a:spcAft>
                  <a:spcPct val="0"/>
                </a:spcAft>
                <a:buClr>
                  <a:schemeClr val="tx2"/>
                </a:buClr>
                <a:buSzPct val="89000"/>
                <a:buFont typeface="Arial" charset="0"/>
                <a:buChar char="-"/>
                <a:defRPr sz="2176" baseline="0">
                  <a:latin typeface="+mn-lt"/>
                </a:defRPr>
              </a:lvl9pPr>
            </a:lstStyle>
            <a:p>
              <a:pPr defTabSz="913344">
                <a:buClr>
                  <a:srgbClr val="595959"/>
                </a:buClr>
                <a:defRPr/>
              </a:pPr>
              <a:r>
                <a:rPr lang="en-US" sz="1000" b="1" kern="0" dirty="0">
                  <a:solidFill>
                    <a:srgbClr val="FFFFFF"/>
                  </a:solidFill>
                  <a:latin typeface="Arial"/>
                  <a:cs typeface="Arial"/>
                </a:rPr>
                <a:t>Data integration, cleansing</a:t>
              </a:r>
            </a:p>
          </p:txBody>
        </p:sp>
      </p:grpSp>
      <p:grpSp>
        <p:nvGrpSpPr>
          <p:cNvPr id="81" name="Group 119">
            <a:extLst>
              <a:ext uri="{FF2B5EF4-FFF2-40B4-BE49-F238E27FC236}">
                <a16:creationId xmlns:a16="http://schemas.microsoft.com/office/drawing/2014/main" id="{DF8CAF43-74EC-4626-9F3B-DED878501831}"/>
              </a:ext>
            </a:extLst>
          </p:cNvPr>
          <p:cNvGrpSpPr/>
          <p:nvPr>
            <p:custDataLst>
              <p:tags r:id="rId9"/>
            </p:custDataLst>
          </p:nvPr>
        </p:nvGrpSpPr>
        <p:grpSpPr>
          <a:xfrm>
            <a:off x="6072004" y="1598163"/>
            <a:ext cx="1862954" cy="516175"/>
            <a:chOff x="5045811" y="805730"/>
            <a:chExt cx="1863440" cy="576030"/>
          </a:xfrm>
          <a:solidFill>
            <a:srgbClr val="00BCFF"/>
          </a:solidFill>
        </p:grpSpPr>
        <p:sp>
          <p:nvSpPr>
            <p:cNvPr id="82" name="Freeform: Shape 97">
              <a:extLst>
                <a:ext uri="{FF2B5EF4-FFF2-40B4-BE49-F238E27FC236}">
                  <a16:creationId xmlns:a16="http://schemas.microsoft.com/office/drawing/2014/main" id="{5AA10C73-A417-41C1-B7D9-EE4B3A1F2161}"/>
                </a:ext>
              </a:extLst>
            </p:cNvPr>
            <p:cNvSpPr/>
            <p:nvPr>
              <p:custDataLst>
                <p:tags r:id="rId17"/>
              </p:custDataLst>
            </p:nvPr>
          </p:nvSpPr>
          <p:spPr>
            <a:xfrm>
              <a:off x="5045811" y="805730"/>
              <a:ext cx="1863440" cy="576030"/>
            </a:xfrm>
            <a:custGeom>
              <a:avLst/>
              <a:gdLst>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164592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164592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164592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236176 w 1828800"/>
                <a:gd name="connsiteY5" fmla="*/ 457200 h 914400"/>
                <a:gd name="connsiteX0" fmla="*/ 0 w 1828800"/>
                <a:gd name="connsiteY0" fmla="*/ 0 h 914400"/>
                <a:gd name="connsiteX1" fmla="*/ 1592624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236176 w 1828800"/>
                <a:gd name="connsiteY5" fmla="*/ 457200 h 914400"/>
                <a:gd name="connsiteX0" fmla="*/ 0 w 1828800"/>
                <a:gd name="connsiteY0" fmla="*/ 0 h 914400"/>
                <a:gd name="connsiteX1" fmla="*/ 1592624 w 1828800"/>
                <a:gd name="connsiteY1" fmla="*/ 0 h 914400"/>
                <a:gd name="connsiteX2" fmla="*/ 1828800 w 1828800"/>
                <a:gd name="connsiteY2" fmla="*/ 457200 h 914400"/>
                <a:gd name="connsiteX3" fmla="*/ 1592624 w 1828800"/>
                <a:gd name="connsiteY3" fmla="*/ 914400 h 914400"/>
                <a:gd name="connsiteX4" fmla="*/ 0 w 1828800"/>
                <a:gd name="connsiteY4" fmla="*/ 914400 h 914400"/>
                <a:gd name="connsiteX5" fmla="*/ 236176 w 1828800"/>
                <a:gd name="connsiteY5" fmla="*/ 457200 h 914400"/>
                <a:gd name="connsiteX0" fmla="*/ 0 w 1828800"/>
                <a:gd name="connsiteY0" fmla="*/ 0 h 914400"/>
                <a:gd name="connsiteX1" fmla="*/ 1592624 w 1828800"/>
                <a:gd name="connsiteY1" fmla="*/ 0 h 914400"/>
                <a:gd name="connsiteX2" fmla="*/ 1828800 w 1828800"/>
                <a:gd name="connsiteY2" fmla="*/ 457200 h 914400"/>
                <a:gd name="connsiteX3" fmla="*/ 1592624 w 1828800"/>
                <a:gd name="connsiteY3" fmla="*/ 914400 h 914400"/>
                <a:gd name="connsiteX4" fmla="*/ 0 w 1828800"/>
                <a:gd name="connsiteY4" fmla="*/ 914400 h 914400"/>
                <a:gd name="connsiteX5" fmla="*/ 197675 w 1828800"/>
                <a:gd name="connsiteY5" fmla="*/ 457200 h 914400"/>
                <a:gd name="connsiteX0" fmla="*/ 0 w 1828800"/>
                <a:gd name="connsiteY0" fmla="*/ 0 h 914400"/>
                <a:gd name="connsiteX1" fmla="*/ 1631125 w 1828800"/>
                <a:gd name="connsiteY1" fmla="*/ 0 h 914400"/>
                <a:gd name="connsiteX2" fmla="*/ 1828800 w 1828800"/>
                <a:gd name="connsiteY2" fmla="*/ 457200 h 914400"/>
                <a:gd name="connsiteX3" fmla="*/ 1592624 w 1828800"/>
                <a:gd name="connsiteY3" fmla="*/ 914400 h 914400"/>
                <a:gd name="connsiteX4" fmla="*/ 0 w 1828800"/>
                <a:gd name="connsiteY4" fmla="*/ 914400 h 914400"/>
                <a:gd name="connsiteX5" fmla="*/ 197675 w 1828800"/>
                <a:gd name="connsiteY5" fmla="*/ 457200 h 914400"/>
                <a:gd name="connsiteX0" fmla="*/ 0 w 1828800"/>
                <a:gd name="connsiteY0" fmla="*/ 0 h 914400"/>
                <a:gd name="connsiteX1" fmla="*/ 1631125 w 1828800"/>
                <a:gd name="connsiteY1" fmla="*/ 0 h 914400"/>
                <a:gd name="connsiteX2" fmla="*/ 1828800 w 1828800"/>
                <a:gd name="connsiteY2" fmla="*/ 457200 h 914400"/>
                <a:gd name="connsiteX3" fmla="*/ 1631125 w 1828800"/>
                <a:gd name="connsiteY3" fmla="*/ 914400 h 914400"/>
                <a:gd name="connsiteX4" fmla="*/ 0 w 1828800"/>
                <a:gd name="connsiteY4" fmla="*/ 914400 h 914400"/>
                <a:gd name="connsiteX5" fmla="*/ 197675 w 1828800"/>
                <a:gd name="connsiteY5" fmla="*/ 457200 h 914400"/>
                <a:gd name="connsiteX0" fmla="*/ 0 w 1828800"/>
                <a:gd name="connsiteY0" fmla="*/ 0 h 914400"/>
                <a:gd name="connsiteX1" fmla="*/ 1631125 w 1828800"/>
                <a:gd name="connsiteY1" fmla="*/ 0 h 914400"/>
                <a:gd name="connsiteX2" fmla="*/ 1828800 w 1828800"/>
                <a:gd name="connsiteY2" fmla="*/ 457200 h 914400"/>
                <a:gd name="connsiteX3" fmla="*/ 1631125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34113 w 1828800"/>
                <a:gd name="connsiteY1" fmla="*/ 0 h 914400"/>
                <a:gd name="connsiteX2" fmla="*/ 1828800 w 1828800"/>
                <a:gd name="connsiteY2" fmla="*/ 457200 h 914400"/>
                <a:gd name="connsiteX3" fmla="*/ 1631125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34113 w 1828800"/>
                <a:gd name="connsiteY1" fmla="*/ 0 h 914400"/>
                <a:gd name="connsiteX2" fmla="*/ 1828800 w 1828800"/>
                <a:gd name="connsiteY2" fmla="*/ 457200 h 914400"/>
                <a:gd name="connsiteX3" fmla="*/ 1634113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34113 w 1828800"/>
                <a:gd name="connsiteY1" fmla="*/ 0 h 914400"/>
                <a:gd name="connsiteX2" fmla="*/ 1828800 w 1828800"/>
                <a:gd name="connsiteY2" fmla="*/ 457200 h 914400"/>
                <a:gd name="connsiteX3" fmla="*/ 1634113 w 1828800"/>
                <a:gd name="connsiteY3" fmla="*/ 914400 h 914400"/>
                <a:gd name="connsiteX4" fmla="*/ 0 w 1828800"/>
                <a:gd name="connsiteY4" fmla="*/ 914400 h 914400"/>
                <a:gd name="connsiteX5" fmla="*/ 194687 w 1828800"/>
                <a:gd name="connsiteY5" fmla="*/ 457200 h 914400"/>
                <a:gd name="connsiteX0" fmla="*/ 0 w 1828800"/>
                <a:gd name="connsiteY0" fmla="*/ 0 h 914400"/>
                <a:gd name="connsiteX1" fmla="*/ 1634113 w 1828800"/>
                <a:gd name="connsiteY1" fmla="*/ 0 h 914400"/>
                <a:gd name="connsiteX2" fmla="*/ 1828800 w 1828800"/>
                <a:gd name="connsiteY2" fmla="*/ 457200 h 914400"/>
                <a:gd name="connsiteX3" fmla="*/ 1634113 w 1828800"/>
                <a:gd name="connsiteY3" fmla="*/ 914400 h 914400"/>
                <a:gd name="connsiteX4" fmla="*/ 0 w 1828800"/>
                <a:gd name="connsiteY4" fmla="*/ 914400 h 914400"/>
                <a:gd name="connsiteX5" fmla="*/ 194687 w 1828800"/>
                <a:gd name="connsiteY5" fmla="*/ 457200 h 914400"/>
                <a:gd name="connsiteX0" fmla="*/ 0 w 1828800"/>
                <a:gd name="connsiteY0" fmla="*/ 0 h 914400"/>
                <a:gd name="connsiteX1" fmla="*/ 1634113 w 1828800"/>
                <a:gd name="connsiteY1" fmla="*/ 0 h 914400"/>
                <a:gd name="connsiteX2" fmla="*/ 1828800 w 1828800"/>
                <a:gd name="connsiteY2" fmla="*/ 457200 h 914400"/>
                <a:gd name="connsiteX3" fmla="*/ 1634113 w 1828800"/>
                <a:gd name="connsiteY3" fmla="*/ 914400 h 914400"/>
                <a:gd name="connsiteX4" fmla="*/ 0 w 1828800"/>
                <a:gd name="connsiteY4" fmla="*/ 914400 h 914400"/>
                <a:gd name="connsiteX5" fmla="*/ 194687 w 1828800"/>
                <a:gd name="connsiteY5" fmla="*/ 457200 h 914400"/>
                <a:gd name="connsiteX0" fmla="*/ 0 w 1828800"/>
                <a:gd name="connsiteY0" fmla="*/ 0 h 914400"/>
                <a:gd name="connsiteX1" fmla="*/ 1634113 w 1828800"/>
                <a:gd name="connsiteY1" fmla="*/ 0 h 914400"/>
                <a:gd name="connsiteX2" fmla="*/ 1828800 w 1828800"/>
                <a:gd name="connsiteY2" fmla="*/ 457200 h 914400"/>
                <a:gd name="connsiteX3" fmla="*/ 1634113 w 1828800"/>
                <a:gd name="connsiteY3" fmla="*/ 914400 h 914400"/>
                <a:gd name="connsiteX4" fmla="*/ 0 w 1828800"/>
                <a:gd name="connsiteY4" fmla="*/ 914400 h 914400"/>
                <a:gd name="connsiteX5" fmla="*/ 263727 w 1828800"/>
                <a:gd name="connsiteY5" fmla="*/ 457200 h 914400"/>
                <a:gd name="connsiteX0" fmla="*/ 0 w 1828800"/>
                <a:gd name="connsiteY0" fmla="*/ 0 h 914400"/>
                <a:gd name="connsiteX1" fmla="*/ 1565073 w 1828800"/>
                <a:gd name="connsiteY1" fmla="*/ 0 h 914400"/>
                <a:gd name="connsiteX2" fmla="*/ 1828800 w 1828800"/>
                <a:gd name="connsiteY2" fmla="*/ 457200 h 914400"/>
                <a:gd name="connsiteX3" fmla="*/ 1634113 w 1828800"/>
                <a:gd name="connsiteY3" fmla="*/ 914400 h 914400"/>
                <a:gd name="connsiteX4" fmla="*/ 0 w 1828800"/>
                <a:gd name="connsiteY4" fmla="*/ 914400 h 914400"/>
                <a:gd name="connsiteX5" fmla="*/ 263727 w 1828800"/>
                <a:gd name="connsiteY5" fmla="*/ 457200 h 914400"/>
                <a:gd name="connsiteX0" fmla="*/ 0 w 1828800"/>
                <a:gd name="connsiteY0" fmla="*/ 0 h 914400"/>
                <a:gd name="connsiteX1" fmla="*/ 1565073 w 1828800"/>
                <a:gd name="connsiteY1" fmla="*/ 0 h 914400"/>
                <a:gd name="connsiteX2" fmla="*/ 1828800 w 1828800"/>
                <a:gd name="connsiteY2" fmla="*/ 457200 h 914400"/>
                <a:gd name="connsiteX3" fmla="*/ 1565073 w 1828800"/>
                <a:gd name="connsiteY3" fmla="*/ 914400 h 914400"/>
                <a:gd name="connsiteX4" fmla="*/ 0 w 1828800"/>
                <a:gd name="connsiteY4" fmla="*/ 914400 h 914400"/>
                <a:gd name="connsiteX5" fmla="*/ 263727 w 1828800"/>
                <a:gd name="connsiteY5" fmla="*/ 457200 h 914400"/>
                <a:gd name="connsiteX0" fmla="*/ 0 w 1828800"/>
                <a:gd name="connsiteY0" fmla="*/ 0 h 914400"/>
                <a:gd name="connsiteX1" fmla="*/ 1565073 w 1828800"/>
                <a:gd name="connsiteY1" fmla="*/ 0 h 914400"/>
                <a:gd name="connsiteX2" fmla="*/ 1828800 w 1828800"/>
                <a:gd name="connsiteY2" fmla="*/ 457200 h 914400"/>
                <a:gd name="connsiteX3" fmla="*/ 1565073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565073 w 1828800"/>
                <a:gd name="connsiteY1" fmla="*/ 0 h 914400"/>
                <a:gd name="connsiteX2" fmla="*/ 1828800 w 1828800"/>
                <a:gd name="connsiteY2" fmla="*/ 457200 h 914400"/>
                <a:gd name="connsiteX3" fmla="*/ 1565073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565073 w 1828800"/>
                <a:gd name="connsiteY1" fmla="*/ 0 h 914400"/>
                <a:gd name="connsiteX2" fmla="*/ 1828800 w 1828800"/>
                <a:gd name="connsiteY2" fmla="*/ 457200 h 914400"/>
                <a:gd name="connsiteX3" fmla="*/ 1565073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565073 w 1828800"/>
                <a:gd name="connsiteY1" fmla="*/ 0 h 914400"/>
                <a:gd name="connsiteX2" fmla="*/ 1828800 w 1828800"/>
                <a:gd name="connsiteY2" fmla="*/ 457200 h 914400"/>
                <a:gd name="connsiteX3" fmla="*/ 1565073 w 1828800"/>
                <a:gd name="connsiteY3" fmla="*/ 914400 h 914400"/>
                <a:gd name="connsiteX4" fmla="*/ 0 w 1828800"/>
                <a:gd name="connsiteY4" fmla="*/ 914400 h 914400"/>
                <a:gd name="connsiteX5" fmla="*/ 263727 w 1828800"/>
                <a:gd name="connsiteY5" fmla="*/ 457200 h 914400"/>
                <a:gd name="connsiteX0" fmla="*/ 0 w 1828800"/>
                <a:gd name="connsiteY0" fmla="*/ 0 h 914400"/>
                <a:gd name="connsiteX1" fmla="*/ 1565073 w 1828800"/>
                <a:gd name="connsiteY1" fmla="*/ 0 h 914400"/>
                <a:gd name="connsiteX2" fmla="*/ 1828800 w 1828800"/>
                <a:gd name="connsiteY2" fmla="*/ 457200 h 914400"/>
                <a:gd name="connsiteX3" fmla="*/ 1565073 w 1828800"/>
                <a:gd name="connsiteY3" fmla="*/ 914400 h 914400"/>
                <a:gd name="connsiteX4" fmla="*/ 0 w 1828800"/>
                <a:gd name="connsiteY4" fmla="*/ 914400 h 914400"/>
                <a:gd name="connsiteX5" fmla="*/ 263727 w 1828800"/>
                <a:gd name="connsiteY5" fmla="*/ 457200 h 914400"/>
                <a:gd name="connsiteX0" fmla="*/ 0 w 1828800"/>
                <a:gd name="connsiteY0" fmla="*/ 0 h 914400"/>
                <a:gd name="connsiteX1" fmla="*/ 1565073 w 1828800"/>
                <a:gd name="connsiteY1" fmla="*/ 0 h 914400"/>
                <a:gd name="connsiteX2" fmla="*/ 1828800 w 1828800"/>
                <a:gd name="connsiteY2" fmla="*/ 457200 h 914400"/>
                <a:gd name="connsiteX3" fmla="*/ 1565073 w 1828800"/>
                <a:gd name="connsiteY3" fmla="*/ 914400 h 914400"/>
                <a:gd name="connsiteX4" fmla="*/ 0 w 1828800"/>
                <a:gd name="connsiteY4" fmla="*/ 914400 h 914400"/>
                <a:gd name="connsiteX5" fmla="*/ 263727 w 1828800"/>
                <a:gd name="connsiteY5" fmla="*/ 457200 h 914400"/>
                <a:gd name="connsiteX0" fmla="*/ 0 w 1828800"/>
                <a:gd name="connsiteY0" fmla="*/ 0 h 914400"/>
                <a:gd name="connsiteX1" fmla="*/ 1565073 w 1828800"/>
                <a:gd name="connsiteY1" fmla="*/ 0 h 914400"/>
                <a:gd name="connsiteX2" fmla="*/ 1828800 w 1828800"/>
                <a:gd name="connsiteY2" fmla="*/ 457200 h 914400"/>
                <a:gd name="connsiteX3" fmla="*/ 1565073 w 1828800"/>
                <a:gd name="connsiteY3" fmla="*/ 914400 h 914400"/>
                <a:gd name="connsiteX4" fmla="*/ 0 w 1828800"/>
                <a:gd name="connsiteY4" fmla="*/ 914400 h 914400"/>
                <a:gd name="connsiteX5" fmla="*/ 187705 w 1828800"/>
                <a:gd name="connsiteY5" fmla="*/ 457200 h 914400"/>
                <a:gd name="connsiteX0" fmla="*/ 0 w 1828800"/>
                <a:gd name="connsiteY0" fmla="*/ 0 h 914400"/>
                <a:gd name="connsiteX1" fmla="*/ 1641095 w 1828800"/>
                <a:gd name="connsiteY1" fmla="*/ 0 h 914400"/>
                <a:gd name="connsiteX2" fmla="*/ 1828800 w 1828800"/>
                <a:gd name="connsiteY2" fmla="*/ 457200 h 914400"/>
                <a:gd name="connsiteX3" fmla="*/ 1565073 w 1828800"/>
                <a:gd name="connsiteY3" fmla="*/ 914400 h 914400"/>
                <a:gd name="connsiteX4" fmla="*/ 0 w 1828800"/>
                <a:gd name="connsiteY4" fmla="*/ 914400 h 914400"/>
                <a:gd name="connsiteX5" fmla="*/ 187705 w 1828800"/>
                <a:gd name="connsiteY5" fmla="*/ 457200 h 914400"/>
                <a:gd name="connsiteX0" fmla="*/ 0 w 1828800"/>
                <a:gd name="connsiteY0" fmla="*/ 0 h 914400"/>
                <a:gd name="connsiteX1" fmla="*/ 1641095 w 1828800"/>
                <a:gd name="connsiteY1" fmla="*/ 0 h 914400"/>
                <a:gd name="connsiteX2" fmla="*/ 1828800 w 1828800"/>
                <a:gd name="connsiteY2" fmla="*/ 457200 h 914400"/>
                <a:gd name="connsiteX3" fmla="*/ 1641095 w 1828800"/>
                <a:gd name="connsiteY3" fmla="*/ 914400 h 914400"/>
                <a:gd name="connsiteX4" fmla="*/ 0 w 1828800"/>
                <a:gd name="connsiteY4" fmla="*/ 914400 h 914400"/>
                <a:gd name="connsiteX5" fmla="*/ 187705 w 1828800"/>
                <a:gd name="connsiteY5" fmla="*/ 457200 h 914400"/>
                <a:gd name="connsiteX0" fmla="*/ 0 w 1828800"/>
                <a:gd name="connsiteY0" fmla="*/ 0 h 914400"/>
                <a:gd name="connsiteX1" fmla="*/ 1641095 w 1828800"/>
                <a:gd name="connsiteY1" fmla="*/ 0 h 914400"/>
                <a:gd name="connsiteX2" fmla="*/ 1828800 w 1828800"/>
                <a:gd name="connsiteY2" fmla="*/ 457200 h 914400"/>
                <a:gd name="connsiteX3" fmla="*/ 1641095 w 1828800"/>
                <a:gd name="connsiteY3" fmla="*/ 914400 h 914400"/>
                <a:gd name="connsiteX4" fmla="*/ 0 w 1828800"/>
                <a:gd name="connsiteY4" fmla="*/ 914400 h 914400"/>
                <a:gd name="connsiteX5" fmla="*/ 218074 w 1828800"/>
                <a:gd name="connsiteY5" fmla="*/ 457200 h 914400"/>
                <a:gd name="connsiteX0" fmla="*/ 0 w 1828800"/>
                <a:gd name="connsiteY0" fmla="*/ 0 h 914400"/>
                <a:gd name="connsiteX1" fmla="*/ 1610726 w 1828800"/>
                <a:gd name="connsiteY1" fmla="*/ 0 h 914400"/>
                <a:gd name="connsiteX2" fmla="*/ 1828800 w 1828800"/>
                <a:gd name="connsiteY2" fmla="*/ 457200 h 914400"/>
                <a:gd name="connsiteX3" fmla="*/ 1641095 w 1828800"/>
                <a:gd name="connsiteY3" fmla="*/ 914400 h 914400"/>
                <a:gd name="connsiteX4" fmla="*/ 0 w 1828800"/>
                <a:gd name="connsiteY4" fmla="*/ 914400 h 914400"/>
                <a:gd name="connsiteX5" fmla="*/ 218074 w 1828800"/>
                <a:gd name="connsiteY5" fmla="*/ 457200 h 914400"/>
                <a:gd name="connsiteX0" fmla="*/ 0 w 1828800"/>
                <a:gd name="connsiteY0" fmla="*/ 0 h 914400"/>
                <a:gd name="connsiteX1" fmla="*/ 1610726 w 1828800"/>
                <a:gd name="connsiteY1" fmla="*/ 0 h 914400"/>
                <a:gd name="connsiteX2" fmla="*/ 1828800 w 1828800"/>
                <a:gd name="connsiteY2" fmla="*/ 457200 h 914400"/>
                <a:gd name="connsiteX3" fmla="*/ 1610726 w 1828800"/>
                <a:gd name="connsiteY3" fmla="*/ 914400 h 914400"/>
                <a:gd name="connsiteX4" fmla="*/ 0 w 1828800"/>
                <a:gd name="connsiteY4" fmla="*/ 914400 h 914400"/>
                <a:gd name="connsiteX5" fmla="*/ 218074 w 1828800"/>
                <a:gd name="connsiteY5" fmla="*/ 457200 h 914400"/>
                <a:gd name="connsiteX0" fmla="*/ 0 w 1828800"/>
                <a:gd name="connsiteY0" fmla="*/ 0 h 914400"/>
                <a:gd name="connsiteX1" fmla="*/ 1610726 w 1828800"/>
                <a:gd name="connsiteY1" fmla="*/ 0 h 914400"/>
                <a:gd name="connsiteX2" fmla="*/ 1828800 w 1828800"/>
                <a:gd name="connsiteY2" fmla="*/ 457200 h 914400"/>
                <a:gd name="connsiteX3" fmla="*/ 1610726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10726 w 1828800"/>
                <a:gd name="connsiteY1" fmla="*/ 0 h 914400"/>
                <a:gd name="connsiteX2" fmla="*/ 1828800 w 1828800"/>
                <a:gd name="connsiteY2" fmla="*/ 457200 h 914400"/>
                <a:gd name="connsiteX3" fmla="*/ 1610726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10726 w 1828800"/>
                <a:gd name="connsiteY1" fmla="*/ 0 h 914400"/>
                <a:gd name="connsiteX2" fmla="*/ 1828800 w 1828800"/>
                <a:gd name="connsiteY2" fmla="*/ 457200 h 914400"/>
                <a:gd name="connsiteX3" fmla="*/ 1610726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10726 w 1828800"/>
                <a:gd name="connsiteY1" fmla="*/ 0 h 914400"/>
                <a:gd name="connsiteX2" fmla="*/ 1828800 w 1828800"/>
                <a:gd name="connsiteY2" fmla="*/ 457200 h 914400"/>
                <a:gd name="connsiteX3" fmla="*/ 1610726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740249 w 1828800"/>
                <a:gd name="connsiteY1" fmla="*/ 0 h 914400"/>
                <a:gd name="connsiteX2" fmla="*/ 1828800 w 1828800"/>
                <a:gd name="connsiteY2" fmla="*/ 457200 h 914400"/>
                <a:gd name="connsiteX3" fmla="*/ 1610726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740249 w 1828800"/>
                <a:gd name="connsiteY1" fmla="*/ 0 h 914400"/>
                <a:gd name="connsiteX2" fmla="*/ 1828800 w 1828800"/>
                <a:gd name="connsiteY2" fmla="*/ 457200 h 914400"/>
                <a:gd name="connsiteX3" fmla="*/ 1740249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740249 w 1828800"/>
                <a:gd name="connsiteY1" fmla="*/ 0 h 914400"/>
                <a:gd name="connsiteX2" fmla="*/ 1828800 w 1828800"/>
                <a:gd name="connsiteY2" fmla="*/ 457200 h 914400"/>
                <a:gd name="connsiteX3" fmla="*/ 1740249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727042 w 1828800"/>
                <a:gd name="connsiteY1" fmla="*/ 0 h 914400"/>
                <a:gd name="connsiteX2" fmla="*/ 1828800 w 1828800"/>
                <a:gd name="connsiteY2" fmla="*/ 457200 h 914400"/>
                <a:gd name="connsiteX3" fmla="*/ 1740249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727042 w 1828800"/>
                <a:gd name="connsiteY1" fmla="*/ 0 h 914400"/>
                <a:gd name="connsiteX2" fmla="*/ 1828800 w 1828800"/>
                <a:gd name="connsiteY2" fmla="*/ 457200 h 914400"/>
                <a:gd name="connsiteX3" fmla="*/ 1727042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727042 w 1828800"/>
                <a:gd name="connsiteY1" fmla="*/ 0 h 914400"/>
                <a:gd name="connsiteX2" fmla="*/ 1828800 w 1828800"/>
                <a:gd name="connsiteY2" fmla="*/ 457200 h 914400"/>
                <a:gd name="connsiteX3" fmla="*/ 1727042 w 1828800"/>
                <a:gd name="connsiteY3" fmla="*/ 914400 h 914400"/>
                <a:gd name="connsiteX4" fmla="*/ 0 w 1828800"/>
                <a:gd name="connsiteY4" fmla="*/ 914400 h 914400"/>
                <a:gd name="connsiteX5" fmla="*/ 101759 w 1828800"/>
                <a:gd name="connsiteY5" fmla="*/ 457200 h 914400"/>
                <a:gd name="connsiteX0" fmla="*/ 0 w 1828800"/>
                <a:gd name="connsiteY0" fmla="*/ 0 h 914400"/>
                <a:gd name="connsiteX1" fmla="*/ 1727042 w 1828800"/>
                <a:gd name="connsiteY1" fmla="*/ 0 h 914400"/>
                <a:gd name="connsiteX2" fmla="*/ 1828800 w 1828800"/>
                <a:gd name="connsiteY2" fmla="*/ 457200 h 914400"/>
                <a:gd name="connsiteX3" fmla="*/ 1727042 w 1828800"/>
                <a:gd name="connsiteY3" fmla="*/ 914400 h 914400"/>
                <a:gd name="connsiteX4" fmla="*/ 0 w 1828800"/>
                <a:gd name="connsiteY4" fmla="*/ 914400 h 914400"/>
                <a:gd name="connsiteX5" fmla="*/ 101759 w 1828800"/>
                <a:gd name="connsiteY5" fmla="*/ 457200 h 914400"/>
                <a:gd name="connsiteX0" fmla="*/ 0 w 1828800"/>
                <a:gd name="connsiteY0" fmla="*/ 0 h 914400"/>
                <a:gd name="connsiteX1" fmla="*/ 1727042 w 1828800"/>
                <a:gd name="connsiteY1" fmla="*/ 0 h 914400"/>
                <a:gd name="connsiteX2" fmla="*/ 1828800 w 1828800"/>
                <a:gd name="connsiteY2" fmla="*/ 457200 h 914400"/>
                <a:gd name="connsiteX3" fmla="*/ 1727042 w 1828800"/>
                <a:gd name="connsiteY3" fmla="*/ 914400 h 914400"/>
                <a:gd name="connsiteX4" fmla="*/ 0 w 1828800"/>
                <a:gd name="connsiteY4" fmla="*/ 914400 h 914400"/>
                <a:gd name="connsiteX5" fmla="*/ 101759 w 1828800"/>
                <a:gd name="connsiteY5" fmla="*/ 4572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8800" h="914400">
                  <a:moveTo>
                    <a:pt x="0" y="0"/>
                  </a:moveTo>
                  <a:lnTo>
                    <a:pt x="1727042" y="0"/>
                  </a:lnTo>
                  <a:lnTo>
                    <a:pt x="1828800" y="457200"/>
                  </a:lnTo>
                  <a:lnTo>
                    <a:pt x="1727042" y="914400"/>
                  </a:lnTo>
                  <a:lnTo>
                    <a:pt x="0" y="914400"/>
                  </a:lnTo>
                  <a:lnTo>
                    <a:pt x="101759" y="457200"/>
                  </a:lnTo>
                  <a:close/>
                </a:path>
              </a:pathLst>
            </a:custGeom>
            <a:grpFill/>
            <a:ln w="9525" cap="flat" cmpd="sng" algn="ctr">
              <a:noFill/>
              <a:prstDash val="solid"/>
            </a:ln>
            <a:effectLst/>
          </p:spPr>
          <p:txBody>
            <a:bodyPr rtlCol="0" anchor="ctr"/>
            <a:lstStyle/>
            <a:p>
              <a:pPr algn="ctr" defTabSz="914218">
                <a:defRPr/>
              </a:pPr>
              <a:endParaRPr lang="en-US" sz="1000" kern="0">
                <a:solidFill>
                  <a:srgbClr val="FFFFFF"/>
                </a:solidFill>
                <a:latin typeface="Arial"/>
                <a:cs typeface="Arial"/>
              </a:endParaRPr>
            </a:p>
          </p:txBody>
        </p:sp>
        <p:sp>
          <p:nvSpPr>
            <p:cNvPr id="83" name="TextBox 98">
              <a:extLst>
                <a:ext uri="{FF2B5EF4-FFF2-40B4-BE49-F238E27FC236}">
                  <a16:creationId xmlns:a16="http://schemas.microsoft.com/office/drawing/2014/main" id="{569CE7A2-D445-45C5-99BA-3685F7BE65F2}"/>
                </a:ext>
              </a:extLst>
            </p:cNvPr>
            <p:cNvSpPr txBox="1"/>
            <p:nvPr>
              <p:custDataLst>
                <p:tags r:id="rId18"/>
              </p:custDataLst>
            </p:nvPr>
          </p:nvSpPr>
          <p:spPr>
            <a:xfrm>
              <a:off x="5200297" y="845732"/>
              <a:ext cx="1605269" cy="496026"/>
            </a:xfrm>
            <a:prstGeom prst="rect">
              <a:avLst/>
            </a:prstGeom>
            <a:grpFill/>
          </p:spPr>
          <p:txBody>
            <a:bodyPr vert="horz" lIns="0" tIns="0" rIns="0" bIns="0" rtlCol="0" anchor="ctr">
              <a:noAutofit/>
            </a:bodyPr>
            <a:lstStyle>
              <a:lvl1pPr marL="0" lvl="0" indent="0" defTabSz="913526" eaLnBrk="1" latinLnBrk="0" hangingPunct="1">
                <a:buClr>
                  <a:schemeClr val="tx2"/>
                </a:buClr>
                <a:buSzPct val="100000"/>
                <a:defRPr lang="en-GB" sz="1600" baseline="0" dirty="0">
                  <a:latin typeface="+mn-lt"/>
                </a:defRPr>
              </a:lvl1pPr>
              <a:lvl2pPr marL="198346" indent="-194673" defTabSz="913526" eaLnBrk="1" latinLnBrk="0" hangingPunct="1">
                <a:buClr>
                  <a:schemeClr val="tx2"/>
                </a:buClr>
                <a:buSzPct val="120000"/>
                <a:buFontTx/>
                <a:buBlip>
                  <a:blip r:embed="rId27"/>
                </a:buBlip>
                <a:defRPr lang="en-GB" sz="1600" baseline="0" dirty="0">
                  <a:latin typeface="+mn-lt"/>
                </a:defRPr>
              </a:lvl2pPr>
              <a:lvl3pPr marL="381000" indent="-190500" defTabSz="913526" eaLnBrk="1" latinLnBrk="0" hangingPunct="1">
                <a:buClr>
                  <a:schemeClr val="tx2"/>
                </a:buClr>
                <a:buSzPct val="120000"/>
                <a:buFontTx/>
                <a:buBlip>
                  <a:blip r:embed="rId28"/>
                </a:buBlip>
                <a:defRPr lang="en-GB" sz="1600" baseline="0" dirty="0">
                  <a:latin typeface="+mn-lt"/>
                </a:defRPr>
              </a:lvl3pPr>
              <a:lvl4pPr marL="558800" indent="-209550" defTabSz="913526" eaLnBrk="1" latinLnBrk="0" hangingPunct="1">
                <a:buClr>
                  <a:schemeClr val="tx2"/>
                </a:buClr>
                <a:buSzPct val="120000"/>
                <a:buFontTx/>
                <a:buBlip>
                  <a:blip r:embed="rId29"/>
                </a:buBlip>
                <a:defRPr lang="en-GB" sz="1600" baseline="0" dirty="0">
                  <a:latin typeface="+mn-lt"/>
                </a:defRPr>
              </a:lvl4pPr>
              <a:lvl5pPr marL="717550" indent="-158750" defTabSz="913526" eaLnBrk="1" latinLnBrk="0" hangingPunct="1">
                <a:buClr>
                  <a:schemeClr val="tx2"/>
                </a:buClr>
                <a:buSzPct val="140000"/>
                <a:buFontTx/>
                <a:buBlip>
                  <a:blip r:embed="rId30"/>
                </a:buBlip>
                <a:defRPr lang="en-GB" sz="1600" baseline="0" dirty="0">
                  <a:latin typeface="+mn-lt"/>
                </a:defRPr>
              </a:lvl5pPr>
              <a:lvl6pPr marL="1020090" indent="-177099" defTabSz="1218095" fontAlgn="base">
                <a:spcBef>
                  <a:spcPct val="0"/>
                </a:spcBef>
                <a:spcAft>
                  <a:spcPct val="0"/>
                </a:spcAft>
                <a:buClr>
                  <a:schemeClr val="tx2"/>
                </a:buClr>
                <a:buSzPct val="89000"/>
                <a:buFont typeface="Arial" charset="0"/>
                <a:buChar char="-"/>
                <a:defRPr sz="2176" baseline="0">
                  <a:latin typeface="+mn-lt"/>
                </a:defRPr>
              </a:lvl6pPr>
              <a:lvl7pPr marL="1020090" indent="-177099" defTabSz="1218095" fontAlgn="base">
                <a:spcBef>
                  <a:spcPct val="0"/>
                </a:spcBef>
                <a:spcAft>
                  <a:spcPct val="0"/>
                </a:spcAft>
                <a:buClr>
                  <a:schemeClr val="tx2"/>
                </a:buClr>
                <a:buSzPct val="89000"/>
                <a:buFont typeface="Arial" charset="0"/>
                <a:buChar char="-"/>
                <a:defRPr sz="2176" baseline="0">
                  <a:latin typeface="+mn-lt"/>
                </a:defRPr>
              </a:lvl7pPr>
              <a:lvl8pPr marL="1020090" indent="-177099" defTabSz="1218095" fontAlgn="base">
                <a:spcBef>
                  <a:spcPct val="0"/>
                </a:spcBef>
                <a:spcAft>
                  <a:spcPct val="0"/>
                </a:spcAft>
                <a:buClr>
                  <a:schemeClr val="tx2"/>
                </a:buClr>
                <a:buSzPct val="89000"/>
                <a:buFont typeface="Arial" charset="0"/>
                <a:buChar char="-"/>
                <a:defRPr sz="2176" baseline="0">
                  <a:latin typeface="+mn-lt"/>
                </a:defRPr>
              </a:lvl8pPr>
              <a:lvl9pPr marL="1020090" indent="-177099" defTabSz="1218095" fontAlgn="base">
                <a:spcBef>
                  <a:spcPct val="0"/>
                </a:spcBef>
                <a:spcAft>
                  <a:spcPct val="0"/>
                </a:spcAft>
                <a:buClr>
                  <a:schemeClr val="tx2"/>
                </a:buClr>
                <a:buSzPct val="89000"/>
                <a:buFont typeface="Arial" charset="0"/>
                <a:buChar char="-"/>
                <a:defRPr sz="2176" baseline="0">
                  <a:latin typeface="+mn-lt"/>
                </a:defRPr>
              </a:lvl9pPr>
            </a:lstStyle>
            <a:p>
              <a:pPr defTabSz="913344">
                <a:buClr>
                  <a:srgbClr val="595959"/>
                </a:buClr>
                <a:defRPr/>
              </a:pPr>
              <a:r>
                <a:rPr lang="en-US" sz="1000" b="1" kern="0" dirty="0">
                  <a:solidFill>
                    <a:srgbClr val="FFFFFF"/>
                  </a:solidFill>
                  <a:latin typeface="Arial"/>
                  <a:cs typeface="Arial"/>
                </a:rPr>
                <a:t>Data modeling </a:t>
              </a:r>
            </a:p>
          </p:txBody>
        </p:sp>
      </p:grpSp>
      <p:grpSp>
        <p:nvGrpSpPr>
          <p:cNvPr id="84" name="Group 120">
            <a:extLst>
              <a:ext uri="{FF2B5EF4-FFF2-40B4-BE49-F238E27FC236}">
                <a16:creationId xmlns:a16="http://schemas.microsoft.com/office/drawing/2014/main" id="{E4E580BC-AD25-49AA-BCDF-D70F83544315}"/>
              </a:ext>
            </a:extLst>
          </p:cNvPr>
          <p:cNvGrpSpPr/>
          <p:nvPr>
            <p:custDataLst>
              <p:tags r:id="rId10"/>
            </p:custDataLst>
          </p:nvPr>
        </p:nvGrpSpPr>
        <p:grpSpPr>
          <a:xfrm>
            <a:off x="8091113" y="1598163"/>
            <a:ext cx="1862954" cy="516175"/>
            <a:chOff x="6882655" y="805730"/>
            <a:chExt cx="1863440" cy="576030"/>
          </a:xfrm>
          <a:solidFill>
            <a:srgbClr val="00BCFF"/>
          </a:solidFill>
        </p:grpSpPr>
        <p:sp>
          <p:nvSpPr>
            <p:cNvPr id="85" name="Freeform: Shape 100">
              <a:extLst>
                <a:ext uri="{FF2B5EF4-FFF2-40B4-BE49-F238E27FC236}">
                  <a16:creationId xmlns:a16="http://schemas.microsoft.com/office/drawing/2014/main" id="{A4F5D31E-D7AC-4077-ABC7-65873D5D5E88}"/>
                </a:ext>
              </a:extLst>
            </p:cNvPr>
            <p:cNvSpPr/>
            <p:nvPr>
              <p:custDataLst>
                <p:tags r:id="rId15"/>
              </p:custDataLst>
            </p:nvPr>
          </p:nvSpPr>
          <p:spPr>
            <a:xfrm>
              <a:off x="6882655" y="805730"/>
              <a:ext cx="1863440" cy="576030"/>
            </a:xfrm>
            <a:custGeom>
              <a:avLst/>
              <a:gdLst>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164592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164592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164592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236176 w 1828800"/>
                <a:gd name="connsiteY5" fmla="*/ 457200 h 914400"/>
                <a:gd name="connsiteX0" fmla="*/ 0 w 1828800"/>
                <a:gd name="connsiteY0" fmla="*/ 0 h 914400"/>
                <a:gd name="connsiteX1" fmla="*/ 1592624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236176 w 1828800"/>
                <a:gd name="connsiteY5" fmla="*/ 457200 h 914400"/>
                <a:gd name="connsiteX0" fmla="*/ 0 w 1828800"/>
                <a:gd name="connsiteY0" fmla="*/ 0 h 914400"/>
                <a:gd name="connsiteX1" fmla="*/ 1592624 w 1828800"/>
                <a:gd name="connsiteY1" fmla="*/ 0 h 914400"/>
                <a:gd name="connsiteX2" fmla="*/ 1828800 w 1828800"/>
                <a:gd name="connsiteY2" fmla="*/ 457200 h 914400"/>
                <a:gd name="connsiteX3" fmla="*/ 1592624 w 1828800"/>
                <a:gd name="connsiteY3" fmla="*/ 914400 h 914400"/>
                <a:gd name="connsiteX4" fmla="*/ 0 w 1828800"/>
                <a:gd name="connsiteY4" fmla="*/ 914400 h 914400"/>
                <a:gd name="connsiteX5" fmla="*/ 236176 w 1828800"/>
                <a:gd name="connsiteY5" fmla="*/ 457200 h 914400"/>
                <a:gd name="connsiteX0" fmla="*/ 0 w 1828800"/>
                <a:gd name="connsiteY0" fmla="*/ 0 h 914400"/>
                <a:gd name="connsiteX1" fmla="*/ 1592624 w 1828800"/>
                <a:gd name="connsiteY1" fmla="*/ 0 h 914400"/>
                <a:gd name="connsiteX2" fmla="*/ 1828800 w 1828800"/>
                <a:gd name="connsiteY2" fmla="*/ 457200 h 914400"/>
                <a:gd name="connsiteX3" fmla="*/ 1592624 w 1828800"/>
                <a:gd name="connsiteY3" fmla="*/ 914400 h 914400"/>
                <a:gd name="connsiteX4" fmla="*/ 0 w 1828800"/>
                <a:gd name="connsiteY4" fmla="*/ 914400 h 914400"/>
                <a:gd name="connsiteX5" fmla="*/ 197675 w 1828800"/>
                <a:gd name="connsiteY5" fmla="*/ 457200 h 914400"/>
                <a:gd name="connsiteX0" fmla="*/ 0 w 1828800"/>
                <a:gd name="connsiteY0" fmla="*/ 0 h 914400"/>
                <a:gd name="connsiteX1" fmla="*/ 1631125 w 1828800"/>
                <a:gd name="connsiteY1" fmla="*/ 0 h 914400"/>
                <a:gd name="connsiteX2" fmla="*/ 1828800 w 1828800"/>
                <a:gd name="connsiteY2" fmla="*/ 457200 h 914400"/>
                <a:gd name="connsiteX3" fmla="*/ 1592624 w 1828800"/>
                <a:gd name="connsiteY3" fmla="*/ 914400 h 914400"/>
                <a:gd name="connsiteX4" fmla="*/ 0 w 1828800"/>
                <a:gd name="connsiteY4" fmla="*/ 914400 h 914400"/>
                <a:gd name="connsiteX5" fmla="*/ 197675 w 1828800"/>
                <a:gd name="connsiteY5" fmla="*/ 457200 h 914400"/>
                <a:gd name="connsiteX0" fmla="*/ 0 w 1828800"/>
                <a:gd name="connsiteY0" fmla="*/ 0 h 914400"/>
                <a:gd name="connsiteX1" fmla="*/ 1631125 w 1828800"/>
                <a:gd name="connsiteY1" fmla="*/ 0 h 914400"/>
                <a:gd name="connsiteX2" fmla="*/ 1828800 w 1828800"/>
                <a:gd name="connsiteY2" fmla="*/ 457200 h 914400"/>
                <a:gd name="connsiteX3" fmla="*/ 1631125 w 1828800"/>
                <a:gd name="connsiteY3" fmla="*/ 914400 h 914400"/>
                <a:gd name="connsiteX4" fmla="*/ 0 w 1828800"/>
                <a:gd name="connsiteY4" fmla="*/ 914400 h 914400"/>
                <a:gd name="connsiteX5" fmla="*/ 197675 w 1828800"/>
                <a:gd name="connsiteY5" fmla="*/ 457200 h 914400"/>
                <a:gd name="connsiteX0" fmla="*/ 0 w 1828800"/>
                <a:gd name="connsiteY0" fmla="*/ 0 h 914400"/>
                <a:gd name="connsiteX1" fmla="*/ 1631125 w 1828800"/>
                <a:gd name="connsiteY1" fmla="*/ 0 h 914400"/>
                <a:gd name="connsiteX2" fmla="*/ 1828800 w 1828800"/>
                <a:gd name="connsiteY2" fmla="*/ 457200 h 914400"/>
                <a:gd name="connsiteX3" fmla="*/ 1631125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34113 w 1828800"/>
                <a:gd name="connsiteY1" fmla="*/ 0 h 914400"/>
                <a:gd name="connsiteX2" fmla="*/ 1828800 w 1828800"/>
                <a:gd name="connsiteY2" fmla="*/ 457200 h 914400"/>
                <a:gd name="connsiteX3" fmla="*/ 1631125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34113 w 1828800"/>
                <a:gd name="connsiteY1" fmla="*/ 0 h 914400"/>
                <a:gd name="connsiteX2" fmla="*/ 1828800 w 1828800"/>
                <a:gd name="connsiteY2" fmla="*/ 457200 h 914400"/>
                <a:gd name="connsiteX3" fmla="*/ 1634113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34113 w 1828800"/>
                <a:gd name="connsiteY1" fmla="*/ 0 h 914400"/>
                <a:gd name="connsiteX2" fmla="*/ 1828800 w 1828800"/>
                <a:gd name="connsiteY2" fmla="*/ 457200 h 914400"/>
                <a:gd name="connsiteX3" fmla="*/ 1634113 w 1828800"/>
                <a:gd name="connsiteY3" fmla="*/ 914400 h 914400"/>
                <a:gd name="connsiteX4" fmla="*/ 0 w 1828800"/>
                <a:gd name="connsiteY4" fmla="*/ 914400 h 914400"/>
                <a:gd name="connsiteX5" fmla="*/ 194687 w 1828800"/>
                <a:gd name="connsiteY5" fmla="*/ 457200 h 914400"/>
                <a:gd name="connsiteX0" fmla="*/ 0 w 1828800"/>
                <a:gd name="connsiteY0" fmla="*/ 0 h 914400"/>
                <a:gd name="connsiteX1" fmla="*/ 1634113 w 1828800"/>
                <a:gd name="connsiteY1" fmla="*/ 0 h 914400"/>
                <a:gd name="connsiteX2" fmla="*/ 1828800 w 1828800"/>
                <a:gd name="connsiteY2" fmla="*/ 457200 h 914400"/>
                <a:gd name="connsiteX3" fmla="*/ 1634113 w 1828800"/>
                <a:gd name="connsiteY3" fmla="*/ 914400 h 914400"/>
                <a:gd name="connsiteX4" fmla="*/ 0 w 1828800"/>
                <a:gd name="connsiteY4" fmla="*/ 914400 h 914400"/>
                <a:gd name="connsiteX5" fmla="*/ 194687 w 1828800"/>
                <a:gd name="connsiteY5" fmla="*/ 457200 h 914400"/>
                <a:gd name="connsiteX0" fmla="*/ 0 w 1828800"/>
                <a:gd name="connsiteY0" fmla="*/ 0 h 914400"/>
                <a:gd name="connsiteX1" fmla="*/ 1634113 w 1828800"/>
                <a:gd name="connsiteY1" fmla="*/ 0 h 914400"/>
                <a:gd name="connsiteX2" fmla="*/ 1828800 w 1828800"/>
                <a:gd name="connsiteY2" fmla="*/ 457200 h 914400"/>
                <a:gd name="connsiteX3" fmla="*/ 1634113 w 1828800"/>
                <a:gd name="connsiteY3" fmla="*/ 914400 h 914400"/>
                <a:gd name="connsiteX4" fmla="*/ 0 w 1828800"/>
                <a:gd name="connsiteY4" fmla="*/ 914400 h 914400"/>
                <a:gd name="connsiteX5" fmla="*/ 194687 w 1828800"/>
                <a:gd name="connsiteY5" fmla="*/ 457200 h 914400"/>
                <a:gd name="connsiteX0" fmla="*/ 0 w 1828800"/>
                <a:gd name="connsiteY0" fmla="*/ 0 h 914400"/>
                <a:gd name="connsiteX1" fmla="*/ 1634113 w 1828800"/>
                <a:gd name="connsiteY1" fmla="*/ 0 h 914400"/>
                <a:gd name="connsiteX2" fmla="*/ 1828800 w 1828800"/>
                <a:gd name="connsiteY2" fmla="*/ 457200 h 914400"/>
                <a:gd name="connsiteX3" fmla="*/ 1634113 w 1828800"/>
                <a:gd name="connsiteY3" fmla="*/ 914400 h 914400"/>
                <a:gd name="connsiteX4" fmla="*/ 0 w 1828800"/>
                <a:gd name="connsiteY4" fmla="*/ 914400 h 914400"/>
                <a:gd name="connsiteX5" fmla="*/ 263727 w 1828800"/>
                <a:gd name="connsiteY5" fmla="*/ 457200 h 914400"/>
                <a:gd name="connsiteX0" fmla="*/ 0 w 1828800"/>
                <a:gd name="connsiteY0" fmla="*/ 0 h 914400"/>
                <a:gd name="connsiteX1" fmla="*/ 1565073 w 1828800"/>
                <a:gd name="connsiteY1" fmla="*/ 0 h 914400"/>
                <a:gd name="connsiteX2" fmla="*/ 1828800 w 1828800"/>
                <a:gd name="connsiteY2" fmla="*/ 457200 h 914400"/>
                <a:gd name="connsiteX3" fmla="*/ 1634113 w 1828800"/>
                <a:gd name="connsiteY3" fmla="*/ 914400 h 914400"/>
                <a:gd name="connsiteX4" fmla="*/ 0 w 1828800"/>
                <a:gd name="connsiteY4" fmla="*/ 914400 h 914400"/>
                <a:gd name="connsiteX5" fmla="*/ 263727 w 1828800"/>
                <a:gd name="connsiteY5" fmla="*/ 457200 h 914400"/>
                <a:gd name="connsiteX0" fmla="*/ 0 w 1828800"/>
                <a:gd name="connsiteY0" fmla="*/ 0 h 914400"/>
                <a:gd name="connsiteX1" fmla="*/ 1565073 w 1828800"/>
                <a:gd name="connsiteY1" fmla="*/ 0 h 914400"/>
                <a:gd name="connsiteX2" fmla="*/ 1828800 w 1828800"/>
                <a:gd name="connsiteY2" fmla="*/ 457200 h 914400"/>
                <a:gd name="connsiteX3" fmla="*/ 1565073 w 1828800"/>
                <a:gd name="connsiteY3" fmla="*/ 914400 h 914400"/>
                <a:gd name="connsiteX4" fmla="*/ 0 w 1828800"/>
                <a:gd name="connsiteY4" fmla="*/ 914400 h 914400"/>
                <a:gd name="connsiteX5" fmla="*/ 263727 w 1828800"/>
                <a:gd name="connsiteY5" fmla="*/ 457200 h 914400"/>
                <a:gd name="connsiteX0" fmla="*/ 0 w 1828800"/>
                <a:gd name="connsiteY0" fmla="*/ 0 h 914400"/>
                <a:gd name="connsiteX1" fmla="*/ 1565073 w 1828800"/>
                <a:gd name="connsiteY1" fmla="*/ 0 h 914400"/>
                <a:gd name="connsiteX2" fmla="*/ 1828800 w 1828800"/>
                <a:gd name="connsiteY2" fmla="*/ 457200 h 914400"/>
                <a:gd name="connsiteX3" fmla="*/ 1565073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565073 w 1828800"/>
                <a:gd name="connsiteY1" fmla="*/ 0 h 914400"/>
                <a:gd name="connsiteX2" fmla="*/ 1828800 w 1828800"/>
                <a:gd name="connsiteY2" fmla="*/ 457200 h 914400"/>
                <a:gd name="connsiteX3" fmla="*/ 1565073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565073 w 1828800"/>
                <a:gd name="connsiteY1" fmla="*/ 0 h 914400"/>
                <a:gd name="connsiteX2" fmla="*/ 1828800 w 1828800"/>
                <a:gd name="connsiteY2" fmla="*/ 457200 h 914400"/>
                <a:gd name="connsiteX3" fmla="*/ 1565073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565073 w 1828800"/>
                <a:gd name="connsiteY1" fmla="*/ 0 h 914400"/>
                <a:gd name="connsiteX2" fmla="*/ 1828800 w 1828800"/>
                <a:gd name="connsiteY2" fmla="*/ 457200 h 914400"/>
                <a:gd name="connsiteX3" fmla="*/ 1565073 w 1828800"/>
                <a:gd name="connsiteY3" fmla="*/ 914400 h 914400"/>
                <a:gd name="connsiteX4" fmla="*/ 0 w 1828800"/>
                <a:gd name="connsiteY4" fmla="*/ 914400 h 914400"/>
                <a:gd name="connsiteX5" fmla="*/ 263727 w 1828800"/>
                <a:gd name="connsiteY5" fmla="*/ 457200 h 914400"/>
                <a:gd name="connsiteX0" fmla="*/ 0 w 1828800"/>
                <a:gd name="connsiteY0" fmla="*/ 0 h 914400"/>
                <a:gd name="connsiteX1" fmla="*/ 1565073 w 1828800"/>
                <a:gd name="connsiteY1" fmla="*/ 0 h 914400"/>
                <a:gd name="connsiteX2" fmla="*/ 1828800 w 1828800"/>
                <a:gd name="connsiteY2" fmla="*/ 457200 h 914400"/>
                <a:gd name="connsiteX3" fmla="*/ 1565073 w 1828800"/>
                <a:gd name="connsiteY3" fmla="*/ 914400 h 914400"/>
                <a:gd name="connsiteX4" fmla="*/ 0 w 1828800"/>
                <a:gd name="connsiteY4" fmla="*/ 914400 h 914400"/>
                <a:gd name="connsiteX5" fmla="*/ 263727 w 1828800"/>
                <a:gd name="connsiteY5" fmla="*/ 457200 h 914400"/>
                <a:gd name="connsiteX0" fmla="*/ 0 w 1828800"/>
                <a:gd name="connsiteY0" fmla="*/ 0 h 914400"/>
                <a:gd name="connsiteX1" fmla="*/ 1565073 w 1828800"/>
                <a:gd name="connsiteY1" fmla="*/ 0 h 914400"/>
                <a:gd name="connsiteX2" fmla="*/ 1828800 w 1828800"/>
                <a:gd name="connsiteY2" fmla="*/ 457200 h 914400"/>
                <a:gd name="connsiteX3" fmla="*/ 1565073 w 1828800"/>
                <a:gd name="connsiteY3" fmla="*/ 914400 h 914400"/>
                <a:gd name="connsiteX4" fmla="*/ 0 w 1828800"/>
                <a:gd name="connsiteY4" fmla="*/ 914400 h 914400"/>
                <a:gd name="connsiteX5" fmla="*/ 263727 w 1828800"/>
                <a:gd name="connsiteY5" fmla="*/ 457200 h 914400"/>
                <a:gd name="connsiteX0" fmla="*/ 0 w 1828800"/>
                <a:gd name="connsiteY0" fmla="*/ 0 h 914400"/>
                <a:gd name="connsiteX1" fmla="*/ 1565073 w 1828800"/>
                <a:gd name="connsiteY1" fmla="*/ 0 h 914400"/>
                <a:gd name="connsiteX2" fmla="*/ 1828800 w 1828800"/>
                <a:gd name="connsiteY2" fmla="*/ 457200 h 914400"/>
                <a:gd name="connsiteX3" fmla="*/ 1565073 w 1828800"/>
                <a:gd name="connsiteY3" fmla="*/ 914400 h 914400"/>
                <a:gd name="connsiteX4" fmla="*/ 0 w 1828800"/>
                <a:gd name="connsiteY4" fmla="*/ 914400 h 914400"/>
                <a:gd name="connsiteX5" fmla="*/ 187705 w 1828800"/>
                <a:gd name="connsiteY5" fmla="*/ 457200 h 914400"/>
                <a:gd name="connsiteX0" fmla="*/ 0 w 1828800"/>
                <a:gd name="connsiteY0" fmla="*/ 0 h 914400"/>
                <a:gd name="connsiteX1" fmla="*/ 1641095 w 1828800"/>
                <a:gd name="connsiteY1" fmla="*/ 0 h 914400"/>
                <a:gd name="connsiteX2" fmla="*/ 1828800 w 1828800"/>
                <a:gd name="connsiteY2" fmla="*/ 457200 h 914400"/>
                <a:gd name="connsiteX3" fmla="*/ 1565073 w 1828800"/>
                <a:gd name="connsiteY3" fmla="*/ 914400 h 914400"/>
                <a:gd name="connsiteX4" fmla="*/ 0 w 1828800"/>
                <a:gd name="connsiteY4" fmla="*/ 914400 h 914400"/>
                <a:gd name="connsiteX5" fmla="*/ 187705 w 1828800"/>
                <a:gd name="connsiteY5" fmla="*/ 457200 h 914400"/>
                <a:gd name="connsiteX0" fmla="*/ 0 w 1828800"/>
                <a:gd name="connsiteY0" fmla="*/ 0 h 914400"/>
                <a:gd name="connsiteX1" fmla="*/ 1641095 w 1828800"/>
                <a:gd name="connsiteY1" fmla="*/ 0 h 914400"/>
                <a:gd name="connsiteX2" fmla="*/ 1828800 w 1828800"/>
                <a:gd name="connsiteY2" fmla="*/ 457200 h 914400"/>
                <a:gd name="connsiteX3" fmla="*/ 1641095 w 1828800"/>
                <a:gd name="connsiteY3" fmla="*/ 914400 h 914400"/>
                <a:gd name="connsiteX4" fmla="*/ 0 w 1828800"/>
                <a:gd name="connsiteY4" fmla="*/ 914400 h 914400"/>
                <a:gd name="connsiteX5" fmla="*/ 187705 w 1828800"/>
                <a:gd name="connsiteY5" fmla="*/ 457200 h 914400"/>
                <a:gd name="connsiteX0" fmla="*/ 0 w 1828800"/>
                <a:gd name="connsiteY0" fmla="*/ 0 h 914400"/>
                <a:gd name="connsiteX1" fmla="*/ 1641095 w 1828800"/>
                <a:gd name="connsiteY1" fmla="*/ 0 h 914400"/>
                <a:gd name="connsiteX2" fmla="*/ 1828800 w 1828800"/>
                <a:gd name="connsiteY2" fmla="*/ 457200 h 914400"/>
                <a:gd name="connsiteX3" fmla="*/ 1641095 w 1828800"/>
                <a:gd name="connsiteY3" fmla="*/ 914400 h 914400"/>
                <a:gd name="connsiteX4" fmla="*/ 0 w 1828800"/>
                <a:gd name="connsiteY4" fmla="*/ 914400 h 914400"/>
                <a:gd name="connsiteX5" fmla="*/ 218074 w 1828800"/>
                <a:gd name="connsiteY5" fmla="*/ 457200 h 914400"/>
                <a:gd name="connsiteX0" fmla="*/ 0 w 1828800"/>
                <a:gd name="connsiteY0" fmla="*/ 0 h 914400"/>
                <a:gd name="connsiteX1" fmla="*/ 1610726 w 1828800"/>
                <a:gd name="connsiteY1" fmla="*/ 0 h 914400"/>
                <a:gd name="connsiteX2" fmla="*/ 1828800 w 1828800"/>
                <a:gd name="connsiteY2" fmla="*/ 457200 h 914400"/>
                <a:gd name="connsiteX3" fmla="*/ 1641095 w 1828800"/>
                <a:gd name="connsiteY3" fmla="*/ 914400 h 914400"/>
                <a:gd name="connsiteX4" fmla="*/ 0 w 1828800"/>
                <a:gd name="connsiteY4" fmla="*/ 914400 h 914400"/>
                <a:gd name="connsiteX5" fmla="*/ 218074 w 1828800"/>
                <a:gd name="connsiteY5" fmla="*/ 457200 h 914400"/>
                <a:gd name="connsiteX0" fmla="*/ 0 w 1828800"/>
                <a:gd name="connsiteY0" fmla="*/ 0 h 914400"/>
                <a:gd name="connsiteX1" fmla="*/ 1610726 w 1828800"/>
                <a:gd name="connsiteY1" fmla="*/ 0 h 914400"/>
                <a:gd name="connsiteX2" fmla="*/ 1828800 w 1828800"/>
                <a:gd name="connsiteY2" fmla="*/ 457200 h 914400"/>
                <a:gd name="connsiteX3" fmla="*/ 1610726 w 1828800"/>
                <a:gd name="connsiteY3" fmla="*/ 914400 h 914400"/>
                <a:gd name="connsiteX4" fmla="*/ 0 w 1828800"/>
                <a:gd name="connsiteY4" fmla="*/ 914400 h 914400"/>
                <a:gd name="connsiteX5" fmla="*/ 218074 w 1828800"/>
                <a:gd name="connsiteY5" fmla="*/ 457200 h 914400"/>
                <a:gd name="connsiteX0" fmla="*/ 0 w 1828800"/>
                <a:gd name="connsiteY0" fmla="*/ 0 h 914400"/>
                <a:gd name="connsiteX1" fmla="*/ 1610726 w 1828800"/>
                <a:gd name="connsiteY1" fmla="*/ 0 h 914400"/>
                <a:gd name="connsiteX2" fmla="*/ 1828800 w 1828800"/>
                <a:gd name="connsiteY2" fmla="*/ 457200 h 914400"/>
                <a:gd name="connsiteX3" fmla="*/ 1610726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10726 w 1828800"/>
                <a:gd name="connsiteY1" fmla="*/ 0 h 914400"/>
                <a:gd name="connsiteX2" fmla="*/ 1828800 w 1828800"/>
                <a:gd name="connsiteY2" fmla="*/ 457200 h 914400"/>
                <a:gd name="connsiteX3" fmla="*/ 1610726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10726 w 1828800"/>
                <a:gd name="connsiteY1" fmla="*/ 0 h 914400"/>
                <a:gd name="connsiteX2" fmla="*/ 1828800 w 1828800"/>
                <a:gd name="connsiteY2" fmla="*/ 457200 h 914400"/>
                <a:gd name="connsiteX3" fmla="*/ 1610726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10726 w 1828800"/>
                <a:gd name="connsiteY1" fmla="*/ 0 h 914400"/>
                <a:gd name="connsiteX2" fmla="*/ 1828800 w 1828800"/>
                <a:gd name="connsiteY2" fmla="*/ 457200 h 914400"/>
                <a:gd name="connsiteX3" fmla="*/ 1610726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740249 w 1828800"/>
                <a:gd name="connsiteY1" fmla="*/ 0 h 914400"/>
                <a:gd name="connsiteX2" fmla="*/ 1828800 w 1828800"/>
                <a:gd name="connsiteY2" fmla="*/ 457200 h 914400"/>
                <a:gd name="connsiteX3" fmla="*/ 1610726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740249 w 1828800"/>
                <a:gd name="connsiteY1" fmla="*/ 0 h 914400"/>
                <a:gd name="connsiteX2" fmla="*/ 1828800 w 1828800"/>
                <a:gd name="connsiteY2" fmla="*/ 457200 h 914400"/>
                <a:gd name="connsiteX3" fmla="*/ 1740249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740249 w 1828800"/>
                <a:gd name="connsiteY1" fmla="*/ 0 h 914400"/>
                <a:gd name="connsiteX2" fmla="*/ 1828800 w 1828800"/>
                <a:gd name="connsiteY2" fmla="*/ 457200 h 914400"/>
                <a:gd name="connsiteX3" fmla="*/ 1740249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727042 w 1828800"/>
                <a:gd name="connsiteY1" fmla="*/ 0 h 914400"/>
                <a:gd name="connsiteX2" fmla="*/ 1828800 w 1828800"/>
                <a:gd name="connsiteY2" fmla="*/ 457200 h 914400"/>
                <a:gd name="connsiteX3" fmla="*/ 1740249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727042 w 1828800"/>
                <a:gd name="connsiteY1" fmla="*/ 0 h 914400"/>
                <a:gd name="connsiteX2" fmla="*/ 1828800 w 1828800"/>
                <a:gd name="connsiteY2" fmla="*/ 457200 h 914400"/>
                <a:gd name="connsiteX3" fmla="*/ 1727042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727042 w 1828800"/>
                <a:gd name="connsiteY1" fmla="*/ 0 h 914400"/>
                <a:gd name="connsiteX2" fmla="*/ 1828800 w 1828800"/>
                <a:gd name="connsiteY2" fmla="*/ 457200 h 914400"/>
                <a:gd name="connsiteX3" fmla="*/ 1727042 w 1828800"/>
                <a:gd name="connsiteY3" fmla="*/ 914400 h 914400"/>
                <a:gd name="connsiteX4" fmla="*/ 0 w 1828800"/>
                <a:gd name="connsiteY4" fmla="*/ 914400 h 914400"/>
                <a:gd name="connsiteX5" fmla="*/ 101758 w 1828800"/>
                <a:gd name="connsiteY5" fmla="*/ 457200 h 914400"/>
                <a:gd name="connsiteX0" fmla="*/ 0 w 1828800"/>
                <a:gd name="connsiteY0" fmla="*/ 0 h 914400"/>
                <a:gd name="connsiteX1" fmla="*/ 1727042 w 1828800"/>
                <a:gd name="connsiteY1" fmla="*/ 0 h 914400"/>
                <a:gd name="connsiteX2" fmla="*/ 1828800 w 1828800"/>
                <a:gd name="connsiteY2" fmla="*/ 457200 h 914400"/>
                <a:gd name="connsiteX3" fmla="*/ 1727042 w 1828800"/>
                <a:gd name="connsiteY3" fmla="*/ 914400 h 914400"/>
                <a:gd name="connsiteX4" fmla="*/ 0 w 1828800"/>
                <a:gd name="connsiteY4" fmla="*/ 914400 h 914400"/>
                <a:gd name="connsiteX5" fmla="*/ 101758 w 1828800"/>
                <a:gd name="connsiteY5" fmla="*/ 457200 h 914400"/>
                <a:gd name="connsiteX0" fmla="*/ 0 w 1828800"/>
                <a:gd name="connsiteY0" fmla="*/ 0 h 914400"/>
                <a:gd name="connsiteX1" fmla="*/ 1727042 w 1828800"/>
                <a:gd name="connsiteY1" fmla="*/ 0 h 914400"/>
                <a:gd name="connsiteX2" fmla="*/ 1828800 w 1828800"/>
                <a:gd name="connsiteY2" fmla="*/ 457200 h 914400"/>
                <a:gd name="connsiteX3" fmla="*/ 1727042 w 1828800"/>
                <a:gd name="connsiteY3" fmla="*/ 914400 h 914400"/>
                <a:gd name="connsiteX4" fmla="*/ 0 w 1828800"/>
                <a:gd name="connsiteY4" fmla="*/ 914400 h 914400"/>
                <a:gd name="connsiteX5" fmla="*/ 101758 w 1828800"/>
                <a:gd name="connsiteY5" fmla="*/ 4572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8800" h="914400">
                  <a:moveTo>
                    <a:pt x="0" y="0"/>
                  </a:moveTo>
                  <a:lnTo>
                    <a:pt x="1727042" y="0"/>
                  </a:lnTo>
                  <a:lnTo>
                    <a:pt x="1828800" y="457200"/>
                  </a:lnTo>
                  <a:lnTo>
                    <a:pt x="1727042" y="914400"/>
                  </a:lnTo>
                  <a:lnTo>
                    <a:pt x="0" y="914400"/>
                  </a:lnTo>
                  <a:lnTo>
                    <a:pt x="101758" y="457200"/>
                  </a:lnTo>
                  <a:close/>
                </a:path>
              </a:pathLst>
            </a:custGeom>
            <a:grpFill/>
            <a:ln w="9525" cap="flat" cmpd="sng" algn="ctr">
              <a:noFill/>
              <a:prstDash val="solid"/>
            </a:ln>
            <a:effectLst/>
          </p:spPr>
          <p:txBody>
            <a:bodyPr rtlCol="0" anchor="ctr"/>
            <a:lstStyle/>
            <a:p>
              <a:pPr algn="ctr" defTabSz="914218">
                <a:defRPr/>
              </a:pPr>
              <a:endParaRPr lang="en-US" sz="1000" kern="0">
                <a:solidFill>
                  <a:srgbClr val="FFFFFF"/>
                </a:solidFill>
                <a:latin typeface="Arial"/>
                <a:cs typeface="Arial"/>
              </a:endParaRPr>
            </a:p>
          </p:txBody>
        </p:sp>
        <p:sp>
          <p:nvSpPr>
            <p:cNvPr id="86" name="TextBox 101">
              <a:extLst>
                <a:ext uri="{FF2B5EF4-FFF2-40B4-BE49-F238E27FC236}">
                  <a16:creationId xmlns:a16="http://schemas.microsoft.com/office/drawing/2014/main" id="{3CABF003-BC6B-4E85-BE28-2372B87F7D89}"/>
                </a:ext>
              </a:extLst>
            </p:cNvPr>
            <p:cNvSpPr txBox="1"/>
            <p:nvPr>
              <p:custDataLst>
                <p:tags r:id="rId16"/>
              </p:custDataLst>
            </p:nvPr>
          </p:nvSpPr>
          <p:spPr>
            <a:xfrm>
              <a:off x="7037140" y="845732"/>
              <a:ext cx="1605269" cy="496026"/>
            </a:xfrm>
            <a:prstGeom prst="rect">
              <a:avLst/>
            </a:prstGeom>
            <a:grpFill/>
          </p:spPr>
          <p:txBody>
            <a:bodyPr vert="horz" lIns="0" tIns="0" rIns="0" bIns="0" rtlCol="0" anchor="ctr">
              <a:noAutofit/>
            </a:bodyPr>
            <a:lstStyle>
              <a:lvl1pPr marL="0" lvl="0" indent="0" defTabSz="913526" eaLnBrk="1" latinLnBrk="0" hangingPunct="1">
                <a:buClr>
                  <a:schemeClr val="tx2"/>
                </a:buClr>
                <a:buSzPct val="100000"/>
                <a:defRPr lang="en-GB" sz="1600" baseline="0" dirty="0">
                  <a:latin typeface="+mn-lt"/>
                </a:defRPr>
              </a:lvl1pPr>
              <a:lvl2pPr marL="198346" indent="-194673" defTabSz="913526" eaLnBrk="1" latinLnBrk="0" hangingPunct="1">
                <a:buClr>
                  <a:schemeClr val="tx2"/>
                </a:buClr>
                <a:buSzPct val="120000"/>
                <a:buFontTx/>
                <a:buBlip>
                  <a:blip r:embed="rId27"/>
                </a:buBlip>
                <a:defRPr lang="en-GB" sz="1600" baseline="0" dirty="0">
                  <a:latin typeface="+mn-lt"/>
                </a:defRPr>
              </a:lvl2pPr>
              <a:lvl3pPr marL="381000" indent="-190500" defTabSz="913526" eaLnBrk="1" latinLnBrk="0" hangingPunct="1">
                <a:buClr>
                  <a:schemeClr val="tx2"/>
                </a:buClr>
                <a:buSzPct val="120000"/>
                <a:buFontTx/>
                <a:buBlip>
                  <a:blip r:embed="rId28"/>
                </a:buBlip>
                <a:defRPr lang="en-GB" sz="1600" baseline="0" dirty="0">
                  <a:latin typeface="+mn-lt"/>
                </a:defRPr>
              </a:lvl3pPr>
              <a:lvl4pPr marL="558800" indent="-209550" defTabSz="913526" eaLnBrk="1" latinLnBrk="0" hangingPunct="1">
                <a:buClr>
                  <a:schemeClr val="tx2"/>
                </a:buClr>
                <a:buSzPct val="120000"/>
                <a:buFontTx/>
                <a:buBlip>
                  <a:blip r:embed="rId29"/>
                </a:buBlip>
                <a:defRPr lang="en-GB" sz="1600" baseline="0" dirty="0">
                  <a:latin typeface="+mn-lt"/>
                </a:defRPr>
              </a:lvl4pPr>
              <a:lvl5pPr marL="717550" indent="-158750" defTabSz="913526" eaLnBrk="1" latinLnBrk="0" hangingPunct="1">
                <a:buClr>
                  <a:schemeClr val="tx2"/>
                </a:buClr>
                <a:buSzPct val="140000"/>
                <a:buFontTx/>
                <a:buBlip>
                  <a:blip r:embed="rId30"/>
                </a:buBlip>
                <a:defRPr lang="en-GB" sz="1600" baseline="0" dirty="0">
                  <a:latin typeface="+mn-lt"/>
                </a:defRPr>
              </a:lvl5pPr>
              <a:lvl6pPr marL="1020090" indent="-177099" defTabSz="1218095" fontAlgn="base">
                <a:spcBef>
                  <a:spcPct val="0"/>
                </a:spcBef>
                <a:spcAft>
                  <a:spcPct val="0"/>
                </a:spcAft>
                <a:buClr>
                  <a:schemeClr val="tx2"/>
                </a:buClr>
                <a:buSzPct val="89000"/>
                <a:buFont typeface="Arial" charset="0"/>
                <a:buChar char="-"/>
                <a:defRPr sz="2176" baseline="0">
                  <a:latin typeface="+mn-lt"/>
                </a:defRPr>
              </a:lvl6pPr>
              <a:lvl7pPr marL="1020090" indent="-177099" defTabSz="1218095" fontAlgn="base">
                <a:spcBef>
                  <a:spcPct val="0"/>
                </a:spcBef>
                <a:spcAft>
                  <a:spcPct val="0"/>
                </a:spcAft>
                <a:buClr>
                  <a:schemeClr val="tx2"/>
                </a:buClr>
                <a:buSzPct val="89000"/>
                <a:buFont typeface="Arial" charset="0"/>
                <a:buChar char="-"/>
                <a:defRPr sz="2176" baseline="0">
                  <a:latin typeface="+mn-lt"/>
                </a:defRPr>
              </a:lvl7pPr>
              <a:lvl8pPr marL="1020090" indent="-177099" defTabSz="1218095" fontAlgn="base">
                <a:spcBef>
                  <a:spcPct val="0"/>
                </a:spcBef>
                <a:spcAft>
                  <a:spcPct val="0"/>
                </a:spcAft>
                <a:buClr>
                  <a:schemeClr val="tx2"/>
                </a:buClr>
                <a:buSzPct val="89000"/>
                <a:buFont typeface="Arial" charset="0"/>
                <a:buChar char="-"/>
                <a:defRPr sz="2176" baseline="0">
                  <a:latin typeface="+mn-lt"/>
                </a:defRPr>
              </a:lvl8pPr>
              <a:lvl9pPr marL="1020090" indent="-177099" defTabSz="1218095" fontAlgn="base">
                <a:spcBef>
                  <a:spcPct val="0"/>
                </a:spcBef>
                <a:spcAft>
                  <a:spcPct val="0"/>
                </a:spcAft>
                <a:buClr>
                  <a:schemeClr val="tx2"/>
                </a:buClr>
                <a:buSzPct val="89000"/>
                <a:buFont typeface="Arial" charset="0"/>
                <a:buChar char="-"/>
                <a:defRPr sz="2176" baseline="0">
                  <a:latin typeface="+mn-lt"/>
                </a:defRPr>
              </a:lvl9pPr>
            </a:lstStyle>
            <a:p>
              <a:pPr defTabSz="913344">
                <a:buClr>
                  <a:srgbClr val="595959"/>
                </a:buClr>
                <a:defRPr/>
              </a:pPr>
              <a:r>
                <a:rPr lang="en-US" sz="1000" b="1" kern="0" dirty="0">
                  <a:solidFill>
                    <a:srgbClr val="FFFFFF"/>
                  </a:solidFill>
                  <a:latin typeface="Arial"/>
                  <a:cs typeface="Arial"/>
                </a:rPr>
                <a:t>Tuning tool demo </a:t>
              </a:r>
            </a:p>
          </p:txBody>
        </p:sp>
      </p:grpSp>
      <p:grpSp>
        <p:nvGrpSpPr>
          <p:cNvPr id="87" name="Group 128">
            <a:extLst>
              <a:ext uri="{FF2B5EF4-FFF2-40B4-BE49-F238E27FC236}">
                <a16:creationId xmlns:a16="http://schemas.microsoft.com/office/drawing/2014/main" id="{2215ED74-93B6-46E0-B8D5-13334B4463CF}"/>
              </a:ext>
            </a:extLst>
          </p:cNvPr>
          <p:cNvGrpSpPr/>
          <p:nvPr>
            <p:custDataLst>
              <p:tags r:id="rId11"/>
            </p:custDataLst>
          </p:nvPr>
        </p:nvGrpSpPr>
        <p:grpSpPr>
          <a:xfrm>
            <a:off x="10110221" y="1598163"/>
            <a:ext cx="1688493" cy="516175"/>
            <a:chOff x="8719499" y="805730"/>
            <a:chExt cx="1688933" cy="576030"/>
          </a:xfrm>
          <a:solidFill>
            <a:srgbClr val="00BCFF"/>
          </a:solidFill>
        </p:grpSpPr>
        <p:sp>
          <p:nvSpPr>
            <p:cNvPr id="88" name="Freeform: Shape 103">
              <a:extLst>
                <a:ext uri="{FF2B5EF4-FFF2-40B4-BE49-F238E27FC236}">
                  <a16:creationId xmlns:a16="http://schemas.microsoft.com/office/drawing/2014/main" id="{56F7329D-13E0-4E43-B88F-8FCB949A04DD}"/>
                </a:ext>
              </a:extLst>
            </p:cNvPr>
            <p:cNvSpPr/>
            <p:nvPr>
              <p:custDataLst>
                <p:tags r:id="rId13"/>
              </p:custDataLst>
            </p:nvPr>
          </p:nvSpPr>
          <p:spPr>
            <a:xfrm>
              <a:off x="8719499" y="805730"/>
              <a:ext cx="1688933" cy="576030"/>
            </a:xfrm>
            <a:custGeom>
              <a:avLst/>
              <a:gdLst>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164592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164592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164592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236176 w 1828800"/>
                <a:gd name="connsiteY5" fmla="*/ 457200 h 914400"/>
                <a:gd name="connsiteX0" fmla="*/ 0 w 1828800"/>
                <a:gd name="connsiteY0" fmla="*/ 0 h 914400"/>
                <a:gd name="connsiteX1" fmla="*/ 1592624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236176 w 1828800"/>
                <a:gd name="connsiteY5" fmla="*/ 457200 h 914400"/>
                <a:gd name="connsiteX0" fmla="*/ 0 w 1828800"/>
                <a:gd name="connsiteY0" fmla="*/ 0 h 914400"/>
                <a:gd name="connsiteX1" fmla="*/ 1592624 w 1828800"/>
                <a:gd name="connsiteY1" fmla="*/ 0 h 914400"/>
                <a:gd name="connsiteX2" fmla="*/ 1828800 w 1828800"/>
                <a:gd name="connsiteY2" fmla="*/ 457200 h 914400"/>
                <a:gd name="connsiteX3" fmla="*/ 1592624 w 1828800"/>
                <a:gd name="connsiteY3" fmla="*/ 914400 h 914400"/>
                <a:gd name="connsiteX4" fmla="*/ 0 w 1828800"/>
                <a:gd name="connsiteY4" fmla="*/ 914400 h 914400"/>
                <a:gd name="connsiteX5" fmla="*/ 236176 w 1828800"/>
                <a:gd name="connsiteY5" fmla="*/ 457200 h 914400"/>
                <a:gd name="connsiteX0" fmla="*/ 0 w 1828800"/>
                <a:gd name="connsiteY0" fmla="*/ 0 h 914400"/>
                <a:gd name="connsiteX1" fmla="*/ 1592624 w 1828800"/>
                <a:gd name="connsiteY1" fmla="*/ 0 h 914400"/>
                <a:gd name="connsiteX2" fmla="*/ 1828800 w 1828800"/>
                <a:gd name="connsiteY2" fmla="*/ 457200 h 914400"/>
                <a:gd name="connsiteX3" fmla="*/ 1592624 w 1828800"/>
                <a:gd name="connsiteY3" fmla="*/ 914400 h 914400"/>
                <a:gd name="connsiteX4" fmla="*/ 0 w 1828800"/>
                <a:gd name="connsiteY4" fmla="*/ 914400 h 914400"/>
                <a:gd name="connsiteX5" fmla="*/ 197675 w 1828800"/>
                <a:gd name="connsiteY5" fmla="*/ 457200 h 914400"/>
                <a:gd name="connsiteX0" fmla="*/ 0 w 1828800"/>
                <a:gd name="connsiteY0" fmla="*/ 0 h 914400"/>
                <a:gd name="connsiteX1" fmla="*/ 1631125 w 1828800"/>
                <a:gd name="connsiteY1" fmla="*/ 0 h 914400"/>
                <a:gd name="connsiteX2" fmla="*/ 1828800 w 1828800"/>
                <a:gd name="connsiteY2" fmla="*/ 457200 h 914400"/>
                <a:gd name="connsiteX3" fmla="*/ 1592624 w 1828800"/>
                <a:gd name="connsiteY3" fmla="*/ 914400 h 914400"/>
                <a:gd name="connsiteX4" fmla="*/ 0 w 1828800"/>
                <a:gd name="connsiteY4" fmla="*/ 914400 h 914400"/>
                <a:gd name="connsiteX5" fmla="*/ 197675 w 1828800"/>
                <a:gd name="connsiteY5" fmla="*/ 457200 h 914400"/>
                <a:gd name="connsiteX0" fmla="*/ 0 w 1828800"/>
                <a:gd name="connsiteY0" fmla="*/ 0 h 914400"/>
                <a:gd name="connsiteX1" fmla="*/ 1631125 w 1828800"/>
                <a:gd name="connsiteY1" fmla="*/ 0 h 914400"/>
                <a:gd name="connsiteX2" fmla="*/ 1828800 w 1828800"/>
                <a:gd name="connsiteY2" fmla="*/ 457200 h 914400"/>
                <a:gd name="connsiteX3" fmla="*/ 1631125 w 1828800"/>
                <a:gd name="connsiteY3" fmla="*/ 914400 h 914400"/>
                <a:gd name="connsiteX4" fmla="*/ 0 w 1828800"/>
                <a:gd name="connsiteY4" fmla="*/ 914400 h 914400"/>
                <a:gd name="connsiteX5" fmla="*/ 197675 w 1828800"/>
                <a:gd name="connsiteY5" fmla="*/ 457200 h 914400"/>
                <a:gd name="connsiteX0" fmla="*/ 0 w 1828800"/>
                <a:gd name="connsiteY0" fmla="*/ 0 h 914400"/>
                <a:gd name="connsiteX1" fmla="*/ 1631125 w 1828800"/>
                <a:gd name="connsiteY1" fmla="*/ 0 h 914400"/>
                <a:gd name="connsiteX2" fmla="*/ 1828800 w 1828800"/>
                <a:gd name="connsiteY2" fmla="*/ 457200 h 914400"/>
                <a:gd name="connsiteX3" fmla="*/ 1631125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34113 w 1828800"/>
                <a:gd name="connsiteY1" fmla="*/ 0 h 914400"/>
                <a:gd name="connsiteX2" fmla="*/ 1828800 w 1828800"/>
                <a:gd name="connsiteY2" fmla="*/ 457200 h 914400"/>
                <a:gd name="connsiteX3" fmla="*/ 1631125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34113 w 1828800"/>
                <a:gd name="connsiteY1" fmla="*/ 0 h 914400"/>
                <a:gd name="connsiteX2" fmla="*/ 1828800 w 1828800"/>
                <a:gd name="connsiteY2" fmla="*/ 457200 h 914400"/>
                <a:gd name="connsiteX3" fmla="*/ 1634113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34113 w 1828800"/>
                <a:gd name="connsiteY1" fmla="*/ 0 h 914400"/>
                <a:gd name="connsiteX2" fmla="*/ 1828800 w 1828800"/>
                <a:gd name="connsiteY2" fmla="*/ 457200 h 914400"/>
                <a:gd name="connsiteX3" fmla="*/ 1634113 w 1828800"/>
                <a:gd name="connsiteY3" fmla="*/ 914400 h 914400"/>
                <a:gd name="connsiteX4" fmla="*/ 0 w 1828800"/>
                <a:gd name="connsiteY4" fmla="*/ 914400 h 914400"/>
                <a:gd name="connsiteX5" fmla="*/ 194687 w 1828800"/>
                <a:gd name="connsiteY5" fmla="*/ 457200 h 914400"/>
                <a:gd name="connsiteX0" fmla="*/ 0 w 1828800"/>
                <a:gd name="connsiteY0" fmla="*/ 0 h 914400"/>
                <a:gd name="connsiteX1" fmla="*/ 1634113 w 1828800"/>
                <a:gd name="connsiteY1" fmla="*/ 0 h 914400"/>
                <a:gd name="connsiteX2" fmla="*/ 1828800 w 1828800"/>
                <a:gd name="connsiteY2" fmla="*/ 457200 h 914400"/>
                <a:gd name="connsiteX3" fmla="*/ 1634113 w 1828800"/>
                <a:gd name="connsiteY3" fmla="*/ 914400 h 914400"/>
                <a:gd name="connsiteX4" fmla="*/ 0 w 1828800"/>
                <a:gd name="connsiteY4" fmla="*/ 914400 h 914400"/>
                <a:gd name="connsiteX5" fmla="*/ 194687 w 1828800"/>
                <a:gd name="connsiteY5" fmla="*/ 457200 h 914400"/>
                <a:gd name="connsiteX0" fmla="*/ 0 w 1828800"/>
                <a:gd name="connsiteY0" fmla="*/ 0 h 914400"/>
                <a:gd name="connsiteX1" fmla="*/ 1634113 w 1828800"/>
                <a:gd name="connsiteY1" fmla="*/ 0 h 914400"/>
                <a:gd name="connsiteX2" fmla="*/ 1828800 w 1828800"/>
                <a:gd name="connsiteY2" fmla="*/ 457200 h 914400"/>
                <a:gd name="connsiteX3" fmla="*/ 1634113 w 1828800"/>
                <a:gd name="connsiteY3" fmla="*/ 914400 h 914400"/>
                <a:gd name="connsiteX4" fmla="*/ 0 w 1828800"/>
                <a:gd name="connsiteY4" fmla="*/ 914400 h 914400"/>
                <a:gd name="connsiteX5" fmla="*/ 194687 w 1828800"/>
                <a:gd name="connsiteY5" fmla="*/ 457200 h 914400"/>
                <a:gd name="connsiteX0" fmla="*/ 0 w 1828800"/>
                <a:gd name="connsiteY0" fmla="*/ 0 h 914400"/>
                <a:gd name="connsiteX1" fmla="*/ 1634113 w 1828800"/>
                <a:gd name="connsiteY1" fmla="*/ 0 h 914400"/>
                <a:gd name="connsiteX2" fmla="*/ 1828800 w 1828800"/>
                <a:gd name="connsiteY2" fmla="*/ 457200 h 914400"/>
                <a:gd name="connsiteX3" fmla="*/ 1634113 w 1828800"/>
                <a:gd name="connsiteY3" fmla="*/ 914400 h 914400"/>
                <a:gd name="connsiteX4" fmla="*/ 0 w 1828800"/>
                <a:gd name="connsiteY4" fmla="*/ 914400 h 914400"/>
                <a:gd name="connsiteX5" fmla="*/ 263727 w 1828800"/>
                <a:gd name="connsiteY5" fmla="*/ 457200 h 914400"/>
                <a:gd name="connsiteX0" fmla="*/ 0 w 1828800"/>
                <a:gd name="connsiteY0" fmla="*/ 0 h 914400"/>
                <a:gd name="connsiteX1" fmla="*/ 1565073 w 1828800"/>
                <a:gd name="connsiteY1" fmla="*/ 0 h 914400"/>
                <a:gd name="connsiteX2" fmla="*/ 1828800 w 1828800"/>
                <a:gd name="connsiteY2" fmla="*/ 457200 h 914400"/>
                <a:gd name="connsiteX3" fmla="*/ 1634113 w 1828800"/>
                <a:gd name="connsiteY3" fmla="*/ 914400 h 914400"/>
                <a:gd name="connsiteX4" fmla="*/ 0 w 1828800"/>
                <a:gd name="connsiteY4" fmla="*/ 914400 h 914400"/>
                <a:gd name="connsiteX5" fmla="*/ 263727 w 1828800"/>
                <a:gd name="connsiteY5" fmla="*/ 457200 h 914400"/>
                <a:gd name="connsiteX0" fmla="*/ 0 w 1828800"/>
                <a:gd name="connsiteY0" fmla="*/ 0 h 914400"/>
                <a:gd name="connsiteX1" fmla="*/ 1565073 w 1828800"/>
                <a:gd name="connsiteY1" fmla="*/ 0 h 914400"/>
                <a:gd name="connsiteX2" fmla="*/ 1828800 w 1828800"/>
                <a:gd name="connsiteY2" fmla="*/ 457200 h 914400"/>
                <a:gd name="connsiteX3" fmla="*/ 1565073 w 1828800"/>
                <a:gd name="connsiteY3" fmla="*/ 914400 h 914400"/>
                <a:gd name="connsiteX4" fmla="*/ 0 w 1828800"/>
                <a:gd name="connsiteY4" fmla="*/ 914400 h 914400"/>
                <a:gd name="connsiteX5" fmla="*/ 263727 w 1828800"/>
                <a:gd name="connsiteY5" fmla="*/ 457200 h 914400"/>
                <a:gd name="connsiteX0" fmla="*/ 0 w 1828800"/>
                <a:gd name="connsiteY0" fmla="*/ 0 h 914400"/>
                <a:gd name="connsiteX1" fmla="*/ 1565073 w 1828800"/>
                <a:gd name="connsiteY1" fmla="*/ 0 h 914400"/>
                <a:gd name="connsiteX2" fmla="*/ 1828800 w 1828800"/>
                <a:gd name="connsiteY2" fmla="*/ 457200 h 914400"/>
                <a:gd name="connsiteX3" fmla="*/ 1565073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565073 w 1828800"/>
                <a:gd name="connsiteY1" fmla="*/ 0 h 914400"/>
                <a:gd name="connsiteX2" fmla="*/ 1828800 w 1828800"/>
                <a:gd name="connsiteY2" fmla="*/ 457200 h 914400"/>
                <a:gd name="connsiteX3" fmla="*/ 1565073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565073 w 1828800"/>
                <a:gd name="connsiteY1" fmla="*/ 0 h 914400"/>
                <a:gd name="connsiteX2" fmla="*/ 1828800 w 1828800"/>
                <a:gd name="connsiteY2" fmla="*/ 457200 h 914400"/>
                <a:gd name="connsiteX3" fmla="*/ 1565073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565073 w 1828800"/>
                <a:gd name="connsiteY1" fmla="*/ 0 h 914400"/>
                <a:gd name="connsiteX2" fmla="*/ 1828800 w 1828800"/>
                <a:gd name="connsiteY2" fmla="*/ 457200 h 914400"/>
                <a:gd name="connsiteX3" fmla="*/ 1565073 w 1828800"/>
                <a:gd name="connsiteY3" fmla="*/ 914400 h 914400"/>
                <a:gd name="connsiteX4" fmla="*/ 0 w 1828800"/>
                <a:gd name="connsiteY4" fmla="*/ 914400 h 914400"/>
                <a:gd name="connsiteX5" fmla="*/ 263727 w 1828800"/>
                <a:gd name="connsiteY5" fmla="*/ 457200 h 914400"/>
                <a:gd name="connsiteX0" fmla="*/ 0 w 1828800"/>
                <a:gd name="connsiteY0" fmla="*/ 0 h 914400"/>
                <a:gd name="connsiteX1" fmla="*/ 1565073 w 1828800"/>
                <a:gd name="connsiteY1" fmla="*/ 0 h 914400"/>
                <a:gd name="connsiteX2" fmla="*/ 1828800 w 1828800"/>
                <a:gd name="connsiteY2" fmla="*/ 457200 h 914400"/>
                <a:gd name="connsiteX3" fmla="*/ 1565073 w 1828800"/>
                <a:gd name="connsiteY3" fmla="*/ 914400 h 914400"/>
                <a:gd name="connsiteX4" fmla="*/ 0 w 1828800"/>
                <a:gd name="connsiteY4" fmla="*/ 914400 h 914400"/>
                <a:gd name="connsiteX5" fmla="*/ 263727 w 1828800"/>
                <a:gd name="connsiteY5" fmla="*/ 457200 h 914400"/>
                <a:gd name="connsiteX0" fmla="*/ 0 w 1828800"/>
                <a:gd name="connsiteY0" fmla="*/ 0 h 914400"/>
                <a:gd name="connsiteX1" fmla="*/ 1565073 w 1828800"/>
                <a:gd name="connsiteY1" fmla="*/ 0 h 914400"/>
                <a:gd name="connsiteX2" fmla="*/ 1828800 w 1828800"/>
                <a:gd name="connsiteY2" fmla="*/ 457200 h 914400"/>
                <a:gd name="connsiteX3" fmla="*/ 1565073 w 1828800"/>
                <a:gd name="connsiteY3" fmla="*/ 914400 h 914400"/>
                <a:gd name="connsiteX4" fmla="*/ 0 w 1828800"/>
                <a:gd name="connsiteY4" fmla="*/ 914400 h 914400"/>
                <a:gd name="connsiteX5" fmla="*/ 263727 w 1828800"/>
                <a:gd name="connsiteY5" fmla="*/ 457200 h 914400"/>
                <a:gd name="connsiteX0" fmla="*/ 0 w 1828800"/>
                <a:gd name="connsiteY0" fmla="*/ 0 h 914400"/>
                <a:gd name="connsiteX1" fmla="*/ 1565073 w 1828800"/>
                <a:gd name="connsiteY1" fmla="*/ 0 h 914400"/>
                <a:gd name="connsiteX2" fmla="*/ 1828800 w 1828800"/>
                <a:gd name="connsiteY2" fmla="*/ 457200 h 914400"/>
                <a:gd name="connsiteX3" fmla="*/ 1565073 w 1828800"/>
                <a:gd name="connsiteY3" fmla="*/ 914400 h 914400"/>
                <a:gd name="connsiteX4" fmla="*/ 0 w 1828800"/>
                <a:gd name="connsiteY4" fmla="*/ 914400 h 914400"/>
                <a:gd name="connsiteX5" fmla="*/ 187705 w 1828800"/>
                <a:gd name="connsiteY5" fmla="*/ 457200 h 914400"/>
                <a:gd name="connsiteX0" fmla="*/ 0 w 1828800"/>
                <a:gd name="connsiteY0" fmla="*/ 0 h 914400"/>
                <a:gd name="connsiteX1" fmla="*/ 1641095 w 1828800"/>
                <a:gd name="connsiteY1" fmla="*/ 0 h 914400"/>
                <a:gd name="connsiteX2" fmla="*/ 1828800 w 1828800"/>
                <a:gd name="connsiteY2" fmla="*/ 457200 h 914400"/>
                <a:gd name="connsiteX3" fmla="*/ 1565073 w 1828800"/>
                <a:gd name="connsiteY3" fmla="*/ 914400 h 914400"/>
                <a:gd name="connsiteX4" fmla="*/ 0 w 1828800"/>
                <a:gd name="connsiteY4" fmla="*/ 914400 h 914400"/>
                <a:gd name="connsiteX5" fmla="*/ 187705 w 1828800"/>
                <a:gd name="connsiteY5" fmla="*/ 457200 h 914400"/>
                <a:gd name="connsiteX0" fmla="*/ 0 w 1828800"/>
                <a:gd name="connsiteY0" fmla="*/ 0 h 914400"/>
                <a:gd name="connsiteX1" fmla="*/ 1641095 w 1828800"/>
                <a:gd name="connsiteY1" fmla="*/ 0 h 914400"/>
                <a:gd name="connsiteX2" fmla="*/ 1828800 w 1828800"/>
                <a:gd name="connsiteY2" fmla="*/ 457200 h 914400"/>
                <a:gd name="connsiteX3" fmla="*/ 1641095 w 1828800"/>
                <a:gd name="connsiteY3" fmla="*/ 914400 h 914400"/>
                <a:gd name="connsiteX4" fmla="*/ 0 w 1828800"/>
                <a:gd name="connsiteY4" fmla="*/ 914400 h 914400"/>
                <a:gd name="connsiteX5" fmla="*/ 187705 w 1828800"/>
                <a:gd name="connsiteY5" fmla="*/ 457200 h 914400"/>
                <a:gd name="connsiteX0" fmla="*/ 0 w 1828800"/>
                <a:gd name="connsiteY0" fmla="*/ 0 h 914400"/>
                <a:gd name="connsiteX1" fmla="*/ 1641095 w 1828800"/>
                <a:gd name="connsiteY1" fmla="*/ 0 h 914400"/>
                <a:gd name="connsiteX2" fmla="*/ 1828800 w 1828800"/>
                <a:gd name="connsiteY2" fmla="*/ 457200 h 914400"/>
                <a:gd name="connsiteX3" fmla="*/ 1641095 w 1828800"/>
                <a:gd name="connsiteY3" fmla="*/ 914400 h 914400"/>
                <a:gd name="connsiteX4" fmla="*/ 0 w 1828800"/>
                <a:gd name="connsiteY4" fmla="*/ 914400 h 914400"/>
                <a:gd name="connsiteX5" fmla="*/ 218074 w 1828800"/>
                <a:gd name="connsiteY5" fmla="*/ 457200 h 914400"/>
                <a:gd name="connsiteX0" fmla="*/ 0 w 1828800"/>
                <a:gd name="connsiteY0" fmla="*/ 0 h 914400"/>
                <a:gd name="connsiteX1" fmla="*/ 1610726 w 1828800"/>
                <a:gd name="connsiteY1" fmla="*/ 0 h 914400"/>
                <a:gd name="connsiteX2" fmla="*/ 1828800 w 1828800"/>
                <a:gd name="connsiteY2" fmla="*/ 457200 h 914400"/>
                <a:gd name="connsiteX3" fmla="*/ 1641095 w 1828800"/>
                <a:gd name="connsiteY3" fmla="*/ 914400 h 914400"/>
                <a:gd name="connsiteX4" fmla="*/ 0 w 1828800"/>
                <a:gd name="connsiteY4" fmla="*/ 914400 h 914400"/>
                <a:gd name="connsiteX5" fmla="*/ 218074 w 1828800"/>
                <a:gd name="connsiteY5" fmla="*/ 457200 h 914400"/>
                <a:gd name="connsiteX0" fmla="*/ 0 w 1828800"/>
                <a:gd name="connsiteY0" fmla="*/ 0 h 914400"/>
                <a:gd name="connsiteX1" fmla="*/ 1610726 w 1828800"/>
                <a:gd name="connsiteY1" fmla="*/ 0 h 914400"/>
                <a:gd name="connsiteX2" fmla="*/ 1828800 w 1828800"/>
                <a:gd name="connsiteY2" fmla="*/ 457200 h 914400"/>
                <a:gd name="connsiteX3" fmla="*/ 1610726 w 1828800"/>
                <a:gd name="connsiteY3" fmla="*/ 914400 h 914400"/>
                <a:gd name="connsiteX4" fmla="*/ 0 w 1828800"/>
                <a:gd name="connsiteY4" fmla="*/ 914400 h 914400"/>
                <a:gd name="connsiteX5" fmla="*/ 218074 w 1828800"/>
                <a:gd name="connsiteY5" fmla="*/ 457200 h 914400"/>
                <a:gd name="connsiteX0" fmla="*/ 0 w 1828800"/>
                <a:gd name="connsiteY0" fmla="*/ 0 h 914400"/>
                <a:gd name="connsiteX1" fmla="*/ 1610726 w 1828800"/>
                <a:gd name="connsiteY1" fmla="*/ 0 h 914400"/>
                <a:gd name="connsiteX2" fmla="*/ 1828800 w 1828800"/>
                <a:gd name="connsiteY2" fmla="*/ 457200 h 914400"/>
                <a:gd name="connsiteX3" fmla="*/ 1610726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10726 w 1828800"/>
                <a:gd name="connsiteY1" fmla="*/ 0 h 914400"/>
                <a:gd name="connsiteX2" fmla="*/ 1828800 w 1828800"/>
                <a:gd name="connsiteY2" fmla="*/ 457200 h 914400"/>
                <a:gd name="connsiteX3" fmla="*/ 1610726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10726 w 1828800"/>
                <a:gd name="connsiteY1" fmla="*/ 0 h 914400"/>
                <a:gd name="connsiteX2" fmla="*/ 1828800 w 1828800"/>
                <a:gd name="connsiteY2" fmla="*/ 457200 h 914400"/>
                <a:gd name="connsiteX3" fmla="*/ 1610726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10726 w 1828800"/>
                <a:gd name="connsiteY1" fmla="*/ 0 h 914400"/>
                <a:gd name="connsiteX2" fmla="*/ 1828800 w 1828800"/>
                <a:gd name="connsiteY2" fmla="*/ 457200 h 914400"/>
                <a:gd name="connsiteX3" fmla="*/ 1610726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740249 w 1828800"/>
                <a:gd name="connsiteY1" fmla="*/ 0 h 914400"/>
                <a:gd name="connsiteX2" fmla="*/ 1828800 w 1828800"/>
                <a:gd name="connsiteY2" fmla="*/ 457200 h 914400"/>
                <a:gd name="connsiteX3" fmla="*/ 1610726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740249 w 1828800"/>
                <a:gd name="connsiteY1" fmla="*/ 0 h 914400"/>
                <a:gd name="connsiteX2" fmla="*/ 1828800 w 1828800"/>
                <a:gd name="connsiteY2" fmla="*/ 457200 h 914400"/>
                <a:gd name="connsiteX3" fmla="*/ 1740249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740249 w 1828800"/>
                <a:gd name="connsiteY1" fmla="*/ 0 h 914400"/>
                <a:gd name="connsiteX2" fmla="*/ 1828800 w 1828800"/>
                <a:gd name="connsiteY2" fmla="*/ 457200 h 914400"/>
                <a:gd name="connsiteX3" fmla="*/ 1740249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727041 w 1828800"/>
                <a:gd name="connsiteY1" fmla="*/ 0 h 914400"/>
                <a:gd name="connsiteX2" fmla="*/ 1828800 w 1828800"/>
                <a:gd name="connsiteY2" fmla="*/ 457200 h 914400"/>
                <a:gd name="connsiteX3" fmla="*/ 1740249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727041 w 1828800"/>
                <a:gd name="connsiteY1" fmla="*/ 0 h 914400"/>
                <a:gd name="connsiteX2" fmla="*/ 1828800 w 1828800"/>
                <a:gd name="connsiteY2" fmla="*/ 457200 h 914400"/>
                <a:gd name="connsiteX3" fmla="*/ 1727041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727041 w 1828800"/>
                <a:gd name="connsiteY1" fmla="*/ 0 h 914400"/>
                <a:gd name="connsiteX2" fmla="*/ 1828800 w 1828800"/>
                <a:gd name="connsiteY2" fmla="*/ 457200 h 914400"/>
                <a:gd name="connsiteX3" fmla="*/ 1727041 w 1828800"/>
                <a:gd name="connsiteY3" fmla="*/ 914400 h 914400"/>
                <a:gd name="connsiteX4" fmla="*/ 0 w 1828800"/>
                <a:gd name="connsiteY4" fmla="*/ 914400 h 914400"/>
                <a:gd name="connsiteX5" fmla="*/ 101758 w 1828800"/>
                <a:gd name="connsiteY5" fmla="*/ 457200 h 914400"/>
                <a:gd name="connsiteX0" fmla="*/ 0 w 1828800"/>
                <a:gd name="connsiteY0" fmla="*/ 0 h 914400"/>
                <a:gd name="connsiteX1" fmla="*/ 1727041 w 1828800"/>
                <a:gd name="connsiteY1" fmla="*/ 0 h 914400"/>
                <a:gd name="connsiteX2" fmla="*/ 1828800 w 1828800"/>
                <a:gd name="connsiteY2" fmla="*/ 457200 h 914400"/>
                <a:gd name="connsiteX3" fmla="*/ 1727041 w 1828800"/>
                <a:gd name="connsiteY3" fmla="*/ 914400 h 914400"/>
                <a:gd name="connsiteX4" fmla="*/ 0 w 1828800"/>
                <a:gd name="connsiteY4" fmla="*/ 914400 h 914400"/>
                <a:gd name="connsiteX5" fmla="*/ 101758 w 1828800"/>
                <a:gd name="connsiteY5" fmla="*/ 457200 h 914400"/>
                <a:gd name="connsiteX0" fmla="*/ 0 w 1828800"/>
                <a:gd name="connsiteY0" fmla="*/ 0 h 914400"/>
                <a:gd name="connsiteX1" fmla="*/ 1727041 w 1828800"/>
                <a:gd name="connsiteY1" fmla="*/ 0 h 914400"/>
                <a:gd name="connsiteX2" fmla="*/ 1828800 w 1828800"/>
                <a:gd name="connsiteY2" fmla="*/ 457200 h 914400"/>
                <a:gd name="connsiteX3" fmla="*/ 1727041 w 1828800"/>
                <a:gd name="connsiteY3" fmla="*/ 914400 h 914400"/>
                <a:gd name="connsiteX4" fmla="*/ 0 w 1828800"/>
                <a:gd name="connsiteY4" fmla="*/ 914400 h 914400"/>
                <a:gd name="connsiteX5" fmla="*/ 101758 w 1828800"/>
                <a:gd name="connsiteY5" fmla="*/ 457200 h 914400"/>
                <a:gd name="connsiteX0" fmla="*/ 0 w 1828800"/>
                <a:gd name="connsiteY0" fmla="*/ 0 h 914400"/>
                <a:gd name="connsiteX1" fmla="*/ 1727041 w 1828800"/>
                <a:gd name="connsiteY1" fmla="*/ 0 h 914400"/>
                <a:gd name="connsiteX2" fmla="*/ 1828800 w 1828800"/>
                <a:gd name="connsiteY2" fmla="*/ 457200 h 914400"/>
                <a:gd name="connsiteX3" fmla="*/ 1727041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716527 w 1828800"/>
                <a:gd name="connsiteY1" fmla="*/ 0 h 914400"/>
                <a:gd name="connsiteX2" fmla="*/ 1828800 w 1828800"/>
                <a:gd name="connsiteY2" fmla="*/ 457200 h 914400"/>
                <a:gd name="connsiteX3" fmla="*/ 1727041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716527 w 1828800"/>
                <a:gd name="connsiteY1" fmla="*/ 0 h 914400"/>
                <a:gd name="connsiteX2" fmla="*/ 1828800 w 1828800"/>
                <a:gd name="connsiteY2" fmla="*/ 457200 h 914400"/>
                <a:gd name="connsiteX3" fmla="*/ 1716527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716527 w 1828800"/>
                <a:gd name="connsiteY1" fmla="*/ 0 h 914400"/>
                <a:gd name="connsiteX2" fmla="*/ 1828800 w 1828800"/>
                <a:gd name="connsiteY2" fmla="*/ 457200 h 914400"/>
                <a:gd name="connsiteX3" fmla="*/ 1716527 w 1828800"/>
                <a:gd name="connsiteY3" fmla="*/ 914400 h 914400"/>
                <a:gd name="connsiteX4" fmla="*/ 0 w 1828800"/>
                <a:gd name="connsiteY4" fmla="*/ 914400 h 914400"/>
                <a:gd name="connsiteX5" fmla="*/ 112272 w 1828800"/>
                <a:gd name="connsiteY5" fmla="*/ 457200 h 914400"/>
                <a:gd name="connsiteX0" fmla="*/ 0 w 1828800"/>
                <a:gd name="connsiteY0" fmla="*/ 0 h 914400"/>
                <a:gd name="connsiteX1" fmla="*/ 1716527 w 1828800"/>
                <a:gd name="connsiteY1" fmla="*/ 0 h 914400"/>
                <a:gd name="connsiteX2" fmla="*/ 1828800 w 1828800"/>
                <a:gd name="connsiteY2" fmla="*/ 457200 h 914400"/>
                <a:gd name="connsiteX3" fmla="*/ 1716527 w 1828800"/>
                <a:gd name="connsiteY3" fmla="*/ 914400 h 914400"/>
                <a:gd name="connsiteX4" fmla="*/ 0 w 1828800"/>
                <a:gd name="connsiteY4" fmla="*/ 914400 h 914400"/>
                <a:gd name="connsiteX5" fmla="*/ 112272 w 1828800"/>
                <a:gd name="connsiteY5" fmla="*/ 457200 h 914400"/>
                <a:gd name="connsiteX0" fmla="*/ 0 w 1828800"/>
                <a:gd name="connsiteY0" fmla="*/ 0 h 914400"/>
                <a:gd name="connsiteX1" fmla="*/ 1716527 w 1828800"/>
                <a:gd name="connsiteY1" fmla="*/ 0 h 914400"/>
                <a:gd name="connsiteX2" fmla="*/ 1828800 w 1828800"/>
                <a:gd name="connsiteY2" fmla="*/ 457200 h 914400"/>
                <a:gd name="connsiteX3" fmla="*/ 1716527 w 1828800"/>
                <a:gd name="connsiteY3" fmla="*/ 914400 h 914400"/>
                <a:gd name="connsiteX4" fmla="*/ 0 w 1828800"/>
                <a:gd name="connsiteY4" fmla="*/ 914400 h 914400"/>
                <a:gd name="connsiteX5" fmla="*/ 112272 w 1828800"/>
                <a:gd name="connsiteY5" fmla="*/ 4572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8800" h="914400">
                  <a:moveTo>
                    <a:pt x="0" y="0"/>
                  </a:moveTo>
                  <a:lnTo>
                    <a:pt x="1716527" y="0"/>
                  </a:lnTo>
                  <a:lnTo>
                    <a:pt x="1828800" y="457200"/>
                  </a:lnTo>
                  <a:lnTo>
                    <a:pt x="1716527" y="914400"/>
                  </a:lnTo>
                  <a:lnTo>
                    <a:pt x="0" y="914400"/>
                  </a:lnTo>
                  <a:lnTo>
                    <a:pt x="112272" y="457200"/>
                  </a:lnTo>
                  <a:close/>
                </a:path>
              </a:pathLst>
            </a:custGeom>
            <a:grpFill/>
            <a:ln w="9525" cap="flat" cmpd="sng" algn="ctr">
              <a:noFill/>
              <a:prstDash val="solid"/>
            </a:ln>
            <a:effectLst/>
          </p:spPr>
          <p:txBody>
            <a:bodyPr rtlCol="0" anchor="ctr"/>
            <a:lstStyle/>
            <a:p>
              <a:pPr algn="ctr" defTabSz="914218">
                <a:defRPr/>
              </a:pPr>
              <a:endParaRPr lang="en-US" sz="1000" kern="0">
                <a:solidFill>
                  <a:srgbClr val="FFFFFF"/>
                </a:solidFill>
                <a:latin typeface="Arial"/>
                <a:cs typeface="Arial"/>
              </a:endParaRPr>
            </a:p>
          </p:txBody>
        </p:sp>
        <p:sp>
          <p:nvSpPr>
            <p:cNvPr id="89" name="TextBox 104">
              <a:extLst>
                <a:ext uri="{FF2B5EF4-FFF2-40B4-BE49-F238E27FC236}">
                  <a16:creationId xmlns:a16="http://schemas.microsoft.com/office/drawing/2014/main" id="{AF816442-592F-4641-ABED-F15F25301B16}"/>
                </a:ext>
              </a:extLst>
            </p:cNvPr>
            <p:cNvSpPr txBox="1"/>
            <p:nvPr>
              <p:custDataLst>
                <p:tags r:id="rId14"/>
              </p:custDataLst>
            </p:nvPr>
          </p:nvSpPr>
          <p:spPr>
            <a:xfrm>
              <a:off x="8873985" y="845732"/>
              <a:ext cx="1430762" cy="496026"/>
            </a:xfrm>
            <a:prstGeom prst="rect">
              <a:avLst/>
            </a:prstGeom>
            <a:grpFill/>
          </p:spPr>
          <p:txBody>
            <a:bodyPr vert="horz" lIns="0" tIns="0" rIns="0" bIns="0" rtlCol="0" anchor="ctr">
              <a:noAutofit/>
            </a:bodyPr>
            <a:lstStyle>
              <a:lvl1pPr marL="0" lvl="0" indent="0" defTabSz="913526" eaLnBrk="1" latinLnBrk="0" hangingPunct="1">
                <a:buClr>
                  <a:schemeClr val="tx2"/>
                </a:buClr>
                <a:buSzPct val="100000"/>
                <a:defRPr lang="en-GB" sz="1600" baseline="0" dirty="0">
                  <a:latin typeface="+mn-lt"/>
                </a:defRPr>
              </a:lvl1pPr>
              <a:lvl2pPr marL="198346" indent="-194673" defTabSz="913526" eaLnBrk="1" latinLnBrk="0" hangingPunct="1">
                <a:buClr>
                  <a:schemeClr val="tx2"/>
                </a:buClr>
                <a:buSzPct val="120000"/>
                <a:buFontTx/>
                <a:buBlip>
                  <a:blip r:embed="rId27"/>
                </a:buBlip>
                <a:defRPr lang="en-GB" sz="1600" baseline="0" dirty="0">
                  <a:latin typeface="+mn-lt"/>
                </a:defRPr>
              </a:lvl2pPr>
              <a:lvl3pPr marL="381000" indent="-190500" defTabSz="913526" eaLnBrk="1" latinLnBrk="0" hangingPunct="1">
                <a:buClr>
                  <a:schemeClr val="tx2"/>
                </a:buClr>
                <a:buSzPct val="120000"/>
                <a:buFontTx/>
                <a:buBlip>
                  <a:blip r:embed="rId28"/>
                </a:buBlip>
                <a:defRPr lang="en-GB" sz="1600" baseline="0" dirty="0">
                  <a:latin typeface="+mn-lt"/>
                </a:defRPr>
              </a:lvl3pPr>
              <a:lvl4pPr marL="558800" indent="-209550" defTabSz="913526" eaLnBrk="1" latinLnBrk="0" hangingPunct="1">
                <a:buClr>
                  <a:schemeClr val="tx2"/>
                </a:buClr>
                <a:buSzPct val="120000"/>
                <a:buFontTx/>
                <a:buBlip>
                  <a:blip r:embed="rId29"/>
                </a:buBlip>
                <a:defRPr lang="en-GB" sz="1600" baseline="0" dirty="0">
                  <a:latin typeface="+mn-lt"/>
                </a:defRPr>
              </a:lvl4pPr>
              <a:lvl5pPr marL="717550" indent="-158750" defTabSz="913526" eaLnBrk="1" latinLnBrk="0" hangingPunct="1">
                <a:buClr>
                  <a:schemeClr val="tx2"/>
                </a:buClr>
                <a:buSzPct val="140000"/>
                <a:buFontTx/>
                <a:buBlip>
                  <a:blip r:embed="rId30"/>
                </a:buBlip>
                <a:defRPr lang="en-GB" sz="1600" baseline="0" dirty="0">
                  <a:latin typeface="+mn-lt"/>
                </a:defRPr>
              </a:lvl5pPr>
              <a:lvl6pPr marL="1020090" indent="-177099" defTabSz="1218095" fontAlgn="base">
                <a:spcBef>
                  <a:spcPct val="0"/>
                </a:spcBef>
                <a:spcAft>
                  <a:spcPct val="0"/>
                </a:spcAft>
                <a:buClr>
                  <a:schemeClr val="tx2"/>
                </a:buClr>
                <a:buSzPct val="89000"/>
                <a:buFont typeface="Arial" charset="0"/>
                <a:buChar char="-"/>
                <a:defRPr sz="2176" baseline="0">
                  <a:latin typeface="+mn-lt"/>
                </a:defRPr>
              </a:lvl6pPr>
              <a:lvl7pPr marL="1020090" indent="-177099" defTabSz="1218095" fontAlgn="base">
                <a:spcBef>
                  <a:spcPct val="0"/>
                </a:spcBef>
                <a:spcAft>
                  <a:spcPct val="0"/>
                </a:spcAft>
                <a:buClr>
                  <a:schemeClr val="tx2"/>
                </a:buClr>
                <a:buSzPct val="89000"/>
                <a:buFont typeface="Arial" charset="0"/>
                <a:buChar char="-"/>
                <a:defRPr sz="2176" baseline="0">
                  <a:latin typeface="+mn-lt"/>
                </a:defRPr>
              </a:lvl7pPr>
              <a:lvl8pPr marL="1020090" indent="-177099" defTabSz="1218095" fontAlgn="base">
                <a:spcBef>
                  <a:spcPct val="0"/>
                </a:spcBef>
                <a:spcAft>
                  <a:spcPct val="0"/>
                </a:spcAft>
                <a:buClr>
                  <a:schemeClr val="tx2"/>
                </a:buClr>
                <a:buSzPct val="89000"/>
                <a:buFont typeface="Arial" charset="0"/>
                <a:buChar char="-"/>
                <a:defRPr sz="2176" baseline="0">
                  <a:latin typeface="+mn-lt"/>
                </a:defRPr>
              </a:lvl8pPr>
              <a:lvl9pPr marL="1020090" indent="-177099" defTabSz="1218095" fontAlgn="base">
                <a:spcBef>
                  <a:spcPct val="0"/>
                </a:spcBef>
                <a:spcAft>
                  <a:spcPct val="0"/>
                </a:spcAft>
                <a:buClr>
                  <a:schemeClr val="tx2"/>
                </a:buClr>
                <a:buSzPct val="89000"/>
                <a:buFont typeface="Arial" charset="0"/>
                <a:buChar char="-"/>
                <a:defRPr sz="2176" baseline="0">
                  <a:latin typeface="+mn-lt"/>
                </a:defRPr>
              </a:lvl9pPr>
            </a:lstStyle>
            <a:p>
              <a:pPr defTabSz="913344">
                <a:buClr>
                  <a:srgbClr val="595959"/>
                </a:buClr>
                <a:defRPr/>
              </a:pPr>
              <a:r>
                <a:rPr lang="en-US" sz="1000" b="1" kern="0" dirty="0">
                  <a:solidFill>
                    <a:srgbClr val="FFFFFF"/>
                  </a:solidFill>
                  <a:latin typeface="Arial"/>
                  <a:cs typeface="Arial"/>
                </a:rPr>
                <a:t>End user test and agile </a:t>
              </a:r>
            </a:p>
          </p:txBody>
        </p:sp>
      </p:grpSp>
      <p:cxnSp>
        <p:nvCxnSpPr>
          <p:cNvPr id="98" name="Straight Connector 18">
            <a:extLst>
              <a:ext uri="{FF2B5EF4-FFF2-40B4-BE49-F238E27FC236}">
                <a16:creationId xmlns:a16="http://schemas.microsoft.com/office/drawing/2014/main" id="{609DF339-F18D-403D-B7A9-84CC443D6359}"/>
              </a:ext>
            </a:extLst>
          </p:cNvPr>
          <p:cNvCxnSpPr>
            <a:cxnSpLocks/>
            <a:stCxn id="100" idx="2"/>
            <a:endCxn id="99" idx="0"/>
          </p:cNvCxnSpPr>
          <p:nvPr/>
        </p:nvCxnSpPr>
        <p:spPr>
          <a:xfrm>
            <a:off x="1812994" y="2768417"/>
            <a:ext cx="9709" cy="1520271"/>
          </a:xfrm>
          <a:prstGeom prst="line">
            <a:avLst/>
          </a:prstGeom>
          <a:noFill/>
          <a:ln w="12700" cap="flat" cmpd="sng" algn="ctr">
            <a:solidFill>
              <a:srgbClr val="443247"/>
            </a:solidFill>
            <a:prstDash val="solid"/>
          </a:ln>
          <a:effectLst/>
        </p:spPr>
      </p:cxnSp>
      <p:sp>
        <p:nvSpPr>
          <p:cNvPr id="99" name="Diamond 19">
            <a:extLst>
              <a:ext uri="{FF2B5EF4-FFF2-40B4-BE49-F238E27FC236}">
                <a16:creationId xmlns:a16="http://schemas.microsoft.com/office/drawing/2014/main" id="{D748D19D-B987-4936-8BF7-0624F3BA6363}"/>
              </a:ext>
            </a:extLst>
          </p:cNvPr>
          <p:cNvSpPr/>
          <p:nvPr/>
        </p:nvSpPr>
        <p:spPr>
          <a:xfrm>
            <a:off x="1726345" y="4288688"/>
            <a:ext cx="192715" cy="211817"/>
          </a:xfrm>
          <a:prstGeom prst="diamond">
            <a:avLst/>
          </a:prstGeom>
          <a:solidFill>
            <a:srgbClr val="10384F"/>
          </a:solidFill>
          <a:ln w="12700">
            <a:miter lim="400000"/>
          </a:ln>
        </p:spPr>
        <p:txBody>
          <a:bodyPr lIns="0" tIns="0" rIns="0" bIns="0" rtlCol="0" anchor="ctr"/>
          <a:lstStyle/>
          <a:p>
            <a:pPr algn="ctr" defTabSz="611547">
              <a:defRPr/>
            </a:pPr>
            <a:endParaRPr lang="en-GB" sz="1000" b="1" kern="0">
              <a:solidFill>
                <a:prstClr val="white"/>
              </a:solidFill>
              <a:latin typeface="Arial"/>
              <a:ea typeface="Arial" charset="0"/>
              <a:cs typeface="Arial"/>
              <a:sym typeface="SGK3TradeGothicEighteen Cond"/>
            </a:endParaRPr>
          </a:p>
        </p:txBody>
      </p:sp>
      <p:sp>
        <p:nvSpPr>
          <p:cNvPr id="100" name="Content Placeholder 2">
            <a:extLst>
              <a:ext uri="{FF2B5EF4-FFF2-40B4-BE49-F238E27FC236}">
                <a16:creationId xmlns:a16="http://schemas.microsoft.com/office/drawing/2014/main" id="{C22497E4-C7CE-49B0-9551-71019853B5A1}"/>
              </a:ext>
            </a:extLst>
          </p:cNvPr>
          <p:cNvSpPr txBox="1">
            <a:spLocks/>
          </p:cNvSpPr>
          <p:nvPr/>
        </p:nvSpPr>
        <p:spPr bwMode="gray">
          <a:xfrm>
            <a:off x="1355445" y="2306752"/>
            <a:ext cx="915098" cy="461665"/>
          </a:xfrm>
          <a:prstGeom prst="rect">
            <a:avLst/>
          </a:prstGeom>
        </p:spPr>
        <p:txBody>
          <a:bodyPr vert="horz" wrap="square" lIns="0" tIns="0" rIns="0" bIns="0" rtlCol="0">
            <a:spAutoFit/>
          </a:bodyPr>
          <a:lstStyle>
            <a:lvl1pPr marL="284163" indent="-284163" defTabSz="236250" eaLnBrk="1" hangingPunct="1">
              <a:lnSpc>
                <a:spcPct val="100000"/>
              </a:lnSpc>
              <a:spcBef>
                <a:spcPts val="600"/>
              </a:spcBef>
              <a:buClr>
                <a:srgbClr val="99CC00"/>
              </a:buClr>
              <a:buFont typeface="Wingdings" charset="2"/>
              <a:buChar char="§"/>
              <a:defRPr lang="en-US" sz="2400" dirty="0" smtClean="0">
                <a:solidFill>
                  <a:srgbClr val="041B21"/>
                </a:solidFill>
                <a:latin typeface="Geogrotesque Regular"/>
                <a:ea typeface="Geogrotesque Regular"/>
                <a:cs typeface="Geogrotesque Regular"/>
                <a:sym typeface="Geogrotesque Regular"/>
              </a:defRPr>
            </a:lvl1pPr>
            <a:lvl2pPr marL="630238" indent="-284163" defTabSz="236250" eaLnBrk="1" hangingPunct="1">
              <a:lnSpc>
                <a:spcPct val="100000"/>
              </a:lnSpc>
              <a:spcBef>
                <a:spcPts val="400"/>
              </a:spcBef>
              <a:buClr>
                <a:schemeClr val="bg2"/>
              </a:buClr>
              <a:buFont typeface="Lucida Grande"/>
              <a:buChar char="–"/>
              <a:defRPr lang="en-US" sz="2200" baseline="0" dirty="0" smtClean="0">
                <a:solidFill>
                  <a:srgbClr val="041B21"/>
                </a:solidFill>
                <a:latin typeface="Geogrotesque Regular"/>
                <a:ea typeface="Geogrotesque Regular"/>
                <a:cs typeface="Geogrotesque Regular"/>
                <a:sym typeface="Geogrotesque Regular"/>
              </a:defRPr>
            </a:lvl2pPr>
            <a:lvl3pPr marL="860425" indent="-176213" defTabSz="236250" eaLnBrk="1" hangingPunct="1">
              <a:lnSpc>
                <a:spcPct val="100000"/>
              </a:lnSpc>
              <a:spcBef>
                <a:spcPts val="400"/>
              </a:spcBef>
              <a:buClr>
                <a:schemeClr val="accent1"/>
              </a:buClr>
              <a:buFont typeface="Arial" pitchFamily="34" charset="0"/>
              <a:buChar char="•"/>
              <a:defRPr lang="en-US" sz="2000" dirty="0" smtClean="0">
                <a:solidFill>
                  <a:srgbClr val="041B21"/>
                </a:solidFill>
                <a:latin typeface="Geogrotesque Regular"/>
                <a:ea typeface="Geogrotesque Regular"/>
                <a:cs typeface="Geogrotesque Regular"/>
                <a:sym typeface="Geogrotesque Regular"/>
              </a:defRPr>
            </a:lvl3pPr>
            <a:lvl4pPr marL="1144588" indent="-176213" defTabSz="236250" eaLnBrk="1" hangingPunct="1">
              <a:lnSpc>
                <a:spcPct val="100000"/>
              </a:lnSpc>
              <a:spcBef>
                <a:spcPts val="300"/>
              </a:spcBef>
              <a:buClr>
                <a:schemeClr val="bg2"/>
              </a:buClr>
              <a:buFont typeface="Arial" pitchFamily="34" charset="0"/>
              <a:buChar char="•"/>
              <a:defRPr lang="en-US" sz="1800" dirty="0" smtClean="0">
                <a:solidFill>
                  <a:srgbClr val="041B21"/>
                </a:solidFill>
                <a:latin typeface="Geogrotesque Regular"/>
                <a:ea typeface="Geogrotesque Regular"/>
                <a:cs typeface="Geogrotesque Regular"/>
                <a:sym typeface="Geogrotesque Regular"/>
              </a:defRPr>
            </a:lvl4pPr>
            <a:lvl5pPr marL="1376363" indent="-177800" defTabSz="236250" eaLnBrk="1" hangingPunct="1">
              <a:lnSpc>
                <a:spcPct val="100000"/>
              </a:lnSpc>
              <a:spcBef>
                <a:spcPts val="300"/>
              </a:spcBef>
              <a:buClr>
                <a:schemeClr val="accent1"/>
              </a:buClr>
              <a:buFontTx/>
              <a:buChar char="–"/>
              <a:defRPr sz="1600" baseline="0">
                <a:solidFill>
                  <a:srgbClr val="041B21"/>
                </a:solidFill>
                <a:latin typeface="Geogrotesque Regular"/>
                <a:ea typeface="Geogrotesque Regular"/>
                <a:cs typeface="Geogrotesque Regular"/>
                <a:sym typeface="Geogrotesque Regular"/>
              </a:defRPr>
            </a:lvl5pPr>
            <a:lvl6pPr marL="1544638" indent="-115888" defTabSz="236250" eaLnBrk="1" hangingPunct="1">
              <a:lnSpc>
                <a:spcPct val="110000"/>
              </a:lnSpc>
              <a:spcBef>
                <a:spcPts val="200"/>
              </a:spcBef>
              <a:buClr>
                <a:schemeClr val="bg2"/>
              </a:buClr>
              <a:buFont typeface="Arial" pitchFamily="34" charset="0"/>
              <a:buChar char="•"/>
              <a:defRPr sz="1400" baseline="0">
                <a:latin typeface="Geogrotesque Regular"/>
                <a:ea typeface="Geogrotesque Regular"/>
                <a:cs typeface="Geogrotesque Regular"/>
                <a:sym typeface="Geogrotesque Regular"/>
              </a:defRPr>
            </a:lvl6pPr>
            <a:lvl7pPr marL="1712913" indent="-114300" defTabSz="236250" eaLnBrk="1" hangingPunct="1">
              <a:lnSpc>
                <a:spcPct val="110000"/>
              </a:lnSpc>
              <a:spcBef>
                <a:spcPts val="200"/>
              </a:spcBef>
              <a:buClr>
                <a:schemeClr val="accent1"/>
              </a:buClr>
              <a:buFontTx/>
              <a:buChar char="–"/>
              <a:defRPr sz="1200" baseline="0">
                <a:latin typeface="Geogrotesque Regular"/>
                <a:ea typeface="Geogrotesque Regular"/>
                <a:cs typeface="Geogrotesque Regular"/>
                <a:sym typeface="Geogrotesque Regular"/>
              </a:defRPr>
            </a:lvl7pPr>
            <a:lvl8pPr marL="1882775" indent="-107950" defTabSz="236250" eaLnBrk="1" hangingPunct="1">
              <a:lnSpc>
                <a:spcPct val="110000"/>
              </a:lnSpc>
              <a:spcBef>
                <a:spcPts val="200"/>
              </a:spcBef>
              <a:buClr>
                <a:schemeClr val="bg2"/>
              </a:buClr>
              <a:buFont typeface="Arial" pitchFamily="34" charset="0"/>
              <a:buChar char="•"/>
              <a:defRPr sz="1000">
                <a:latin typeface="Geogrotesque Regular"/>
                <a:ea typeface="Geogrotesque Regular"/>
                <a:cs typeface="Geogrotesque Regular"/>
                <a:sym typeface="Geogrotesque Regular"/>
              </a:defRPr>
            </a:lvl8pPr>
            <a:lvl9pPr marL="2058988" indent="-114300" defTabSz="236250" eaLnBrk="1" hangingPunct="1">
              <a:lnSpc>
                <a:spcPct val="110000"/>
              </a:lnSpc>
              <a:spcBef>
                <a:spcPts val="200"/>
              </a:spcBef>
              <a:buClr>
                <a:schemeClr val="bg2"/>
              </a:buClr>
              <a:buFontTx/>
              <a:buChar char="–"/>
              <a:defRPr sz="800">
                <a:latin typeface="Geogrotesque Regular"/>
                <a:ea typeface="Geogrotesque Regular"/>
                <a:cs typeface="Geogrotesque Regular"/>
                <a:sym typeface="Geogrotesque Regular"/>
              </a:defRPr>
            </a:lvl9pPr>
          </a:lstStyle>
          <a:p>
            <a:pPr marL="0" indent="0" defTabSz="236202">
              <a:buClr>
                <a:srgbClr val="FFFFFF">
                  <a:lumMod val="75000"/>
                </a:srgbClr>
              </a:buClr>
              <a:buNone/>
              <a:defRPr/>
            </a:pPr>
            <a:r>
              <a:rPr lang="en-US" sz="1000" kern="0" dirty="0">
                <a:solidFill>
                  <a:srgbClr val="000000"/>
                </a:solidFill>
                <a:latin typeface="Arial"/>
                <a:ea typeface="Arial" charset="0"/>
                <a:cs typeface="Arial" charset="0"/>
              </a:rPr>
              <a:t>Business needs understanding and proposal </a:t>
            </a:r>
          </a:p>
        </p:txBody>
      </p:sp>
      <p:grpSp>
        <p:nvGrpSpPr>
          <p:cNvPr id="101" name="Group 100">
            <a:extLst>
              <a:ext uri="{FF2B5EF4-FFF2-40B4-BE49-F238E27FC236}">
                <a16:creationId xmlns:a16="http://schemas.microsoft.com/office/drawing/2014/main" id="{D4492DE4-9290-46B8-AD99-96563DC2EF67}"/>
              </a:ext>
            </a:extLst>
          </p:cNvPr>
          <p:cNvGrpSpPr/>
          <p:nvPr/>
        </p:nvGrpSpPr>
        <p:grpSpPr>
          <a:xfrm>
            <a:off x="2868810" y="2289977"/>
            <a:ext cx="1339902" cy="2204471"/>
            <a:chOff x="4195546" y="2291485"/>
            <a:chExt cx="1339902" cy="2204471"/>
          </a:xfrm>
        </p:grpSpPr>
        <p:cxnSp>
          <p:nvCxnSpPr>
            <p:cNvPr id="102" name="Straight Connector 34">
              <a:extLst>
                <a:ext uri="{FF2B5EF4-FFF2-40B4-BE49-F238E27FC236}">
                  <a16:creationId xmlns:a16="http://schemas.microsoft.com/office/drawing/2014/main" id="{D92B7CA4-22CE-45CC-8842-C73D1E8DBF5C}"/>
                </a:ext>
              </a:extLst>
            </p:cNvPr>
            <p:cNvCxnSpPr>
              <a:cxnSpLocks/>
              <a:stCxn id="104" idx="2"/>
              <a:endCxn id="103" idx="0"/>
            </p:cNvCxnSpPr>
            <p:nvPr/>
          </p:nvCxnSpPr>
          <p:spPr>
            <a:xfrm>
              <a:off x="4865497" y="2753150"/>
              <a:ext cx="1" cy="1530989"/>
            </a:xfrm>
            <a:prstGeom prst="line">
              <a:avLst/>
            </a:prstGeom>
            <a:noFill/>
            <a:ln w="12700" cap="flat" cmpd="sng" algn="ctr">
              <a:solidFill>
                <a:srgbClr val="443247"/>
              </a:solidFill>
              <a:prstDash val="solid"/>
            </a:ln>
            <a:effectLst/>
          </p:spPr>
        </p:cxnSp>
        <p:sp>
          <p:nvSpPr>
            <p:cNvPr id="103" name="Diamond 35">
              <a:extLst>
                <a:ext uri="{FF2B5EF4-FFF2-40B4-BE49-F238E27FC236}">
                  <a16:creationId xmlns:a16="http://schemas.microsoft.com/office/drawing/2014/main" id="{4CBAF1E8-A13F-4522-90B0-0709852D7A88}"/>
                </a:ext>
              </a:extLst>
            </p:cNvPr>
            <p:cNvSpPr/>
            <p:nvPr/>
          </p:nvSpPr>
          <p:spPr>
            <a:xfrm>
              <a:off x="4769140" y="4284139"/>
              <a:ext cx="192715" cy="211817"/>
            </a:xfrm>
            <a:prstGeom prst="diamond">
              <a:avLst/>
            </a:prstGeom>
            <a:solidFill>
              <a:srgbClr val="10384F"/>
            </a:solidFill>
            <a:ln w="12700">
              <a:miter lim="400000"/>
            </a:ln>
          </p:spPr>
          <p:txBody>
            <a:bodyPr lIns="0" tIns="0" rIns="0" bIns="0" rtlCol="0" anchor="ctr"/>
            <a:lstStyle/>
            <a:p>
              <a:pPr algn="ctr" defTabSz="611547">
                <a:defRPr/>
              </a:pPr>
              <a:endParaRPr lang="en-GB" sz="1000" b="1" kern="0">
                <a:solidFill>
                  <a:srgbClr val="FFFFFF"/>
                </a:solidFill>
                <a:latin typeface="Arial"/>
                <a:ea typeface="Arial" charset="0"/>
                <a:cs typeface="Arial"/>
                <a:sym typeface="SGK3TradeGothicEighteen Cond"/>
              </a:endParaRPr>
            </a:p>
          </p:txBody>
        </p:sp>
        <p:sp>
          <p:nvSpPr>
            <p:cNvPr id="104" name="Content Placeholder 2">
              <a:extLst>
                <a:ext uri="{FF2B5EF4-FFF2-40B4-BE49-F238E27FC236}">
                  <a16:creationId xmlns:a16="http://schemas.microsoft.com/office/drawing/2014/main" id="{C4830A29-0889-4712-B192-762A4E569AFB}"/>
                </a:ext>
              </a:extLst>
            </p:cNvPr>
            <p:cNvSpPr txBox="1">
              <a:spLocks/>
            </p:cNvSpPr>
            <p:nvPr/>
          </p:nvSpPr>
          <p:spPr bwMode="gray">
            <a:xfrm>
              <a:off x="4195546" y="2291485"/>
              <a:ext cx="1339902" cy="461665"/>
            </a:xfrm>
            <a:prstGeom prst="rect">
              <a:avLst/>
            </a:prstGeom>
          </p:spPr>
          <p:txBody>
            <a:bodyPr vert="horz" wrap="square" lIns="0" tIns="0" rIns="0" bIns="0" rtlCol="0">
              <a:spAutoFit/>
            </a:bodyPr>
            <a:lstStyle>
              <a:lvl1pPr marL="284163" indent="-284163" defTabSz="236250" eaLnBrk="1" hangingPunct="1">
                <a:lnSpc>
                  <a:spcPct val="100000"/>
                </a:lnSpc>
                <a:spcBef>
                  <a:spcPts val="600"/>
                </a:spcBef>
                <a:buClr>
                  <a:srgbClr val="99CC00"/>
                </a:buClr>
                <a:buFont typeface="Wingdings" charset="2"/>
                <a:buChar char="§"/>
                <a:defRPr lang="en-US" sz="2400" dirty="0" smtClean="0">
                  <a:solidFill>
                    <a:srgbClr val="041B21"/>
                  </a:solidFill>
                  <a:latin typeface="Geogrotesque Regular"/>
                  <a:ea typeface="Geogrotesque Regular"/>
                  <a:cs typeface="Geogrotesque Regular"/>
                  <a:sym typeface="Geogrotesque Regular"/>
                </a:defRPr>
              </a:lvl1pPr>
              <a:lvl2pPr marL="630238" indent="-284163" defTabSz="236250" eaLnBrk="1" hangingPunct="1">
                <a:lnSpc>
                  <a:spcPct val="100000"/>
                </a:lnSpc>
                <a:spcBef>
                  <a:spcPts val="400"/>
                </a:spcBef>
                <a:buClr>
                  <a:schemeClr val="bg2"/>
                </a:buClr>
                <a:buFont typeface="Lucida Grande"/>
                <a:buChar char="–"/>
                <a:defRPr lang="en-US" sz="2200" baseline="0" dirty="0" smtClean="0">
                  <a:solidFill>
                    <a:srgbClr val="041B21"/>
                  </a:solidFill>
                  <a:latin typeface="Geogrotesque Regular"/>
                  <a:ea typeface="Geogrotesque Regular"/>
                  <a:cs typeface="Geogrotesque Regular"/>
                  <a:sym typeface="Geogrotesque Regular"/>
                </a:defRPr>
              </a:lvl2pPr>
              <a:lvl3pPr marL="860425" indent="-176213" defTabSz="236250" eaLnBrk="1" hangingPunct="1">
                <a:lnSpc>
                  <a:spcPct val="100000"/>
                </a:lnSpc>
                <a:spcBef>
                  <a:spcPts val="400"/>
                </a:spcBef>
                <a:buClr>
                  <a:schemeClr val="accent1"/>
                </a:buClr>
                <a:buFont typeface="Arial" pitchFamily="34" charset="0"/>
                <a:buChar char="•"/>
                <a:defRPr lang="en-US" sz="2000" dirty="0" smtClean="0">
                  <a:solidFill>
                    <a:srgbClr val="041B21"/>
                  </a:solidFill>
                  <a:latin typeface="Geogrotesque Regular"/>
                  <a:ea typeface="Geogrotesque Regular"/>
                  <a:cs typeface="Geogrotesque Regular"/>
                  <a:sym typeface="Geogrotesque Regular"/>
                </a:defRPr>
              </a:lvl3pPr>
              <a:lvl4pPr marL="1144588" indent="-176213" defTabSz="236250" eaLnBrk="1" hangingPunct="1">
                <a:lnSpc>
                  <a:spcPct val="100000"/>
                </a:lnSpc>
                <a:spcBef>
                  <a:spcPts val="300"/>
                </a:spcBef>
                <a:buClr>
                  <a:schemeClr val="bg2"/>
                </a:buClr>
                <a:buFont typeface="Arial" pitchFamily="34" charset="0"/>
                <a:buChar char="•"/>
                <a:defRPr lang="en-US" sz="1800" dirty="0" smtClean="0">
                  <a:solidFill>
                    <a:srgbClr val="041B21"/>
                  </a:solidFill>
                  <a:latin typeface="Geogrotesque Regular"/>
                  <a:ea typeface="Geogrotesque Regular"/>
                  <a:cs typeface="Geogrotesque Regular"/>
                  <a:sym typeface="Geogrotesque Regular"/>
                </a:defRPr>
              </a:lvl4pPr>
              <a:lvl5pPr marL="1376363" indent="-177800" defTabSz="236250" eaLnBrk="1" hangingPunct="1">
                <a:lnSpc>
                  <a:spcPct val="100000"/>
                </a:lnSpc>
                <a:spcBef>
                  <a:spcPts val="300"/>
                </a:spcBef>
                <a:buClr>
                  <a:schemeClr val="accent1"/>
                </a:buClr>
                <a:buFontTx/>
                <a:buChar char="–"/>
                <a:defRPr sz="1600" baseline="0">
                  <a:solidFill>
                    <a:srgbClr val="041B21"/>
                  </a:solidFill>
                  <a:latin typeface="Geogrotesque Regular"/>
                  <a:ea typeface="Geogrotesque Regular"/>
                  <a:cs typeface="Geogrotesque Regular"/>
                  <a:sym typeface="Geogrotesque Regular"/>
                </a:defRPr>
              </a:lvl5pPr>
              <a:lvl6pPr marL="1544638" indent="-115888" defTabSz="236250" eaLnBrk="1" hangingPunct="1">
                <a:lnSpc>
                  <a:spcPct val="110000"/>
                </a:lnSpc>
                <a:spcBef>
                  <a:spcPts val="200"/>
                </a:spcBef>
                <a:buClr>
                  <a:schemeClr val="bg2"/>
                </a:buClr>
                <a:buFont typeface="Arial" pitchFamily="34" charset="0"/>
                <a:buChar char="•"/>
                <a:defRPr sz="1400" baseline="0">
                  <a:latin typeface="Geogrotesque Regular"/>
                  <a:ea typeface="Geogrotesque Regular"/>
                  <a:cs typeface="Geogrotesque Regular"/>
                  <a:sym typeface="Geogrotesque Regular"/>
                </a:defRPr>
              </a:lvl6pPr>
              <a:lvl7pPr marL="1712913" indent="-114300" defTabSz="236250" eaLnBrk="1" hangingPunct="1">
                <a:lnSpc>
                  <a:spcPct val="110000"/>
                </a:lnSpc>
                <a:spcBef>
                  <a:spcPts val="200"/>
                </a:spcBef>
                <a:buClr>
                  <a:schemeClr val="accent1"/>
                </a:buClr>
                <a:buFontTx/>
                <a:buChar char="–"/>
                <a:defRPr sz="1200" baseline="0">
                  <a:latin typeface="Geogrotesque Regular"/>
                  <a:ea typeface="Geogrotesque Regular"/>
                  <a:cs typeface="Geogrotesque Regular"/>
                  <a:sym typeface="Geogrotesque Regular"/>
                </a:defRPr>
              </a:lvl7pPr>
              <a:lvl8pPr marL="1882775" indent="-107950" defTabSz="236250" eaLnBrk="1" hangingPunct="1">
                <a:lnSpc>
                  <a:spcPct val="110000"/>
                </a:lnSpc>
                <a:spcBef>
                  <a:spcPts val="200"/>
                </a:spcBef>
                <a:buClr>
                  <a:schemeClr val="bg2"/>
                </a:buClr>
                <a:buFont typeface="Arial" pitchFamily="34" charset="0"/>
                <a:buChar char="•"/>
                <a:defRPr sz="1000">
                  <a:latin typeface="Geogrotesque Regular"/>
                  <a:ea typeface="Geogrotesque Regular"/>
                  <a:cs typeface="Geogrotesque Regular"/>
                  <a:sym typeface="Geogrotesque Regular"/>
                </a:defRPr>
              </a:lvl8pPr>
              <a:lvl9pPr marL="2058988" indent="-114300" defTabSz="236250" eaLnBrk="1" hangingPunct="1">
                <a:lnSpc>
                  <a:spcPct val="110000"/>
                </a:lnSpc>
                <a:spcBef>
                  <a:spcPts val="200"/>
                </a:spcBef>
                <a:buClr>
                  <a:schemeClr val="bg2"/>
                </a:buClr>
                <a:buFontTx/>
                <a:buChar char="–"/>
                <a:defRPr sz="800">
                  <a:latin typeface="Geogrotesque Regular"/>
                  <a:ea typeface="Geogrotesque Regular"/>
                  <a:cs typeface="Geogrotesque Regular"/>
                  <a:sym typeface="Geogrotesque Regular"/>
                </a:defRPr>
              </a:lvl9pPr>
            </a:lstStyle>
            <a:p>
              <a:pPr marL="55582" indent="0" algn="ctr" defTabSz="236202">
                <a:buClr>
                  <a:srgbClr val="FFFFFF">
                    <a:lumMod val="75000"/>
                  </a:srgbClr>
                </a:buClr>
                <a:buNone/>
                <a:defRPr/>
              </a:pPr>
              <a:r>
                <a:rPr lang="en-US" sz="1000" kern="0" dirty="0">
                  <a:solidFill>
                    <a:srgbClr val="000000"/>
                  </a:solidFill>
                  <a:latin typeface="Arial"/>
                  <a:ea typeface="Arial" charset="0"/>
                  <a:cs typeface="Arial" charset="0"/>
                </a:rPr>
                <a:t>External Data extraction kick off (vendors)</a:t>
              </a:r>
            </a:p>
          </p:txBody>
        </p:sp>
      </p:grpSp>
      <p:grpSp>
        <p:nvGrpSpPr>
          <p:cNvPr id="105" name="Group 104">
            <a:extLst>
              <a:ext uri="{FF2B5EF4-FFF2-40B4-BE49-F238E27FC236}">
                <a16:creationId xmlns:a16="http://schemas.microsoft.com/office/drawing/2014/main" id="{DAE59357-E439-45D5-83F2-A9FA0185E155}"/>
              </a:ext>
            </a:extLst>
          </p:cNvPr>
          <p:cNvGrpSpPr/>
          <p:nvPr/>
        </p:nvGrpSpPr>
        <p:grpSpPr>
          <a:xfrm>
            <a:off x="2250682" y="3351066"/>
            <a:ext cx="890286" cy="1149439"/>
            <a:chOff x="4556243" y="3346517"/>
            <a:chExt cx="890286" cy="1149439"/>
          </a:xfrm>
        </p:grpSpPr>
        <p:cxnSp>
          <p:nvCxnSpPr>
            <p:cNvPr id="106" name="Straight Connector 48">
              <a:extLst>
                <a:ext uri="{FF2B5EF4-FFF2-40B4-BE49-F238E27FC236}">
                  <a16:creationId xmlns:a16="http://schemas.microsoft.com/office/drawing/2014/main" id="{DC39276B-ECE5-4C7C-8883-AD11823BD44C}"/>
                </a:ext>
              </a:extLst>
            </p:cNvPr>
            <p:cNvCxnSpPr>
              <a:cxnSpLocks/>
              <a:stCxn id="108" idx="2"/>
              <a:endCxn id="107" idx="0"/>
            </p:cNvCxnSpPr>
            <p:nvPr/>
          </p:nvCxnSpPr>
          <p:spPr>
            <a:xfrm>
              <a:off x="5001386" y="3808182"/>
              <a:ext cx="1" cy="475957"/>
            </a:xfrm>
            <a:prstGeom prst="line">
              <a:avLst/>
            </a:prstGeom>
            <a:noFill/>
            <a:ln w="12700" cap="flat" cmpd="sng" algn="ctr">
              <a:solidFill>
                <a:srgbClr val="443247"/>
              </a:solidFill>
              <a:prstDash val="solid"/>
            </a:ln>
            <a:effectLst/>
          </p:spPr>
        </p:cxnSp>
        <p:sp>
          <p:nvSpPr>
            <p:cNvPr id="107" name="Diamond 49">
              <a:extLst>
                <a:ext uri="{FF2B5EF4-FFF2-40B4-BE49-F238E27FC236}">
                  <a16:creationId xmlns:a16="http://schemas.microsoft.com/office/drawing/2014/main" id="{9E68E629-2707-4A0D-9888-4521485B9628}"/>
                </a:ext>
              </a:extLst>
            </p:cNvPr>
            <p:cNvSpPr/>
            <p:nvPr/>
          </p:nvSpPr>
          <p:spPr>
            <a:xfrm>
              <a:off x="4905029" y="4284139"/>
              <a:ext cx="192715" cy="211817"/>
            </a:xfrm>
            <a:prstGeom prst="diamond">
              <a:avLst/>
            </a:prstGeom>
            <a:solidFill>
              <a:srgbClr val="10384F"/>
            </a:solidFill>
            <a:ln w="12700">
              <a:miter lim="400000"/>
            </a:ln>
          </p:spPr>
          <p:txBody>
            <a:bodyPr lIns="0" tIns="0" rIns="0" bIns="0" rtlCol="0" anchor="ctr"/>
            <a:lstStyle/>
            <a:p>
              <a:pPr algn="ctr" defTabSz="611547">
                <a:defRPr/>
              </a:pPr>
              <a:endParaRPr lang="en-GB" sz="1000" b="1" kern="0">
                <a:solidFill>
                  <a:prstClr val="white"/>
                </a:solidFill>
                <a:latin typeface="Arial"/>
                <a:ea typeface="Arial" charset="0"/>
                <a:cs typeface="Arial"/>
                <a:sym typeface="SGK3TradeGothicEighteen Cond"/>
              </a:endParaRPr>
            </a:p>
          </p:txBody>
        </p:sp>
        <p:sp>
          <p:nvSpPr>
            <p:cNvPr id="108" name="Content Placeholder 2">
              <a:extLst>
                <a:ext uri="{FF2B5EF4-FFF2-40B4-BE49-F238E27FC236}">
                  <a16:creationId xmlns:a16="http://schemas.microsoft.com/office/drawing/2014/main" id="{72A4A015-23BE-4437-BEAE-D009A62BD0BB}"/>
                </a:ext>
              </a:extLst>
            </p:cNvPr>
            <p:cNvSpPr txBox="1">
              <a:spLocks/>
            </p:cNvSpPr>
            <p:nvPr/>
          </p:nvSpPr>
          <p:spPr bwMode="gray">
            <a:xfrm>
              <a:off x="4556243" y="3346517"/>
              <a:ext cx="890286" cy="461665"/>
            </a:xfrm>
            <a:prstGeom prst="rect">
              <a:avLst/>
            </a:prstGeom>
          </p:spPr>
          <p:txBody>
            <a:bodyPr vert="horz" wrap="square" lIns="0" tIns="0" rIns="0" bIns="0" rtlCol="0">
              <a:spAutoFit/>
            </a:bodyPr>
            <a:lstStyle>
              <a:lvl1pPr marL="284163" indent="-284163" defTabSz="236250" eaLnBrk="1" hangingPunct="1">
                <a:lnSpc>
                  <a:spcPct val="100000"/>
                </a:lnSpc>
                <a:spcBef>
                  <a:spcPts val="600"/>
                </a:spcBef>
                <a:buClr>
                  <a:srgbClr val="99CC00"/>
                </a:buClr>
                <a:buFont typeface="Wingdings" charset="2"/>
                <a:buChar char="§"/>
                <a:defRPr lang="en-US" sz="2400" dirty="0" smtClean="0">
                  <a:solidFill>
                    <a:srgbClr val="041B21"/>
                  </a:solidFill>
                  <a:latin typeface="Geogrotesque Regular"/>
                  <a:ea typeface="Geogrotesque Regular"/>
                  <a:cs typeface="Geogrotesque Regular"/>
                  <a:sym typeface="Geogrotesque Regular"/>
                </a:defRPr>
              </a:lvl1pPr>
              <a:lvl2pPr marL="630238" indent="-284163" defTabSz="236250" eaLnBrk="1" hangingPunct="1">
                <a:lnSpc>
                  <a:spcPct val="100000"/>
                </a:lnSpc>
                <a:spcBef>
                  <a:spcPts val="400"/>
                </a:spcBef>
                <a:buClr>
                  <a:schemeClr val="bg2"/>
                </a:buClr>
                <a:buFont typeface="Lucida Grande"/>
                <a:buChar char="–"/>
                <a:defRPr lang="en-US" sz="2200" baseline="0" dirty="0" smtClean="0">
                  <a:solidFill>
                    <a:srgbClr val="041B21"/>
                  </a:solidFill>
                  <a:latin typeface="Geogrotesque Regular"/>
                  <a:ea typeface="Geogrotesque Regular"/>
                  <a:cs typeface="Geogrotesque Regular"/>
                  <a:sym typeface="Geogrotesque Regular"/>
                </a:defRPr>
              </a:lvl2pPr>
              <a:lvl3pPr marL="860425" indent="-176213" defTabSz="236250" eaLnBrk="1" hangingPunct="1">
                <a:lnSpc>
                  <a:spcPct val="100000"/>
                </a:lnSpc>
                <a:spcBef>
                  <a:spcPts val="400"/>
                </a:spcBef>
                <a:buClr>
                  <a:schemeClr val="accent1"/>
                </a:buClr>
                <a:buFont typeface="Arial" pitchFamily="34" charset="0"/>
                <a:buChar char="•"/>
                <a:defRPr lang="en-US" sz="2000" dirty="0" smtClean="0">
                  <a:solidFill>
                    <a:srgbClr val="041B21"/>
                  </a:solidFill>
                  <a:latin typeface="Geogrotesque Regular"/>
                  <a:ea typeface="Geogrotesque Regular"/>
                  <a:cs typeface="Geogrotesque Regular"/>
                  <a:sym typeface="Geogrotesque Regular"/>
                </a:defRPr>
              </a:lvl3pPr>
              <a:lvl4pPr marL="1144588" indent="-176213" defTabSz="236250" eaLnBrk="1" hangingPunct="1">
                <a:lnSpc>
                  <a:spcPct val="100000"/>
                </a:lnSpc>
                <a:spcBef>
                  <a:spcPts val="300"/>
                </a:spcBef>
                <a:buClr>
                  <a:schemeClr val="bg2"/>
                </a:buClr>
                <a:buFont typeface="Arial" pitchFamily="34" charset="0"/>
                <a:buChar char="•"/>
                <a:defRPr lang="en-US" sz="1800" dirty="0" smtClean="0">
                  <a:solidFill>
                    <a:srgbClr val="041B21"/>
                  </a:solidFill>
                  <a:latin typeface="Geogrotesque Regular"/>
                  <a:ea typeface="Geogrotesque Regular"/>
                  <a:cs typeface="Geogrotesque Regular"/>
                  <a:sym typeface="Geogrotesque Regular"/>
                </a:defRPr>
              </a:lvl4pPr>
              <a:lvl5pPr marL="1376363" indent="-177800" defTabSz="236250" eaLnBrk="1" hangingPunct="1">
                <a:lnSpc>
                  <a:spcPct val="100000"/>
                </a:lnSpc>
                <a:spcBef>
                  <a:spcPts val="300"/>
                </a:spcBef>
                <a:buClr>
                  <a:schemeClr val="accent1"/>
                </a:buClr>
                <a:buFontTx/>
                <a:buChar char="–"/>
                <a:defRPr sz="1600" baseline="0">
                  <a:solidFill>
                    <a:srgbClr val="041B21"/>
                  </a:solidFill>
                  <a:latin typeface="Geogrotesque Regular"/>
                  <a:ea typeface="Geogrotesque Regular"/>
                  <a:cs typeface="Geogrotesque Regular"/>
                  <a:sym typeface="Geogrotesque Regular"/>
                </a:defRPr>
              </a:lvl5pPr>
              <a:lvl6pPr marL="1544638" indent="-115888" defTabSz="236250" eaLnBrk="1" hangingPunct="1">
                <a:lnSpc>
                  <a:spcPct val="110000"/>
                </a:lnSpc>
                <a:spcBef>
                  <a:spcPts val="200"/>
                </a:spcBef>
                <a:buClr>
                  <a:schemeClr val="bg2"/>
                </a:buClr>
                <a:buFont typeface="Arial" pitchFamily="34" charset="0"/>
                <a:buChar char="•"/>
                <a:defRPr sz="1400" baseline="0">
                  <a:latin typeface="Geogrotesque Regular"/>
                  <a:ea typeface="Geogrotesque Regular"/>
                  <a:cs typeface="Geogrotesque Regular"/>
                  <a:sym typeface="Geogrotesque Regular"/>
                </a:defRPr>
              </a:lvl6pPr>
              <a:lvl7pPr marL="1712913" indent="-114300" defTabSz="236250" eaLnBrk="1" hangingPunct="1">
                <a:lnSpc>
                  <a:spcPct val="110000"/>
                </a:lnSpc>
                <a:spcBef>
                  <a:spcPts val="200"/>
                </a:spcBef>
                <a:buClr>
                  <a:schemeClr val="accent1"/>
                </a:buClr>
                <a:buFontTx/>
                <a:buChar char="–"/>
                <a:defRPr sz="1200" baseline="0">
                  <a:latin typeface="Geogrotesque Regular"/>
                  <a:ea typeface="Geogrotesque Regular"/>
                  <a:cs typeface="Geogrotesque Regular"/>
                  <a:sym typeface="Geogrotesque Regular"/>
                </a:defRPr>
              </a:lvl7pPr>
              <a:lvl8pPr marL="1882775" indent="-107950" defTabSz="236250" eaLnBrk="1" hangingPunct="1">
                <a:lnSpc>
                  <a:spcPct val="110000"/>
                </a:lnSpc>
                <a:spcBef>
                  <a:spcPts val="200"/>
                </a:spcBef>
                <a:buClr>
                  <a:schemeClr val="bg2"/>
                </a:buClr>
                <a:buFont typeface="Arial" pitchFamily="34" charset="0"/>
                <a:buChar char="•"/>
                <a:defRPr sz="1000">
                  <a:latin typeface="Geogrotesque Regular"/>
                  <a:ea typeface="Geogrotesque Regular"/>
                  <a:cs typeface="Geogrotesque Regular"/>
                  <a:sym typeface="Geogrotesque Regular"/>
                </a:defRPr>
              </a:lvl8pPr>
              <a:lvl9pPr marL="2058988" indent="-114300" defTabSz="236250" eaLnBrk="1" hangingPunct="1">
                <a:lnSpc>
                  <a:spcPct val="110000"/>
                </a:lnSpc>
                <a:spcBef>
                  <a:spcPts val="200"/>
                </a:spcBef>
                <a:buClr>
                  <a:schemeClr val="bg2"/>
                </a:buClr>
                <a:buFontTx/>
                <a:buChar char="–"/>
                <a:defRPr sz="800">
                  <a:latin typeface="Geogrotesque Regular"/>
                  <a:ea typeface="Geogrotesque Regular"/>
                  <a:cs typeface="Geogrotesque Regular"/>
                  <a:sym typeface="Geogrotesque Regular"/>
                </a:defRPr>
              </a:lvl9pPr>
            </a:lstStyle>
            <a:p>
              <a:pPr marL="55582" indent="0" algn="ctr" defTabSz="236202">
                <a:buClr>
                  <a:srgbClr val="FFFFFF">
                    <a:lumMod val="75000"/>
                  </a:srgbClr>
                </a:buClr>
                <a:buNone/>
                <a:defRPr/>
              </a:pPr>
              <a:r>
                <a:rPr lang="en-US" altLang="zh-CN" sz="1000" kern="0" dirty="0">
                  <a:solidFill>
                    <a:srgbClr val="000000"/>
                  </a:solidFill>
                  <a:latin typeface="Arial"/>
                  <a:ea typeface="Arial" charset="0"/>
                  <a:cs typeface="Arial" charset="0"/>
                </a:rPr>
                <a:t>Internal and external data scoping </a:t>
              </a:r>
              <a:endParaRPr lang="en-US" sz="1000" kern="0" dirty="0">
                <a:solidFill>
                  <a:srgbClr val="000000"/>
                </a:solidFill>
                <a:latin typeface="Arial"/>
                <a:ea typeface="Arial" charset="0"/>
                <a:cs typeface="Arial" charset="0"/>
              </a:endParaRPr>
            </a:p>
          </p:txBody>
        </p:sp>
      </p:grpSp>
      <p:sp>
        <p:nvSpPr>
          <p:cNvPr id="123" name="Content Placeholder 2">
            <a:extLst>
              <a:ext uri="{FF2B5EF4-FFF2-40B4-BE49-F238E27FC236}">
                <a16:creationId xmlns:a16="http://schemas.microsoft.com/office/drawing/2014/main" id="{4677474B-0DEF-4078-88FC-D001D621E3FA}"/>
              </a:ext>
            </a:extLst>
          </p:cNvPr>
          <p:cNvSpPr txBox="1">
            <a:spLocks/>
          </p:cNvSpPr>
          <p:nvPr/>
        </p:nvSpPr>
        <p:spPr bwMode="gray">
          <a:xfrm>
            <a:off x="616785" y="4488913"/>
            <a:ext cx="683200" cy="153888"/>
          </a:xfrm>
          <a:prstGeom prst="rect">
            <a:avLst/>
          </a:prstGeom>
        </p:spPr>
        <p:txBody>
          <a:bodyPr vert="horz" wrap="none" lIns="0" tIns="0" rIns="0" bIns="0" rtlCol="0">
            <a:spAutoFit/>
          </a:bodyPr>
          <a:lstStyle>
            <a:lvl1pPr marL="284163" indent="-284163" defTabSz="236250" eaLnBrk="1" hangingPunct="1">
              <a:lnSpc>
                <a:spcPct val="100000"/>
              </a:lnSpc>
              <a:spcBef>
                <a:spcPts val="600"/>
              </a:spcBef>
              <a:buClr>
                <a:srgbClr val="99CC00"/>
              </a:buClr>
              <a:buFont typeface="Wingdings" charset="2"/>
              <a:buChar char="§"/>
              <a:defRPr lang="en-US" sz="2400" dirty="0" smtClean="0">
                <a:solidFill>
                  <a:srgbClr val="041B21"/>
                </a:solidFill>
                <a:latin typeface="Geogrotesque Regular"/>
                <a:ea typeface="Geogrotesque Regular"/>
                <a:cs typeface="Geogrotesque Regular"/>
                <a:sym typeface="Geogrotesque Regular"/>
              </a:defRPr>
            </a:lvl1pPr>
            <a:lvl2pPr marL="630238" indent="-284163" defTabSz="236250" eaLnBrk="1" hangingPunct="1">
              <a:lnSpc>
                <a:spcPct val="100000"/>
              </a:lnSpc>
              <a:spcBef>
                <a:spcPts val="400"/>
              </a:spcBef>
              <a:buClr>
                <a:schemeClr val="bg2"/>
              </a:buClr>
              <a:buFont typeface="Lucida Grande"/>
              <a:buChar char="–"/>
              <a:defRPr lang="en-US" sz="2200" baseline="0" dirty="0" smtClean="0">
                <a:solidFill>
                  <a:srgbClr val="041B21"/>
                </a:solidFill>
                <a:latin typeface="Geogrotesque Regular"/>
                <a:ea typeface="Geogrotesque Regular"/>
                <a:cs typeface="Geogrotesque Regular"/>
                <a:sym typeface="Geogrotesque Regular"/>
              </a:defRPr>
            </a:lvl2pPr>
            <a:lvl3pPr marL="860425" indent="-176213" defTabSz="236250" eaLnBrk="1" hangingPunct="1">
              <a:lnSpc>
                <a:spcPct val="100000"/>
              </a:lnSpc>
              <a:spcBef>
                <a:spcPts val="400"/>
              </a:spcBef>
              <a:buClr>
                <a:schemeClr val="accent1"/>
              </a:buClr>
              <a:buFont typeface="Arial" pitchFamily="34" charset="0"/>
              <a:buChar char="•"/>
              <a:defRPr lang="en-US" sz="2000" dirty="0" smtClean="0">
                <a:solidFill>
                  <a:srgbClr val="041B21"/>
                </a:solidFill>
                <a:latin typeface="Geogrotesque Regular"/>
                <a:ea typeface="Geogrotesque Regular"/>
                <a:cs typeface="Geogrotesque Regular"/>
                <a:sym typeface="Geogrotesque Regular"/>
              </a:defRPr>
            </a:lvl3pPr>
            <a:lvl4pPr marL="1144588" indent="-176213" defTabSz="236250" eaLnBrk="1" hangingPunct="1">
              <a:lnSpc>
                <a:spcPct val="100000"/>
              </a:lnSpc>
              <a:spcBef>
                <a:spcPts val="300"/>
              </a:spcBef>
              <a:buClr>
                <a:schemeClr val="bg2"/>
              </a:buClr>
              <a:buFont typeface="Arial" pitchFamily="34" charset="0"/>
              <a:buChar char="•"/>
              <a:defRPr lang="en-US" sz="1800" dirty="0" smtClean="0">
                <a:solidFill>
                  <a:srgbClr val="041B21"/>
                </a:solidFill>
                <a:latin typeface="Geogrotesque Regular"/>
                <a:ea typeface="Geogrotesque Regular"/>
                <a:cs typeface="Geogrotesque Regular"/>
                <a:sym typeface="Geogrotesque Regular"/>
              </a:defRPr>
            </a:lvl4pPr>
            <a:lvl5pPr marL="1376363" indent="-177800" defTabSz="236250" eaLnBrk="1" hangingPunct="1">
              <a:lnSpc>
                <a:spcPct val="100000"/>
              </a:lnSpc>
              <a:spcBef>
                <a:spcPts val="300"/>
              </a:spcBef>
              <a:buClr>
                <a:schemeClr val="accent1"/>
              </a:buClr>
              <a:buFontTx/>
              <a:buChar char="–"/>
              <a:defRPr sz="1600" baseline="0">
                <a:solidFill>
                  <a:srgbClr val="041B21"/>
                </a:solidFill>
                <a:latin typeface="Geogrotesque Regular"/>
                <a:ea typeface="Geogrotesque Regular"/>
                <a:cs typeface="Geogrotesque Regular"/>
                <a:sym typeface="Geogrotesque Regular"/>
              </a:defRPr>
            </a:lvl5pPr>
            <a:lvl6pPr marL="1544638" indent="-115888" defTabSz="236250" eaLnBrk="1" hangingPunct="1">
              <a:lnSpc>
                <a:spcPct val="110000"/>
              </a:lnSpc>
              <a:spcBef>
                <a:spcPts val="200"/>
              </a:spcBef>
              <a:buClr>
                <a:schemeClr val="bg2"/>
              </a:buClr>
              <a:buFont typeface="Arial" pitchFamily="34" charset="0"/>
              <a:buChar char="•"/>
              <a:defRPr sz="1400" baseline="0">
                <a:latin typeface="Geogrotesque Regular"/>
                <a:ea typeface="Geogrotesque Regular"/>
                <a:cs typeface="Geogrotesque Regular"/>
                <a:sym typeface="Geogrotesque Regular"/>
              </a:defRPr>
            </a:lvl6pPr>
            <a:lvl7pPr marL="1712913" indent="-114300" defTabSz="236250" eaLnBrk="1" hangingPunct="1">
              <a:lnSpc>
                <a:spcPct val="110000"/>
              </a:lnSpc>
              <a:spcBef>
                <a:spcPts val="200"/>
              </a:spcBef>
              <a:buClr>
                <a:schemeClr val="accent1"/>
              </a:buClr>
              <a:buFontTx/>
              <a:buChar char="–"/>
              <a:defRPr sz="1200" baseline="0">
                <a:latin typeface="Geogrotesque Regular"/>
                <a:ea typeface="Geogrotesque Regular"/>
                <a:cs typeface="Geogrotesque Regular"/>
                <a:sym typeface="Geogrotesque Regular"/>
              </a:defRPr>
            </a:lvl7pPr>
            <a:lvl8pPr marL="1882775" indent="-107950" defTabSz="236250" eaLnBrk="1" hangingPunct="1">
              <a:lnSpc>
                <a:spcPct val="110000"/>
              </a:lnSpc>
              <a:spcBef>
                <a:spcPts val="200"/>
              </a:spcBef>
              <a:buClr>
                <a:schemeClr val="bg2"/>
              </a:buClr>
              <a:buFont typeface="Arial" pitchFamily="34" charset="0"/>
              <a:buChar char="•"/>
              <a:defRPr sz="1000">
                <a:latin typeface="Geogrotesque Regular"/>
                <a:ea typeface="Geogrotesque Regular"/>
                <a:cs typeface="Geogrotesque Regular"/>
                <a:sym typeface="Geogrotesque Regular"/>
              </a:defRPr>
            </a:lvl8pPr>
            <a:lvl9pPr marL="2058988" indent="-114300" defTabSz="236250" eaLnBrk="1" hangingPunct="1">
              <a:lnSpc>
                <a:spcPct val="110000"/>
              </a:lnSpc>
              <a:spcBef>
                <a:spcPts val="200"/>
              </a:spcBef>
              <a:buClr>
                <a:schemeClr val="bg2"/>
              </a:buClr>
              <a:buFontTx/>
              <a:buChar char="–"/>
              <a:defRPr sz="800">
                <a:latin typeface="Geogrotesque Regular"/>
                <a:ea typeface="Geogrotesque Regular"/>
                <a:cs typeface="Geogrotesque Regular"/>
                <a:sym typeface="Geogrotesque Regular"/>
              </a:defRPr>
            </a:lvl9pPr>
          </a:lstStyle>
          <a:p>
            <a:pPr marL="55582" indent="0" algn="ctr" defTabSz="236202">
              <a:buClr>
                <a:srgbClr val="FFFFFF">
                  <a:lumMod val="75000"/>
                </a:srgbClr>
              </a:buClr>
              <a:buNone/>
              <a:defRPr/>
            </a:pPr>
            <a:r>
              <a:rPr lang="en-US" sz="1000" b="1" kern="0" dirty="0">
                <a:solidFill>
                  <a:srgbClr val="FFFFFF"/>
                </a:solidFill>
                <a:latin typeface="Arial"/>
                <a:ea typeface="Arial" charset="0"/>
                <a:cs typeface="Arial" charset="0"/>
              </a:rPr>
              <a:t>Mid of Oct</a:t>
            </a:r>
          </a:p>
        </p:txBody>
      </p:sp>
      <p:sp>
        <p:nvSpPr>
          <p:cNvPr id="126" name="Content Placeholder 2">
            <a:extLst>
              <a:ext uri="{FF2B5EF4-FFF2-40B4-BE49-F238E27FC236}">
                <a16:creationId xmlns:a16="http://schemas.microsoft.com/office/drawing/2014/main" id="{2D1A06F5-2C3B-4FEC-B5D0-848CBA6A3C37}"/>
              </a:ext>
            </a:extLst>
          </p:cNvPr>
          <p:cNvSpPr txBox="1">
            <a:spLocks/>
          </p:cNvSpPr>
          <p:nvPr/>
        </p:nvSpPr>
        <p:spPr bwMode="gray">
          <a:xfrm>
            <a:off x="3795973" y="4483019"/>
            <a:ext cx="556564" cy="153888"/>
          </a:xfrm>
          <a:prstGeom prst="rect">
            <a:avLst/>
          </a:prstGeom>
        </p:spPr>
        <p:txBody>
          <a:bodyPr vert="horz" wrap="none" lIns="0" tIns="0" rIns="0" bIns="0" rtlCol="0">
            <a:spAutoFit/>
          </a:bodyPr>
          <a:lstStyle>
            <a:lvl1pPr marL="284163" indent="-284163" defTabSz="236250" eaLnBrk="1" hangingPunct="1">
              <a:lnSpc>
                <a:spcPct val="100000"/>
              </a:lnSpc>
              <a:spcBef>
                <a:spcPts val="600"/>
              </a:spcBef>
              <a:buClr>
                <a:srgbClr val="99CC00"/>
              </a:buClr>
              <a:buFont typeface="Wingdings" charset="2"/>
              <a:buChar char="§"/>
              <a:defRPr lang="en-US" sz="2400" dirty="0" smtClean="0">
                <a:solidFill>
                  <a:srgbClr val="041B21"/>
                </a:solidFill>
                <a:latin typeface="Geogrotesque Regular"/>
                <a:ea typeface="Geogrotesque Regular"/>
                <a:cs typeface="Geogrotesque Regular"/>
                <a:sym typeface="Geogrotesque Regular"/>
              </a:defRPr>
            </a:lvl1pPr>
            <a:lvl2pPr marL="630238" indent="-284163" defTabSz="236250" eaLnBrk="1" hangingPunct="1">
              <a:lnSpc>
                <a:spcPct val="100000"/>
              </a:lnSpc>
              <a:spcBef>
                <a:spcPts val="400"/>
              </a:spcBef>
              <a:buClr>
                <a:schemeClr val="bg2"/>
              </a:buClr>
              <a:buFont typeface="Lucida Grande"/>
              <a:buChar char="–"/>
              <a:defRPr lang="en-US" sz="2200" baseline="0" dirty="0" smtClean="0">
                <a:solidFill>
                  <a:srgbClr val="041B21"/>
                </a:solidFill>
                <a:latin typeface="Geogrotesque Regular"/>
                <a:ea typeface="Geogrotesque Regular"/>
                <a:cs typeface="Geogrotesque Regular"/>
                <a:sym typeface="Geogrotesque Regular"/>
              </a:defRPr>
            </a:lvl2pPr>
            <a:lvl3pPr marL="860425" indent="-176213" defTabSz="236250" eaLnBrk="1" hangingPunct="1">
              <a:lnSpc>
                <a:spcPct val="100000"/>
              </a:lnSpc>
              <a:spcBef>
                <a:spcPts val="400"/>
              </a:spcBef>
              <a:buClr>
                <a:schemeClr val="accent1"/>
              </a:buClr>
              <a:buFont typeface="Arial" pitchFamily="34" charset="0"/>
              <a:buChar char="•"/>
              <a:defRPr lang="en-US" sz="2000" dirty="0" smtClean="0">
                <a:solidFill>
                  <a:srgbClr val="041B21"/>
                </a:solidFill>
                <a:latin typeface="Geogrotesque Regular"/>
                <a:ea typeface="Geogrotesque Regular"/>
                <a:cs typeface="Geogrotesque Regular"/>
                <a:sym typeface="Geogrotesque Regular"/>
              </a:defRPr>
            </a:lvl3pPr>
            <a:lvl4pPr marL="1144588" indent="-176213" defTabSz="236250" eaLnBrk="1" hangingPunct="1">
              <a:lnSpc>
                <a:spcPct val="100000"/>
              </a:lnSpc>
              <a:spcBef>
                <a:spcPts val="300"/>
              </a:spcBef>
              <a:buClr>
                <a:schemeClr val="bg2"/>
              </a:buClr>
              <a:buFont typeface="Arial" pitchFamily="34" charset="0"/>
              <a:buChar char="•"/>
              <a:defRPr lang="en-US" sz="1800" dirty="0" smtClean="0">
                <a:solidFill>
                  <a:srgbClr val="041B21"/>
                </a:solidFill>
                <a:latin typeface="Geogrotesque Regular"/>
                <a:ea typeface="Geogrotesque Regular"/>
                <a:cs typeface="Geogrotesque Regular"/>
                <a:sym typeface="Geogrotesque Regular"/>
              </a:defRPr>
            </a:lvl4pPr>
            <a:lvl5pPr marL="1376363" indent="-177800" defTabSz="236250" eaLnBrk="1" hangingPunct="1">
              <a:lnSpc>
                <a:spcPct val="100000"/>
              </a:lnSpc>
              <a:spcBef>
                <a:spcPts val="300"/>
              </a:spcBef>
              <a:buClr>
                <a:schemeClr val="accent1"/>
              </a:buClr>
              <a:buFontTx/>
              <a:buChar char="–"/>
              <a:defRPr sz="1600" baseline="0">
                <a:solidFill>
                  <a:srgbClr val="041B21"/>
                </a:solidFill>
                <a:latin typeface="Geogrotesque Regular"/>
                <a:ea typeface="Geogrotesque Regular"/>
                <a:cs typeface="Geogrotesque Regular"/>
                <a:sym typeface="Geogrotesque Regular"/>
              </a:defRPr>
            </a:lvl5pPr>
            <a:lvl6pPr marL="1544638" indent="-115888" defTabSz="236250" eaLnBrk="1" hangingPunct="1">
              <a:lnSpc>
                <a:spcPct val="110000"/>
              </a:lnSpc>
              <a:spcBef>
                <a:spcPts val="200"/>
              </a:spcBef>
              <a:buClr>
                <a:schemeClr val="bg2"/>
              </a:buClr>
              <a:buFont typeface="Arial" pitchFamily="34" charset="0"/>
              <a:buChar char="•"/>
              <a:defRPr sz="1400" baseline="0">
                <a:latin typeface="Geogrotesque Regular"/>
                <a:ea typeface="Geogrotesque Regular"/>
                <a:cs typeface="Geogrotesque Regular"/>
                <a:sym typeface="Geogrotesque Regular"/>
              </a:defRPr>
            </a:lvl6pPr>
            <a:lvl7pPr marL="1712913" indent="-114300" defTabSz="236250" eaLnBrk="1" hangingPunct="1">
              <a:lnSpc>
                <a:spcPct val="110000"/>
              </a:lnSpc>
              <a:spcBef>
                <a:spcPts val="200"/>
              </a:spcBef>
              <a:buClr>
                <a:schemeClr val="accent1"/>
              </a:buClr>
              <a:buFontTx/>
              <a:buChar char="–"/>
              <a:defRPr sz="1200" baseline="0">
                <a:latin typeface="Geogrotesque Regular"/>
                <a:ea typeface="Geogrotesque Regular"/>
                <a:cs typeface="Geogrotesque Regular"/>
                <a:sym typeface="Geogrotesque Regular"/>
              </a:defRPr>
            </a:lvl7pPr>
            <a:lvl8pPr marL="1882775" indent="-107950" defTabSz="236250" eaLnBrk="1" hangingPunct="1">
              <a:lnSpc>
                <a:spcPct val="110000"/>
              </a:lnSpc>
              <a:spcBef>
                <a:spcPts val="200"/>
              </a:spcBef>
              <a:buClr>
                <a:schemeClr val="bg2"/>
              </a:buClr>
              <a:buFont typeface="Arial" pitchFamily="34" charset="0"/>
              <a:buChar char="•"/>
              <a:defRPr sz="1000">
                <a:latin typeface="Geogrotesque Regular"/>
                <a:ea typeface="Geogrotesque Regular"/>
                <a:cs typeface="Geogrotesque Regular"/>
                <a:sym typeface="Geogrotesque Regular"/>
              </a:defRPr>
            </a:lvl8pPr>
            <a:lvl9pPr marL="2058988" indent="-114300" defTabSz="236250" eaLnBrk="1" hangingPunct="1">
              <a:lnSpc>
                <a:spcPct val="110000"/>
              </a:lnSpc>
              <a:spcBef>
                <a:spcPts val="200"/>
              </a:spcBef>
              <a:buClr>
                <a:schemeClr val="bg2"/>
              </a:buClr>
              <a:buFontTx/>
              <a:buChar char="–"/>
              <a:defRPr sz="800">
                <a:latin typeface="Geogrotesque Regular"/>
                <a:ea typeface="Geogrotesque Regular"/>
                <a:cs typeface="Geogrotesque Regular"/>
                <a:sym typeface="Geogrotesque Regular"/>
              </a:defRPr>
            </a:lvl9pPr>
          </a:lstStyle>
          <a:p>
            <a:pPr marL="55582" indent="0" algn="ctr" defTabSz="236202">
              <a:buClr>
                <a:srgbClr val="FFFFFF">
                  <a:lumMod val="75000"/>
                </a:srgbClr>
              </a:buClr>
              <a:buNone/>
              <a:defRPr/>
            </a:pPr>
            <a:r>
              <a:rPr lang="en-US" sz="1000" b="1" kern="0" dirty="0">
                <a:solidFill>
                  <a:srgbClr val="FFFFFF"/>
                </a:solidFill>
                <a:latin typeface="Arial"/>
                <a:ea typeface="Arial" charset="0"/>
                <a:cs typeface="Arial" charset="0"/>
              </a:rPr>
              <a:t>30</a:t>
            </a:r>
            <a:r>
              <a:rPr lang="en-US" sz="1000" b="1" kern="0" baseline="30000" dirty="0">
                <a:solidFill>
                  <a:srgbClr val="FFFFFF"/>
                </a:solidFill>
                <a:latin typeface="Arial"/>
                <a:ea typeface="Arial" charset="0"/>
                <a:cs typeface="Arial" charset="0"/>
              </a:rPr>
              <a:t>th</a:t>
            </a:r>
            <a:r>
              <a:rPr lang="en-US" sz="1000" b="1" kern="0" dirty="0">
                <a:solidFill>
                  <a:srgbClr val="FFFFFF"/>
                </a:solidFill>
                <a:latin typeface="Arial"/>
                <a:ea typeface="Arial" charset="0"/>
                <a:cs typeface="Arial" charset="0"/>
              </a:rPr>
              <a:t> Nov</a:t>
            </a:r>
          </a:p>
        </p:txBody>
      </p:sp>
      <p:sp>
        <p:nvSpPr>
          <p:cNvPr id="127" name="Gleichschenkliges Dreieck 2">
            <a:extLst>
              <a:ext uri="{FF2B5EF4-FFF2-40B4-BE49-F238E27FC236}">
                <a16:creationId xmlns:a16="http://schemas.microsoft.com/office/drawing/2014/main" id="{29A29CFE-F7D3-401A-8093-546A3E9AC246}"/>
              </a:ext>
            </a:extLst>
          </p:cNvPr>
          <p:cNvSpPr/>
          <p:nvPr/>
        </p:nvSpPr>
        <p:spPr bwMode="gray">
          <a:xfrm flipV="1">
            <a:off x="3016812" y="4288688"/>
            <a:ext cx="286596" cy="226888"/>
          </a:xfrm>
          <a:prstGeom prst="triangle">
            <a:avLst/>
          </a:prstGeom>
          <a:solidFill>
            <a:srgbClr val="E61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Arial"/>
              <a:cs typeface="Arial"/>
            </a:endParaRPr>
          </a:p>
        </p:txBody>
      </p:sp>
      <p:sp>
        <p:nvSpPr>
          <p:cNvPr id="128" name="Content Placeholder 2">
            <a:extLst>
              <a:ext uri="{FF2B5EF4-FFF2-40B4-BE49-F238E27FC236}">
                <a16:creationId xmlns:a16="http://schemas.microsoft.com/office/drawing/2014/main" id="{66483F3B-FAFD-470A-8E7D-575048A8154C}"/>
              </a:ext>
            </a:extLst>
          </p:cNvPr>
          <p:cNvSpPr txBox="1">
            <a:spLocks/>
          </p:cNvSpPr>
          <p:nvPr/>
        </p:nvSpPr>
        <p:spPr bwMode="gray">
          <a:xfrm>
            <a:off x="3000904" y="4488913"/>
            <a:ext cx="327333" cy="153888"/>
          </a:xfrm>
          <a:prstGeom prst="rect">
            <a:avLst/>
          </a:prstGeom>
        </p:spPr>
        <p:txBody>
          <a:bodyPr vert="horz" wrap="none" lIns="0" tIns="0" rIns="0" bIns="0" rtlCol="0">
            <a:spAutoFit/>
          </a:bodyPr>
          <a:lstStyle>
            <a:lvl1pPr marL="284163" indent="-284163" defTabSz="236250" eaLnBrk="1" hangingPunct="1">
              <a:lnSpc>
                <a:spcPct val="100000"/>
              </a:lnSpc>
              <a:spcBef>
                <a:spcPts val="600"/>
              </a:spcBef>
              <a:buClr>
                <a:srgbClr val="99CC00"/>
              </a:buClr>
              <a:buFont typeface="Wingdings" charset="2"/>
              <a:buChar char="§"/>
              <a:defRPr lang="en-US" sz="2400" dirty="0" smtClean="0">
                <a:solidFill>
                  <a:srgbClr val="041B21"/>
                </a:solidFill>
                <a:latin typeface="Geogrotesque Regular"/>
                <a:ea typeface="Geogrotesque Regular"/>
                <a:cs typeface="Geogrotesque Regular"/>
                <a:sym typeface="Geogrotesque Regular"/>
              </a:defRPr>
            </a:lvl1pPr>
            <a:lvl2pPr marL="630238" indent="-284163" defTabSz="236250" eaLnBrk="1" hangingPunct="1">
              <a:lnSpc>
                <a:spcPct val="100000"/>
              </a:lnSpc>
              <a:spcBef>
                <a:spcPts val="400"/>
              </a:spcBef>
              <a:buClr>
                <a:schemeClr val="bg2"/>
              </a:buClr>
              <a:buFont typeface="Lucida Grande"/>
              <a:buChar char="–"/>
              <a:defRPr lang="en-US" sz="2200" baseline="0" dirty="0" smtClean="0">
                <a:solidFill>
                  <a:srgbClr val="041B21"/>
                </a:solidFill>
                <a:latin typeface="Geogrotesque Regular"/>
                <a:ea typeface="Geogrotesque Regular"/>
                <a:cs typeface="Geogrotesque Regular"/>
                <a:sym typeface="Geogrotesque Regular"/>
              </a:defRPr>
            </a:lvl2pPr>
            <a:lvl3pPr marL="860425" indent="-176213" defTabSz="236250" eaLnBrk="1" hangingPunct="1">
              <a:lnSpc>
                <a:spcPct val="100000"/>
              </a:lnSpc>
              <a:spcBef>
                <a:spcPts val="400"/>
              </a:spcBef>
              <a:buClr>
                <a:schemeClr val="accent1"/>
              </a:buClr>
              <a:buFont typeface="Arial" pitchFamily="34" charset="0"/>
              <a:buChar char="•"/>
              <a:defRPr lang="en-US" sz="2000" dirty="0" smtClean="0">
                <a:solidFill>
                  <a:srgbClr val="041B21"/>
                </a:solidFill>
                <a:latin typeface="Geogrotesque Regular"/>
                <a:ea typeface="Geogrotesque Regular"/>
                <a:cs typeface="Geogrotesque Regular"/>
                <a:sym typeface="Geogrotesque Regular"/>
              </a:defRPr>
            </a:lvl3pPr>
            <a:lvl4pPr marL="1144588" indent="-176213" defTabSz="236250" eaLnBrk="1" hangingPunct="1">
              <a:lnSpc>
                <a:spcPct val="100000"/>
              </a:lnSpc>
              <a:spcBef>
                <a:spcPts val="300"/>
              </a:spcBef>
              <a:buClr>
                <a:schemeClr val="bg2"/>
              </a:buClr>
              <a:buFont typeface="Arial" pitchFamily="34" charset="0"/>
              <a:buChar char="•"/>
              <a:defRPr lang="en-US" sz="1800" dirty="0" smtClean="0">
                <a:solidFill>
                  <a:srgbClr val="041B21"/>
                </a:solidFill>
                <a:latin typeface="Geogrotesque Regular"/>
                <a:ea typeface="Geogrotesque Regular"/>
                <a:cs typeface="Geogrotesque Regular"/>
                <a:sym typeface="Geogrotesque Regular"/>
              </a:defRPr>
            </a:lvl4pPr>
            <a:lvl5pPr marL="1376363" indent="-177800" defTabSz="236250" eaLnBrk="1" hangingPunct="1">
              <a:lnSpc>
                <a:spcPct val="100000"/>
              </a:lnSpc>
              <a:spcBef>
                <a:spcPts val="300"/>
              </a:spcBef>
              <a:buClr>
                <a:schemeClr val="accent1"/>
              </a:buClr>
              <a:buFontTx/>
              <a:buChar char="–"/>
              <a:defRPr sz="1600" baseline="0">
                <a:solidFill>
                  <a:srgbClr val="041B21"/>
                </a:solidFill>
                <a:latin typeface="Geogrotesque Regular"/>
                <a:ea typeface="Geogrotesque Regular"/>
                <a:cs typeface="Geogrotesque Regular"/>
                <a:sym typeface="Geogrotesque Regular"/>
              </a:defRPr>
            </a:lvl5pPr>
            <a:lvl6pPr marL="1544638" indent="-115888" defTabSz="236250" eaLnBrk="1" hangingPunct="1">
              <a:lnSpc>
                <a:spcPct val="110000"/>
              </a:lnSpc>
              <a:spcBef>
                <a:spcPts val="200"/>
              </a:spcBef>
              <a:buClr>
                <a:schemeClr val="bg2"/>
              </a:buClr>
              <a:buFont typeface="Arial" pitchFamily="34" charset="0"/>
              <a:buChar char="•"/>
              <a:defRPr sz="1400" baseline="0">
                <a:latin typeface="Geogrotesque Regular"/>
                <a:ea typeface="Geogrotesque Regular"/>
                <a:cs typeface="Geogrotesque Regular"/>
                <a:sym typeface="Geogrotesque Regular"/>
              </a:defRPr>
            </a:lvl6pPr>
            <a:lvl7pPr marL="1712913" indent="-114300" defTabSz="236250" eaLnBrk="1" hangingPunct="1">
              <a:lnSpc>
                <a:spcPct val="110000"/>
              </a:lnSpc>
              <a:spcBef>
                <a:spcPts val="200"/>
              </a:spcBef>
              <a:buClr>
                <a:schemeClr val="accent1"/>
              </a:buClr>
              <a:buFontTx/>
              <a:buChar char="–"/>
              <a:defRPr sz="1200" baseline="0">
                <a:latin typeface="Geogrotesque Regular"/>
                <a:ea typeface="Geogrotesque Regular"/>
                <a:cs typeface="Geogrotesque Regular"/>
                <a:sym typeface="Geogrotesque Regular"/>
              </a:defRPr>
            </a:lvl7pPr>
            <a:lvl8pPr marL="1882775" indent="-107950" defTabSz="236250" eaLnBrk="1" hangingPunct="1">
              <a:lnSpc>
                <a:spcPct val="110000"/>
              </a:lnSpc>
              <a:spcBef>
                <a:spcPts val="200"/>
              </a:spcBef>
              <a:buClr>
                <a:schemeClr val="bg2"/>
              </a:buClr>
              <a:buFont typeface="Arial" pitchFamily="34" charset="0"/>
              <a:buChar char="•"/>
              <a:defRPr sz="1000">
                <a:latin typeface="Geogrotesque Regular"/>
                <a:ea typeface="Geogrotesque Regular"/>
                <a:cs typeface="Geogrotesque Regular"/>
                <a:sym typeface="Geogrotesque Regular"/>
              </a:defRPr>
            </a:lvl8pPr>
            <a:lvl9pPr marL="2058988" indent="-114300" defTabSz="236250" eaLnBrk="1" hangingPunct="1">
              <a:lnSpc>
                <a:spcPct val="110000"/>
              </a:lnSpc>
              <a:spcBef>
                <a:spcPts val="200"/>
              </a:spcBef>
              <a:buClr>
                <a:schemeClr val="bg2"/>
              </a:buClr>
              <a:buFontTx/>
              <a:buChar char="–"/>
              <a:defRPr sz="800">
                <a:latin typeface="Geogrotesque Regular"/>
                <a:ea typeface="Geogrotesque Regular"/>
                <a:cs typeface="Geogrotesque Regular"/>
                <a:sym typeface="Geogrotesque Regular"/>
              </a:defRPr>
            </a:lvl9pPr>
          </a:lstStyle>
          <a:p>
            <a:pPr marL="55582" indent="0" algn="ctr" defTabSz="236202">
              <a:buClr>
                <a:srgbClr val="FFFFFF">
                  <a:lumMod val="75000"/>
                </a:srgbClr>
              </a:buClr>
              <a:buNone/>
              <a:defRPr/>
            </a:pPr>
            <a:r>
              <a:rPr lang="en-US" sz="1000" b="1" kern="0" dirty="0">
                <a:solidFill>
                  <a:srgbClr val="FFFFFF"/>
                </a:solidFill>
                <a:latin typeface="Arial"/>
                <a:ea typeface="Arial" charset="0"/>
                <a:cs typeface="Arial" charset="0"/>
              </a:rPr>
              <a:t>Now</a:t>
            </a:r>
          </a:p>
        </p:txBody>
      </p:sp>
      <p:grpSp>
        <p:nvGrpSpPr>
          <p:cNvPr id="129" name="Group 128">
            <a:extLst>
              <a:ext uri="{FF2B5EF4-FFF2-40B4-BE49-F238E27FC236}">
                <a16:creationId xmlns:a16="http://schemas.microsoft.com/office/drawing/2014/main" id="{01B2EB2B-F611-4774-BE57-3CFE8E09C2A8}"/>
              </a:ext>
            </a:extLst>
          </p:cNvPr>
          <p:cNvGrpSpPr/>
          <p:nvPr/>
        </p:nvGrpSpPr>
        <p:grpSpPr>
          <a:xfrm>
            <a:off x="3621018" y="3628223"/>
            <a:ext cx="890286" cy="863110"/>
            <a:chOff x="4556243" y="3632846"/>
            <a:chExt cx="890286" cy="863110"/>
          </a:xfrm>
        </p:grpSpPr>
        <p:cxnSp>
          <p:nvCxnSpPr>
            <p:cNvPr id="130" name="Straight Connector 48">
              <a:extLst>
                <a:ext uri="{FF2B5EF4-FFF2-40B4-BE49-F238E27FC236}">
                  <a16:creationId xmlns:a16="http://schemas.microsoft.com/office/drawing/2014/main" id="{2651DF18-FF26-451E-A000-34202A3EBDDC}"/>
                </a:ext>
              </a:extLst>
            </p:cNvPr>
            <p:cNvCxnSpPr>
              <a:cxnSpLocks/>
              <a:stCxn id="132" idx="2"/>
              <a:endCxn id="131" idx="0"/>
            </p:cNvCxnSpPr>
            <p:nvPr/>
          </p:nvCxnSpPr>
          <p:spPr>
            <a:xfrm>
              <a:off x="5001386" y="3940623"/>
              <a:ext cx="1" cy="343516"/>
            </a:xfrm>
            <a:prstGeom prst="line">
              <a:avLst/>
            </a:prstGeom>
            <a:noFill/>
            <a:ln w="12700" cap="flat" cmpd="sng" algn="ctr">
              <a:solidFill>
                <a:srgbClr val="443247"/>
              </a:solidFill>
              <a:prstDash val="solid"/>
            </a:ln>
            <a:effectLst/>
          </p:spPr>
        </p:cxnSp>
        <p:sp>
          <p:nvSpPr>
            <p:cNvPr id="131" name="Diamond 49">
              <a:extLst>
                <a:ext uri="{FF2B5EF4-FFF2-40B4-BE49-F238E27FC236}">
                  <a16:creationId xmlns:a16="http://schemas.microsoft.com/office/drawing/2014/main" id="{68F32AC1-760E-4791-8C10-EF292680C96F}"/>
                </a:ext>
              </a:extLst>
            </p:cNvPr>
            <p:cNvSpPr/>
            <p:nvPr/>
          </p:nvSpPr>
          <p:spPr>
            <a:xfrm>
              <a:off x="4905029" y="4284139"/>
              <a:ext cx="192715" cy="211817"/>
            </a:xfrm>
            <a:prstGeom prst="diamond">
              <a:avLst/>
            </a:prstGeom>
            <a:solidFill>
              <a:srgbClr val="10384F"/>
            </a:solidFill>
            <a:ln w="12700">
              <a:miter lim="400000"/>
            </a:ln>
          </p:spPr>
          <p:txBody>
            <a:bodyPr lIns="0" tIns="0" rIns="0" bIns="0" rtlCol="0" anchor="ctr"/>
            <a:lstStyle/>
            <a:p>
              <a:pPr algn="ctr" defTabSz="611547">
                <a:defRPr/>
              </a:pPr>
              <a:endParaRPr lang="en-GB" sz="1000" b="1" kern="0">
                <a:solidFill>
                  <a:prstClr val="white"/>
                </a:solidFill>
                <a:latin typeface="Arial"/>
                <a:ea typeface="Arial" charset="0"/>
                <a:cs typeface="Arial"/>
                <a:sym typeface="SGK3TradeGothicEighteen Cond"/>
              </a:endParaRPr>
            </a:p>
          </p:txBody>
        </p:sp>
        <p:sp>
          <p:nvSpPr>
            <p:cNvPr id="132" name="Content Placeholder 2">
              <a:extLst>
                <a:ext uri="{FF2B5EF4-FFF2-40B4-BE49-F238E27FC236}">
                  <a16:creationId xmlns:a16="http://schemas.microsoft.com/office/drawing/2014/main" id="{688AEA55-39B0-4836-81A6-0C5BB2AF072A}"/>
                </a:ext>
              </a:extLst>
            </p:cNvPr>
            <p:cNvSpPr txBox="1">
              <a:spLocks/>
            </p:cNvSpPr>
            <p:nvPr/>
          </p:nvSpPr>
          <p:spPr bwMode="gray">
            <a:xfrm>
              <a:off x="4556243" y="3632846"/>
              <a:ext cx="890286" cy="307777"/>
            </a:xfrm>
            <a:prstGeom prst="rect">
              <a:avLst/>
            </a:prstGeom>
          </p:spPr>
          <p:txBody>
            <a:bodyPr vert="horz" wrap="square" lIns="0" tIns="0" rIns="0" bIns="0" rtlCol="0">
              <a:spAutoFit/>
            </a:bodyPr>
            <a:lstStyle>
              <a:lvl1pPr marL="284163" indent="-284163" defTabSz="236250" eaLnBrk="1" hangingPunct="1">
                <a:lnSpc>
                  <a:spcPct val="100000"/>
                </a:lnSpc>
                <a:spcBef>
                  <a:spcPts val="600"/>
                </a:spcBef>
                <a:buClr>
                  <a:srgbClr val="99CC00"/>
                </a:buClr>
                <a:buFont typeface="Wingdings" charset="2"/>
                <a:buChar char="§"/>
                <a:defRPr lang="en-US" sz="2400" dirty="0" smtClean="0">
                  <a:solidFill>
                    <a:srgbClr val="041B21"/>
                  </a:solidFill>
                  <a:latin typeface="Geogrotesque Regular"/>
                  <a:ea typeface="Geogrotesque Regular"/>
                  <a:cs typeface="Geogrotesque Regular"/>
                  <a:sym typeface="Geogrotesque Regular"/>
                </a:defRPr>
              </a:lvl1pPr>
              <a:lvl2pPr marL="630238" indent="-284163" defTabSz="236250" eaLnBrk="1" hangingPunct="1">
                <a:lnSpc>
                  <a:spcPct val="100000"/>
                </a:lnSpc>
                <a:spcBef>
                  <a:spcPts val="400"/>
                </a:spcBef>
                <a:buClr>
                  <a:schemeClr val="bg2"/>
                </a:buClr>
                <a:buFont typeface="Lucida Grande"/>
                <a:buChar char="–"/>
                <a:defRPr lang="en-US" sz="2200" baseline="0" dirty="0" smtClean="0">
                  <a:solidFill>
                    <a:srgbClr val="041B21"/>
                  </a:solidFill>
                  <a:latin typeface="Geogrotesque Regular"/>
                  <a:ea typeface="Geogrotesque Regular"/>
                  <a:cs typeface="Geogrotesque Regular"/>
                  <a:sym typeface="Geogrotesque Regular"/>
                </a:defRPr>
              </a:lvl2pPr>
              <a:lvl3pPr marL="860425" indent="-176213" defTabSz="236250" eaLnBrk="1" hangingPunct="1">
                <a:lnSpc>
                  <a:spcPct val="100000"/>
                </a:lnSpc>
                <a:spcBef>
                  <a:spcPts val="400"/>
                </a:spcBef>
                <a:buClr>
                  <a:schemeClr val="accent1"/>
                </a:buClr>
                <a:buFont typeface="Arial" pitchFamily="34" charset="0"/>
                <a:buChar char="•"/>
                <a:defRPr lang="en-US" sz="2000" dirty="0" smtClean="0">
                  <a:solidFill>
                    <a:srgbClr val="041B21"/>
                  </a:solidFill>
                  <a:latin typeface="Geogrotesque Regular"/>
                  <a:ea typeface="Geogrotesque Regular"/>
                  <a:cs typeface="Geogrotesque Regular"/>
                  <a:sym typeface="Geogrotesque Regular"/>
                </a:defRPr>
              </a:lvl3pPr>
              <a:lvl4pPr marL="1144588" indent="-176213" defTabSz="236250" eaLnBrk="1" hangingPunct="1">
                <a:lnSpc>
                  <a:spcPct val="100000"/>
                </a:lnSpc>
                <a:spcBef>
                  <a:spcPts val="300"/>
                </a:spcBef>
                <a:buClr>
                  <a:schemeClr val="bg2"/>
                </a:buClr>
                <a:buFont typeface="Arial" pitchFamily="34" charset="0"/>
                <a:buChar char="•"/>
                <a:defRPr lang="en-US" sz="1800" dirty="0" smtClean="0">
                  <a:solidFill>
                    <a:srgbClr val="041B21"/>
                  </a:solidFill>
                  <a:latin typeface="Geogrotesque Regular"/>
                  <a:ea typeface="Geogrotesque Regular"/>
                  <a:cs typeface="Geogrotesque Regular"/>
                  <a:sym typeface="Geogrotesque Regular"/>
                </a:defRPr>
              </a:lvl4pPr>
              <a:lvl5pPr marL="1376363" indent="-177800" defTabSz="236250" eaLnBrk="1" hangingPunct="1">
                <a:lnSpc>
                  <a:spcPct val="100000"/>
                </a:lnSpc>
                <a:spcBef>
                  <a:spcPts val="300"/>
                </a:spcBef>
                <a:buClr>
                  <a:schemeClr val="accent1"/>
                </a:buClr>
                <a:buFontTx/>
                <a:buChar char="–"/>
                <a:defRPr sz="1600" baseline="0">
                  <a:solidFill>
                    <a:srgbClr val="041B21"/>
                  </a:solidFill>
                  <a:latin typeface="Geogrotesque Regular"/>
                  <a:ea typeface="Geogrotesque Regular"/>
                  <a:cs typeface="Geogrotesque Regular"/>
                  <a:sym typeface="Geogrotesque Regular"/>
                </a:defRPr>
              </a:lvl5pPr>
              <a:lvl6pPr marL="1544638" indent="-115888" defTabSz="236250" eaLnBrk="1" hangingPunct="1">
                <a:lnSpc>
                  <a:spcPct val="110000"/>
                </a:lnSpc>
                <a:spcBef>
                  <a:spcPts val="200"/>
                </a:spcBef>
                <a:buClr>
                  <a:schemeClr val="bg2"/>
                </a:buClr>
                <a:buFont typeface="Arial" pitchFamily="34" charset="0"/>
                <a:buChar char="•"/>
                <a:defRPr sz="1400" baseline="0">
                  <a:latin typeface="Geogrotesque Regular"/>
                  <a:ea typeface="Geogrotesque Regular"/>
                  <a:cs typeface="Geogrotesque Regular"/>
                  <a:sym typeface="Geogrotesque Regular"/>
                </a:defRPr>
              </a:lvl6pPr>
              <a:lvl7pPr marL="1712913" indent="-114300" defTabSz="236250" eaLnBrk="1" hangingPunct="1">
                <a:lnSpc>
                  <a:spcPct val="110000"/>
                </a:lnSpc>
                <a:spcBef>
                  <a:spcPts val="200"/>
                </a:spcBef>
                <a:buClr>
                  <a:schemeClr val="accent1"/>
                </a:buClr>
                <a:buFontTx/>
                <a:buChar char="–"/>
                <a:defRPr sz="1200" baseline="0">
                  <a:latin typeface="Geogrotesque Regular"/>
                  <a:ea typeface="Geogrotesque Regular"/>
                  <a:cs typeface="Geogrotesque Regular"/>
                  <a:sym typeface="Geogrotesque Regular"/>
                </a:defRPr>
              </a:lvl7pPr>
              <a:lvl8pPr marL="1882775" indent="-107950" defTabSz="236250" eaLnBrk="1" hangingPunct="1">
                <a:lnSpc>
                  <a:spcPct val="110000"/>
                </a:lnSpc>
                <a:spcBef>
                  <a:spcPts val="200"/>
                </a:spcBef>
                <a:buClr>
                  <a:schemeClr val="bg2"/>
                </a:buClr>
                <a:buFont typeface="Arial" pitchFamily="34" charset="0"/>
                <a:buChar char="•"/>
                <a:defRPr sz="1000">
                  <a:latin typeface="Geogrotesque Regular"/>
                  <a:ea typeface="Geogrotesque Regular"/>
                  <a:cs typeface="Geogrotesque Regular"/>
                  <a:sym typeface="Geogrotesque Regular"/>
                </a:defRPr>
              </a:lvl8pPr>
              <a:lvl9pPr marL="2058988" indent="-114300" defTabSz="236250" eaLnBrk="1" hangingPunct="1">
                <a:lnSpc>
                  <a:spcPct val="110000"/>
                </a:lnSpc>
                <a:spcBef>
                  <a:spcPts val="200"/>
                </a:spcBef>
                <a:buClr>
                  <a:schemeClr val="bg2"/>
                </a:buClr>
                <a:buFontTx/>
                <a:buChar char="–"/>
                <a:defRPr sz="800">
                  <a:latin typeface="Geogrotesque Regular"/>
                  <a:ea typeface="Geogrotesque Regular"/>
                  <a:cs typeface="Geogrotesque Regular"/>
                  <a:sym typeface="Geogrotesque Regular"/>
                </a:defRPr>
              </a:lvl9pPr>
            </a:lstStyle>
            <a:p>
              <a:pPr marL="55582" indent="0" algn="ctr" defTabSz="236202">
                <a:buClr>
                  <a:srgbClr val="FFFFFF">
                    <a:lumMod val="75000"/>
                  </a:srgbClr>
                </a:buClr>
                <a:buNone/>
                <a:defRPr/>
              </a:pPr>
              <a:r>
                <a:rPr lang="en-US" sz="1000" kern="0" dirty="0">
                  <a:solidFill>
                    <a:srgbClr val="000000"/>
                  </a:solidFill>
                  <a:latin typeface="Arial"/>
                  <a:ea typeface="Arial" charset="0"/>
                  <a:cs typeface="Arial" charset="0"/>
                </a:rPr>
                <a:t>Internal data review</a:t>
              </a:r>
            </a:p>
          </p:txBody>
        </p:sp>
      </p:grpSp>
      <p:sp>
        <p:nvSpPr>
          <p:cNvPr id="133" name="Content Placeholder 2">
            <a:extLst>
              <a:ext uri="{FF2B5EF4-FFF2-40B4-BE49-F238E27FC236}">
                <a16:creationId xmlns:a16="http://schemas.microsoft.com/office/drawing/2014/main" id="{9066E244-8D29-4E02-B4D0-9DABFE90425B}"/>
              </a:ext>
            </a:extLst>
          </p:cNvPr>
          <p:cNvSpPr txBox="1">
            <a:spLocks/>
          </p:cNvSpPr>
          <p:nvPr/>
        </p:nvSpPr>
        <p:spPr bwMode="gray">
          <a:xfrm>
            <a:off x="4553641" y="4488243"/>
            <a:ext cx="290464" cy="153888"/>
          </a:xfrm>
          <a:prstGeom prst="rect">
            <a:avLst/>
          </a:prstGeom>
        </p:spPr>
        <p:txBody>
          <a:bodyPr vert="horz" wrap="none" lIns="0" tIns="0" rIns="0" bIns="0" rtlCol="0">
            <a:spAutoFit/>
          </a:bodyPr>
          <a:lstStyle>
            <a:lvl1pPr marL="284163" indent="-284163" defTabSz="236250" eaLnBrk="1" hangingPunct="1">
              <a:lnSpc>
                <a:spcPct val="100000"/>
              </a:lnSpc>
              <a:spcBef>
                <a:spcPts val="600"/>
              </a:spcBef>
              <a:buClr>
                <a:srgbClr val="99CC00"/>
              </a:buClr>
              <a:buFont typeface="Wingdings" charset="2"/>
              <a:buChar char="§"/>
              <a:defRPr lang="en-US" sz="2400" dirty="0" smtClean="0">
                <a:solidFill>
                  <a:srgbClr val="041B21"/>
                </a:solidFill>
                <a:latin typeface="Geogrotesque Regular"/>
                <a:ea typeface="Geogrotesque Regular"/>
                <a:cs typeface="Geogrotesque Regular"/>
                <a:sym typeface="Geogrotesque Regular"/>
              </a:defRPr>
            </a:lvl1pPr>
            <a:lvl2pPr marL="630238" indent="-284163" defTabSz="236250" eaLnBrk="1" hangingPunct="1">
              <a:lnSpc>
                <a:spcPct val="100000"/>
              </a:lnSpc>
              <a:spcBef>
                <a:spcPts val="400"/>
              </a:spcBef>
              <a:buClr>
                <a:schemeClr val="bg2"/>
              </a:buClr>
              <a:buFont typeface="Lucida Grande"/>
              <a:buChar char="–"/>
              <a:defRPr lang="en-US" sz="2200" baseline="0" dirty="0" smtClean="0">
                <a:solidFill>
                  <a:srgbClr val="041B21"/>
                </a:solidFill>
                <a:latin typeface="Geogrotesque Regular"/>
                <a:ea typeface="Geogrotesque Regular"/>
                <a:cs typeface="Geogrotesque Regular"/>
                <a:sym typeface="Geogrotesque Regular"/>
              </a:defRPr>
            </a:lvl2pPr>
            <a:lvl3pPr marL="860425" indent="-176213" defTabSz="236250" eaLnBrk="1" hangingPunct="1">
              <a:lnSpc>
                <a:spcPct val="100000"/>
              </a:lnSpc>
              <a:spcBef>
                <a:spcPts val="400"/>
              </a:spcBef>
              <a:buClr>
                <a:schemeClr val="accent1"/>
              </a:buClr>
              <a:buFont typeface="Arial" pitchFamily="34" charset="0"/>
              <a:buChar char="•"/>
              <a:defRPr lang="en-US" sz="2000" dirty="0" smtClean="0">
                <a:solidFill>
                  <a:srgbClr val="041B21"/>
                </a:solidFill>
                <a:latin typeface="Geogrotesque Regular"/>
                <a:ea typeface="Geogrotesque Regular"/>
                <a:cs typeface="Geogrotesque Regular"/>
                <a:sym typeface="Geogrotesque Regular"/>
              </a:defRPr>
            </a:lvl3pPr>
            <a:lvl4pPr marL="1144588" indent="-176213" defTabSz="236250" eaLnBrk="1" hangingPunct="1">
              <a:lnSpc>
                <a:spcPct val="100000"/>
              </a:lnSpc>
              <a:spcBef>
                <a:spcPts val="300"/>
              </a:spcBef>
              <a:buClr>
                <a:schemeClr val="bg2"/>
              </a:buClr>
              <a:buFont typeface="Arial" pitchFamily="34" charset="0"/>
              <a:buChar char="•"/>
              <a:defRPr lang="en-US" sz="1800" dirty="0" smtClean="0">
                <a:solidFill>
                  <a:srgbClr val="041B21"/>
                </a:solidFill>
                <a:latin typeface="Geogrotesque Regular"/>
                <a:ea typeface="Geogrotesque Regular"/>
                <a:cs typeface="Geogrotesque Regular"/>
                <a:sym typeface="Geogrotesque Regular"/>
              </a:defRPr>
            </a:lvl4pPr>
            <a:lvl5pPr marL="1376363" indent="-177800" defTabSz="236250" eaLnBrk="1" hangingPunct="1">
              <a:lnSpc>
                <a:spcPct val="100000"/>
              </a:lnSpc>
              <a:spcBef>
                <a:spcPts val="300"/>
              </a:spcBef>
              <a:buClr>
                <a:schemeClr val="accent1"/>
              </a:buClr>
              <a:buFontTx/>
              <a:buChar char="–"/>
              <a:defRPr sz="1600" baseline="0">
                <a:solidFill>
                  <a:srgbClr val="041B21"/>
                </a:solidFill>
                <a:latin typeface="Geogrotesque Regular"/>
                <a:ea typeface="Geogrotesque Regular"/>
                <a:cs typeface="Geogrotesque Regular"/>
                <a:sym typeface="Geogrotesque Regular"/>
              </a:defRPr>
            </a:lvl5pPr>
            <a:lvl6pPr marL="1544638" indent="-115888" defTabSz="236250" eaLnBrk="1" hangingPunct="1">
              <a:lnSpc>
                <a:spcPct val="110000"/>
              </a:lnSpc>
              <a:spcBef>
                <a:spcPts val="200"/>
              </a:spcBef>
              <a:buClr>
                <a:schemeClr val="bg2"/>
              </a:buClr>
              <a:buFont typeface="Arial" pitchFamily="34" charset="0"/>
              <a:buChar char="•"/>
              <a:defRPr sz="1400" baseline="0">
                <a:latin typeface="Geogrotesque Regular"/>
                <a:ea typeface="Geogrotesque Regular"/>
                <a:cs typeface="Geogrotesque Regular"/>
                <a:sym typeface="Geogrotesque Regular"/>
              </a:defRPr>
            </a:lvl6pPr>
            <a:lvl7pPr marL="1712913" indent="-114300" defTabSz="236250" eaLnBrk="1" hangingPunct="1">
              <a:lnSpc>
                <a:spcPct val="110000"/>
              </a:lnSpc>
              <a:spcBef>
                <a:spcPts val="200"/>
              </a:spcBef>
              <a:buClr>
                <a:schemeClr val="accent1"/>
              </a:buClr>
              <a:buFontTx/>
              <a:buChar char="–"/>
              <a:defRPr sz="1200" baseline="0">
                <a:latin typeface="Geogrotesque Regular"/>
                <a:ea typeface="Geogrotesque Regular"/>
                <a:cs typeface="Geogrotesque Regular"/>
                <a:sym typeface="Geogrotesque Regular"/>
              </a:defRPr>
            </a:lvl7pPr>
            <a:lvl8pPr marL="1882775" indent="-107950" defTabSz="236250" eaLnBrk="1" hangingPunct="1">
              <a:lnSpc>
                <a:spcPct val="110000"/>
              </a:lnSpc>
              <a:spcBef>
                <a:spcPts val="200"/>
              </a:spcBef>
              <a:buClr>
                <a:schemeClr val="bg2"/>
              </a:buClr>
              <a:buFont typeface="Arial" pitchFamily="34" charset="0"/>
              <a:buChar char="•"/>
              <a:defRPr sz="1000">
                <a:latin typeface="Geogrotesque Regular"/>
                <a:ea typeface="Geogrotesque Regular"/>
                <a:cs typeface="Geogrotesque Regular"/>
                <a:sym typeface="Geogrotesque Regular"/>
              </a:defRPr>
            </a:lvl8pPr>
            <a:lvl9pPr marL="2058988" indent="-114300" defTabSz="236250" eaLnBrk="1" hangingPunct="1">
              <a:lnSpc>
                <a:spcPct val="110000"/>
              </a:lnSpc>
              <a:spcBef>
                <a:spcPts val="200"/>
              </a:spcBef>
              <a:buClr>
                <a:schemeClr val="bg2"/>
              </a:buClr>
              <a:buFontTx/>
              <a:buChar char="–"/>
              <a:defRPr sz="800">
                <a:latin typeface="Geogrotesque Regular"/>
                <a:ea typeface="Geogrotesque Regular"/>
                <a:cs typeface="Geogrotesque Regular"/>
                <a:sym typeface="Geogrotesque Regular"/>
              </a:defRPr>
            </a:lvl9pPr>
          </a:lstStyle>
          <a:p>
            <a:pPr marL="55582" indent="0" algn="ctr" defTabSz="236202">
              <a:buClr>
                <a:srgbClr val="FFFFFF">
                  <a:lumMod val="75000"/>
                </a:srgbClr>
              </a:buClr>
              <a:buNone/>
              <a:defRPr/>
            </a:pPr>
            <a:r>
              <a:rPr lang="en-US" sz="1000" b="1" kern="0" dirty="0">
                <a:solidFill>
                  <a:srgbClr val="FFFFFF"/>
                </a:solidFill>
                <a:latin typeface="Arial"/>
                <a:ea typeface="Arial" charset="0"/>
                <a:cs typeface="Arial" charset="0"/>
              </a:rPr>
              <a:t>Dec</a:t>
            </a:r>
          </a:p>
        </p:txBody>
      </p:sp>
      <p:sp>
        <p:nvSpPr>
          <p:cNvPr id="134" name="Content Placeholder 2">
            <a:extLst>
              <a:ext uri="{FF2B5EF4-FFF2-40B4-BE49-F238E27FC236}">
                <a16:creationId xmlns:a16="http://schemas.microsoft.com/office/drawing/2014/main" id="{CA39AF14-46EC-46EA-90B3-2236395A8CB1}"/>
              </a:ext>
            </a:extLst>
          </p:cNvPr>
          <p:cNvSpPr txBox="1">
            <a:spLocks/>
          </p:cNvSpPr>
          <p:nvPr/>
        </p:nvSpPr>
        <p:spPr bwMode="gray">
          <a:xfrm>
            <a:off x="5674457" y="4501357"/>
            <a:ext cx="290464" cy="153888"/>
          </a:xfrm>
          <a:prstGeom prst="rect">
            <a:avLst/>
          </a:prstGeom>
        </p:spPr>
        <p:txBody>
          <a:bodyPr vert="horz" wrap="none" lIns="0" tIns="0" rIns="0" bIns="0" rtlCol="0">
            <a:spAutoFit/>
          </a:bodyPr>
          <a:lstStyle>
            <a:lvl1pPr marL="284163" indent="-284163" defTabSz="236250" eaLnBrk="1" hangingPunct="1">
              <a:lnSpc>
                <a:spcPct val="100000"/>
              </a:lnSpc>
              <a:spcBef>
                <a:spcPts val="600"/>
              </a:spcBef>
              <a:buClr>
                <a:srgbClr val="99CC00"/>
              </a:buClr>
              <a:buFont typeface="Wingdings" charset="2"/>
              <a:buChar char="§"/>
              <a:defRPr lang="en-US" sz="2400" dirty="0" smtClean="0">
                <a:solidFill>
                  <a:srgbClr val="041B21"/>
                </a:solidFill>
                <a:latin typeface="Geogrotesque Regular"/>
                <a:ea typeface="Geogrotesque Regular"/>
                <a:cs typeface="Geogrotesque Regular"/>
                <a:sym typeface="Geogrotesque Regular"/>
              </a:defRPr>
            </a:lvl1pPr>
            <a:lvl2pPr marL="630238" indent="-284163" defTabSz="236250" eaLnBrk="1" hangingPunct="1">
              <a:lnSpc>
                <a:spcPct val="100000"/>
              </a:lnSpc>
              <a:spcBef>
                <a:spcPts val="400"/>
              </a:spcBef>
              <a:buClr>
                <a:schemeClr val="bg2"/>
              </a:buClr>
              <a:buFont typeface="Lucida Grande"/>
              <a:buChar char="–"/>
              <a:defRPr lang="en-US" sz="2200" baseline="0" dirty="0" smtClean="0">
                <a:solidFill>
                  <a:srgbClr val="041B21"/>
                </a:solidFill>
                <a:latin typeface="Geogrotesque Regular"/>
                <a:ea typeface="Geogrotesque Regular"/>
                <a:cs typeface="Geogrotesque Regular"/>
                <a:sym typeface="Geogrotesque Regular"/>
              </a:defRPr>
            </a:lvl2pPr>
            <a:lvl3pPr marL="860425" indent="-176213" defTabSz="236250" eaLnBrk="1" hangingPunct="1">
              <a:lnSpc>
                <a:spcPct val="100000"/>
              </a:lnSpc>
              <a:spcBef>
                <a:spcPts val="400"/>
              </a:spcBef>
              <a:buClr>
                <a:schemeClr val="accent1"/>
              </a:buClr>
              <a:buFont typeface="Arial" pitchFamily="34" charset="0"/>
              <a:buChar char="•"/>
              <a:defRPr lang="en-US" sz="2000" dirty="0" smtClean="0">
                <a:solidFill>
                  <a:srgbClr val="041B21"/>
                </a:solidFill>
                <a:latin typeface="Geogrotesque Regular"/>
                <a:ea typeface="Geogrotesque Regular"/>
                <a:cs typeface="Geogrotesque Regular"/>
                <a:sym typeface="Geogrotesque Regular"/>
              </a:defRPr>
            </a:lvl3pPr>
            <a:lvl4pPr marL="1144588" indent="-176213" defTabSz="236250" eaLnBrk="1" hangingPunct="1">
              <a:lnSpc>
                <a:spcPct val="100000"/>
              </a:lnSpc>
              <a:spcBef>
                <a:spcPts val="300"/>
              </a:spcBef>
              <a:buClr>
                <a:schemeClr val="bg2"/>
              </a:buClr>
              <a:buFont typeface="Arial" pitchFamily="34" charset="0"/>
              <a:buChar char="•"/>
              <a:defRPr lang="en-US" sz="1800" dirty="0" smtClean="0">
                <a:solidFill>
                  <a:srgbClr val="041B21"/>
                </a:solidFill>
                <a:latin typeface="Geogrotesque Regular"/>
                <a:ea typeface="Geogrotesque Regular"/>
                <a:cs typeface="Geogrotesque Regular"/>
                <a:sym typeface="Geogrotesque Regular"/>
              </a:defRPr>
            </a:lvl4pPr>
            <a:lvl5pPr marL="1376363" indent="-177800" defTabSz="236250" eaLnBrk="1" hangingPunct="1">
              <a:lnSpc>
                <a:spcPct val="100000"/>
              </a:lnSpc>
              <a:spcBef>
                <a:spcPts val="300"/>
              </a:spcBef>
              <a:buClr>
                <a:schemeClr val="accent1"/>
              </a:buClr>
              <a:buFontTx/>
              <a:buChar char="–"/>
              <a:defRPr sz="1600" baseline="0">
                <a:solidFill>
                  <a:srgbClr val="041B21"/>
                </a:solidFill>
                <a:latin typeface="Geogrotesque Regular"/>
                <a:ea typeface="Geogrotesque Regular"/>
                <a:cs typeface="Geogrotesque Regular"/>
                <a:sym typeface="Geogrotesque Regular"/>
              </a:defRPr>
            </a:lvl5pPr>
            <a:lvl6pPr marL="1544638" indent="-115888" defTabSz="236250" eaLnBrk="1" hangingPunct="1">
              <a:lnSpc>
                <a:spcPct val="110000"/>
              </a:lnSpc>
              <a:spcBef>
                <a:spcPts val="200"/>
              </a:spcBef>
              <a:buClr>
                <a:schemeClr val="bg2"/>
              </a:buClr>
              <a:buFont typeface="Arial" pitchFamily="34" charset="0"/>
              <a:buChar char="•"/>
              <a:defRPr sz="1400" baseline="0">
                <a:latin typeface="Geogrotesque Regular"/>
                <a:ea typeface="Geogrotesque Regular"/>
                <a:cs typeface="Geogrotesque Regular"/>
                <a:sym typeface="Geogrotesque Regular"/>
              </a:defRPr>
            </a:lvl6pPr>
            <a:lvl7pPr marL="1712913" indent="-114300" defTabSz="236250" eaLnBrk="1" hangingPunct="1">
              <a:lnSpc>
                <a:spcPct val="110000"/>
              </a:lnSpc>
              <a:spcBef>
                <a:spcPts val="200"/>
              </a:spcBef>
              <a:buClr>
                <a:schemeClr val="accent1"/>
              </a:buClr>
              <a:buFontTx/>
              <a:buChar char="–"/>
              <a:defRPr sz="1200" baseline="0">
                <a:latin typeface="Geogrotesque Regular"/>
                <a:ea typeface="Geogrotesque Regular"/>
                <a:cs typeface="Geogrotesque Regular"/>
                <a:sym typeface="Geogrotesque Regular"/>
              </a:defRPr>
            </a:lvl7pPr>
            <a:lvl8pPr marL="1882775" indent="-107950" defTabSz="236250" eaLnBrk="1" hangingPunct="1">
              <a:lnSpc>
                <a:spcPct val="110000"/>
              </a:lnSpc>
              <a:spcBef>
                <a:spcPts val="200"/>
              </a:spcBef>
              <a:buClr>
                <a:schemeClr val="bg2"/>
              </a:buClr>
              <a:buFont typeface="Arial" pitchFamily="34" charset="0"/>
              <a:buChar char="•"/>
              <a:defRPr sz="1000">
                <a:latin typeface="Geogrotesque Regular"/>
                <a:ea typeface="Geogrotesque Regular"/>
                <a:cs typeface="Geogrotesque Regular"/>
                <a:sym typeface="Geogrotesque Regular"/>
              </a:defRPr>
            </a:lvl8pPr>
            <a:lvl9pPr marL="2058988" indent="-114300" defTabSz="236250" eaLnBrk="1" hangingPunct="1">
              <a:lnSpc>
                <a:spcPct val="110000"/>
              </a:lnSpc>
              <a:spcBef>
                <a:spcPts val="200"/>
              </a:spcBef>
              <a:buClr>
                <a:schemeClr val="bg2"/>
              </a:buClr>
              <a:buFontTx/>
              <a:buChar char="–"/>
              <a:defRPr sz="800">
                <a:latin typeface="Geogrotesque Regular"/>
                <a:ea typeface="Geogrotesque Regular"/>
                <a:cs typeface="Geogrotesque Regular"/>
                <a:sym typeface="Geogrotesque Regular"/>
              </a:defRPr>
            </a:lvl9pPr>
          </a:lstStyle>
          <a:p>
            <a:pPr marL="55582" indent="0" algn="ctr" defTabSz="236202">
              <a:buClr>
                <a:srgbClr val="FFFFFF">
                  <a:lumMod val="75000"/>
                </a:srgbClr>
              </a:buClr>
              <a:buNone/>
              <a:defRPr/>
            </a:pPr>
            <a:r>
              <a:rPr lang="en-US" sz="1000" b="1" kern="0" dirty="0">
                <a:solidFill>
                  <a:srgbClr val="FFFFFF"/>
                </a:solidFill>
                <a:latin typeface="Arial"/>
                <a:ea typeface="Arial" charset="0"/>
                <a:cs typeface="Arial" charset="0"/>
              </a:rPr>
              <a:t>Dec</a:t>
            </a:r>
          </a:p>
        </p:txBody>
      </p:sp>
      <p:sp>
        <p:nvSpPr>
          <p:cNvPr id="135" name="Content Placeholder 2">
            <a:extLst>
              <a:ext uri="{FF2B5EF4-FFF2-40B4-BE49-F238E27FC236}">
                <a16:creationId xmlns:a16="http://schemas.microsoft.com/office/drawing/2014/main" id="{CFC99D79-AB2E-4354-BCEC-46E3CEC0AF32}"/>
              </a:ext>
            </a:extLst>
          </p:cNvPr>
          <p:cNvSpPr txBox="1">
            <a:spLocks/>
          </p:cNvSpPr>
          <p:nvPr/>
        </p:nvSpPr>
        <p:spPr bwMode="gray">
          <a:xfrm>
            <a:off x="7588467" y="4487525"/>
            <a:ext cx="312907" cy="153888"/>
          </a:xfrm>
          <a:prstGeom prst="rect">
            <a:avLst/>
          </a:prstGeom>
        </p:spPr>
        <p:txBody>
          <a:bodyPr vert="horz" wrap="none" lIns="0" tIns="0" rIns="0" bIns="0" rtlCol="0">
            <a:spAutoFit/>
          </a:bodyPr>
          <a:lstStyle>
            <a:lvl1pPr marL="284163" indent="-284163" defTabSz="236250" eaLnBrk="1" hangingPunct="1">
              <a:lnSpc>
                <a:spcPct val="100000"/>
              </a:lnSpc>
              <a:spcBef>
                <a:spcPts val="600"/>
              </a:spcBef>
              <a:buClr>
                <a:srgbClr val="99CC00"/>
              </a:buClr>
              <a:buFont typeface="Wingdings" charset="2"/>
              <a:buChar char="§"/>
              <a:defRPr lang="en-US" sz="2400" dirty="0" smtClean="0">
                <a:solidFill>
                  <a:srgbClr val="041B21"/>
                </a:solidFill>
                <a:latin typeface="Geogrotesque Regular"/>
                <a:ea typeface="Geogrotesque Regular"/>
                <a:cs typeface="Geogrotesque Regular"/>
                <a:sym typeface="Geogrotesque Regular"/>
              </a:defRPr>
            </a:lvl1pPr>
            <a:lvl2pPr marL="630238" indent="-284163" defTabSz="236250" eaLnBrk="1" hangingPunct="1">
              <a:lnSpc>
                <a:spcPct val="100000"/>
              </a:lnSpc>
              <a:spcBef>
                <a:spcPts val="400"/>
              </a:spcBef>
              <a:buClr>
                <a:schemeClr val="bg2"/>
              </a:buClr>
              <a:buFont typeface="Lucida Grande"/>
              <a:buChar char="–"/>
              <a:defRPr lang="en-US" sz="2200" baseline="0" dirty="0" smtClean="0">
                <a:solidFill>
                  <a:srgbClr val="041B21"/>
                </a:solidFill>
                <a:latin typeface="Geogrotesque Regular"/>
                <a:ea typeface="Geogrotesque Regular"/>
                <a:cs typeface="Geogrotesque Regular"/>
                <a:sym typeface="Geogrotesque Regular"/>
              </a:defRPr>
            </a:lvl2pPr>
            <a:lvl3pPr marL="860425" indent="-176213" defTabSz="236250" eaLnBrk="1" hangingPunct="1">
              <a:lnSpc>
                <a:spcPct val="100000"/>
              </a:lnSpc>
              <a:spcBef>
                <a:spcPts val="400"/>
              </a:spcBef>
              <a:buClr>
                <a:schemeClr val="accent1"/>
              </a:buClr>
              <a:buFont typeface="Arial" pitchFamily="34" charset="0"/>
              <a:buChar char="•"/>
              <a:defRPr lang="en-US" sz="2000" dirty="0" smtClean="0">
                <a:solidFill>
                  <a:srgbClr val="041B21"/>
                </a:solidFill>
                <a:latin typeface="Geogrotesque Regular"/>
                <a:ea typeface="Geogrotesque Regular"/>
                <a:cs typeface="Geogrotesque Regular"/>
                <a:sym typeface="Geogrotesque Regular"/>
              </a:defRPr>
            </a:lvl3pPr>
            <a:lvl4pPr marL="1144588" indent="-176213" defTabSz="236250" eaLnBrk="1" hangingPunct="1">
              <a:lnSpc>
                <a:spcPct val="100000"/>
              </a:lnSpc>
              <a:spcBef>
                <a:spcPts val="300"/>
              </a:spcBef>
              <a:buClr>
                <a:schemeClr val="bg2"/>
              </a:buClr>
              <a:buFont typeface="Arial" pitchFamily="34" charset="0"/>
              <a:buChar char="•"/>
              <a:defRPr lang="en-US" sz="1800" dirty="0" smtClean="0">
                <a:solidFill>
                  <a:srgbClr val="041B21"/>
                </a:solidFill>
                <a:latin typeface="Geogrotesque Regular"/>
                <a:ea typeface="Geogrotesque Regular"/>
                <a:cs typeface="Geogrotesque Regular"/>
                <a:sym typeface="Geogrotesque Regular"/>
              </a:defRPr>
            </a:lvl4pPr>
            <a:lvl5pPr marL="1376363" indent="-177800" defTabSz="236250" eaLnBrk="1" hangingPunct="1">
              <a:lnSpc>
                <a:spcPct val="100000"/>
              </a:lnSpc>
              <a:spcBef>
                <a:spcPts val="300"/>
              </a:spcBef>
              <a:buClr>
                <a:schemeClr val="accent1"/>
              </a:buClr>
              <a:buFontTx/>
              <a:buChar char="–"/>
              <a:defRPr sz="1600" baseline="0">
                <a:solidFill>
                  <a:srgbClr val="041B21"/>
                </a:solidFill>
                <a:latin typeface="Geogrotesque Regular"/>
                <a:ea typeface="Geogrotesque Regular"/>
                <a:cs typeface="Geogrotesque Regular"/>
                <a:sym typeface="Geogrotesque Regular"/>
              </a:defRPr>
            </a:lvl5pPr>
            <a:lvl6pPr marL="1544638" indent="-115888" defTabSz="236250" eaLnBrk="1" hangingPunct="1">
              <a:lnSpc>
                <a:spcPct val="110000"/>
              </a:lnSpc>
              <a:spcBef>
                <a:spcPts val="200"/>
              </a:spcBef>
              <a:buClr>
                <a:schemeClr val="bg2"/>
              </a:buClr>
              <a:buFont typeface="Arial" pitchFamily="34" charset="0"/>
              <a:buChar char="•"/>
              <a:defRPr sz="1400" baseline="0">
                <a:latin typeface="Geogrotesque Regular"/>
                <a:ea typeface="Geogrotesque Regular"/>
                <a:cs typeface="Geogrotesque Regular"/>
                <a:sym typeface="Geogrotesque Regular"/>
              </a:defRPr>
            </a:lvl6pPr>
            <a:lvl7pPr marL="1712913" indent="-114300" defTabSz="236250" eaLnBrk="1" hangingPunct="1">
              <a:lnSpc>
                <a:spcPct val="110000"/>
              </a:lnSpc>
              <a:spcBef>
                <a:spcPts val="200"/>
              </a:spcBef>
              <a:buClr>
                <a:schemeClr val="accent1"/>
              </a:buClr>
              <a:buFontTx/>
              <a:buChar char="–"/>
              <a:defRPr sz="1200" baseline="0">
                <a:latin typeface="Geogrotesque Regular"/>
                <a:ea typeface="Geogrotesque Regular"/>
                <a:cs typeface="Geogrotesque Regular"/>
                <a:sym typeface="Geogrotesque Regular"/>
              </a:defRPr>
            </a:lvl7pPr>
            <a:lvl8pPr marL="1882775" indent="-107950" defTabSz="236250" eaLnBrk="1" hangingPunct="1">
              <a:lnSpc>
                <a:spcPct val="110000"/>
              </a:lnSpc>
              <a:spcBef>
                <a:spcPts val="200"/>
              </a:spcBef>
              <a:buClr>
                <a:schemeClr val="bg2"/>
              </a:buClr>
              <a:buFont typeface="Arial" pitchFamily="34" charset="0"/>
              <a:buChar char="•"/>
              <a:defRPr sz="1000">
                <a:latin typeface="Geogrotesque Regular"/>
                <a:ea typeface="Geogrotesque Regular"/>
                <a:cs typeface="Geogrotesque Regular"/>
                <a:sym typeface="Geogrotesque Regular"/>
              </a:defRPr>
            </a:lvl8pPr>
            <a:lvl9pPr marL="2058988" indent="-114300" defTabSz="236250" eaLnBrk="1" hangingPunct="1">
              <a:lnSpc>
                <a:spcPct val="110000"/>
              </a:lnSpc>
              <a:spcBef>
                <a:spcPts val="200"/>
              </a:spcBef>
              <a:buClr>
                <a:schemeClr val="bg2"/>
              </a:buClr>
              <a:buFontTx/>
              <a:buChar char="–"/>
              <a:defRPr sz="800">
                <a:latin typeface="Geogrotesque Regular"/>
                <a:ea typeface="Geogrotesque Regular"/>
                <a:cs typeface="Geogrotesque Regular"/>
                <a:sym typeface="Geogrotesque Regular"/>
              </a:defRPr>
            </a:lvl9pPr>
          </a:lstStyle>
          <a:p>
            <a:pPr marL="55582" indent="0" algn="ctr" defTabSz="236202">
              <a:buClr>
                <a:srgbClr val="FFFFFF">
                  <a:lumMod val="75000"/>
                </a:srgbClr>
              </a:buClr>
              <a:buNone/>
              <a:defRPr/>
            </a:pPr>
            <a:r>
              <a:rPr lang="en-US" sz="1000" b="1" kern="0" dirty="0">
                <a:solidFill>
                  <a:srgbClr val="FFFFFF"/>
                </a:solidFill>
                <a:latin typeface="Arial"/>
                <a:ea typeface="Arial" charset="0"/>
                <a:cs typeface="Arial" charset="0"/>
              </a:rPr>
              <a:t>Jan </a:t>
            </a:r>
          </a:p>
        </p:txBody>
      </p:sp>
      <p:sp>
        <p:nvSpPr>
          <p:cNvPr id="136" name="Content Placeholder 2">
            <a:extLst>
              <a:ext uri="{FF2B5EF4-FFF2-40B4-BE49-F238E27FC236}">
                <a16:creationId xmlns:a16="http://schemas.microsoft.com/office/drawing/2014/main" id="{0F73D345-DB90-4151-9E60-B759B68528E6}"/>
              </a:ext>
            </a:extLst>
          </p:cNvPr>
          <p:cNvSpPr txBox="1">
            <a:spLocks/>
          </p:cNvSpPr>
          <p:nvPr/>
        </p:nvSpPr>
        <p:spPr bwMode="gray">
          <a:xfrm>
            <a:off x="8470217" y="4491429"/>
            <a:ext cx="276038" cy="153888"/>
          </a:xfrm>
          <a:prstGeom prst="rect">
            <a:avLst/>
          </a:prstGeom>
        </p:spPr>
        <p:txBody>
          <a:bodyPr vert="horz" wrap="none" lIns="0" tIns="0" rIns="0" bIns="0" rtlCol="0">
            <a:spAutoFit/>
          </a:bodyPr>
          <a:lstStyle>
            <a:lvl1pPr marL="284163" indent="-284163" defTabSz="236250" eaLnBrk="1" hangingPunct="1">
              <a:lnSpc>
                <a:spcPct val="100000"/>
              </a:lnSpc>
              <a:spcBef>
                <a:spcPts val="600"/>
              </a:spcBef>
              <a:buClr>
                <a:srgbClr val="99CC00"/>
              </a:buClr>
              <a:buFont typeface="Wingdings" charset="2"/>
              <a:buChar char="§"/>
              <a:defRPr lang="en-US" sz="2400" dirty="0" smtClean="0">
                <a:solidFill>
                  <a:srgbClr val="041B21"/>
                </a:solidFill>
                <a:latin typeface="Geogrotesque Regular"/>
                <a:ea typeface="Geogrotesque Regular"/>
                <a:cs typeface="Geogrotesque Regular"/>
                <a:sym typeface="Geogrotesque Regular"/>
              </a:defRPr>
            </a:lvl1pPr>
            <a:lvl2pPr marL="630238" indent="-284163" defTabSz="236250" eaLnBrk="1" hangingPunct="1">
              <a:lnSpc>
                <a:spcPct val="100000"/>
              </a:lnSpc>
              <a:spcBef>
                <a:spcPts val="400"/>
              </a:spcBef>
              <a:buClr>
                <a:schemeClr val="bg2"/>
              </a:buClr>
              <a:buFont typeface="Lucida Grande"/>
              <a:buChar char="–"/>
              <a:defRPr lang="en-US" sz="2200" baseline="0" dirty="0" smtClean="0">
                <a:solidFill>
                  <a:srgbClr val="041B21"/>
                </a:solidFill>
                <a:latin typeface="Geogrotesque Regular"/>
                <a:ea typeface="Geogrotesque Regular"/>
                <a:cs typeface="Geogrotesque Regular"/>
                <a:sym typeface="Geogrotesque Regular"/>
              </a:defRPr>
            </a:lvl2pPr>
            <a:lvl3pPr marL="860425" indent="-176213" defTabSz="236250" eaLnBrk="1" hangingPunct="1">
              <a:lnSpc>
                <a:spcPct val="100000"/>
              </a:lnSpc>
              <a:spcBef>
                <a:spcPts val="400"/>
              </a:spcBef>
              <a:buClr>
                <a:schemeClr val="accent1"/>
              </a:buClr>
              <a:buFont typeface="Arial" pitchFamily="34" charset="0"/>
              <a:buChar char="•"/>
              <a:defRPr lang="en-US" sz="2000" dirty="0" smtClean="0">
                <a:solidFill>
                  <a:srgbClr val="041B21"/>
                </a:solidFill>
                <a:latin typeface="Geogrotesque Regular"/>
                <a:ea typeface="Geogrotesque Regular"/>
                <a:cs typeface="Geogrotesque Regular"/>
                <a:sym typeface="Geogrotesque Regular"/>
              </a:defRPr>
            </a:lvl3pPr>
            <a:lvl4pPr marL="1144588" indent="-176213" defTabSz="236250" eaLnBrk="1" hangingPunct="1">
              <a:lnSpc>
                <a:spcPct val="100000"/>
              </a:lnSpc>
              <a:spcBef>
                <a:spcPts val="300"/>
              </a:spcBef>
              <a:buClr>
                <a:schemeClr val="bg2"/>
              </a:buClr>
              <a:buFont typeface="Arial" pitchFamily="34" charset="0"/>
              <a:buChar char="•"/>
              <a:defRPr lang="en-US" sz="1800" dirty="0" smtClean="0">
                <a:solidFill>
                  <a:srgbClr val="041B21"/>
                </a:solidFill>
                <a:latin typeface="Geogrotesque Regular"/>
                <a:ea typeface="Geogrotesque Regular"/>
                <a:cs typeface="Geogrotesque Regular"/>
                <a:sym typeface="Geogrotesque Regular"/>
              </a:defRPr>
            </a:lvl4pPr>
            <a:lvl5pPr marL="1376363" indent="-177800" defTabSz="236250" eaLnBrk="1" hangingPunct="1">
              <a:lnSpc>
                <a:spcPct val="100000"/>
              </a:lnSpc>
              <a:spcBef>
                <a:spcPts val="300"/>
              </a:spcBef>
              <a:buClr>
                <a:schemeClr val="accent1"/>
              </a:buClr>
              <a:buFontTx/>
              <a:buChar char="–"/>
              <a:defRPr sz="1600" baseline="0">
                <a:solidFill>
                  <a:srgbClr val="041B21"/>
                </a:solidFill>
                <a:latin typeface="Geogrotesque Regular"/>
                <a:ea typeface="Geogrotesque Regular"/>
                <a:cs typeface="Geogrotesque Regular"/>
                <a:sym typeface="Geogrotesque Regular"/>
              </a:defRPr>
            </a:lvl5pPr>
            <a:lvl6pPr marL="1544638" indent="-115888" defTabSz="236250" eaLnBrk="1" hangingPunct="1">
              <a:lnSpc>
                <a:spcPct val="110000"/>
              </a:lnSpc>
              <a:spcBef>
                <a:spcPts val="200"/>
              </a:spcBef>
              <a:buClr>
                <a:schemeClr val="bg2"/>
              </a:buClr>
              <a:buFont typeface="Arial" pitchFamily="34" charset="0"/>
              <a:buChar char="•"/>
              <a:defRPr sz="1400" baseline="0">
                <a:latin typeface="Geogrotesque Regular"/>
                <a:ea typeface="Geogrotesque Regular"/>
                <a:cs typeface="Geogrotesque Regular"/>
                <a:sym typeface="Geogrotesque Regular"/>
              </a:defRPr>
            </a:lvl6pPr>
            <a:lvl7pPr marL="1712913" indent="-114300" defTabSz="236250" eaLnBrk="1" hangingPunct="1">
              <a:lnSpc>
                <a:spcPct val="110000"/>
              </a:lnSpc>
              <a:spcBef>
                <a:spcPts val="200"/>
              </a:spcBef>
              <a:buClr>
                <a:schemeClr val="accent1"/>
              </a:buClr>
              <a:buFontTx/>
              <a:buChar char="–"/>
              <a:defRPr sz="1200" baseline="0">
                <a:latin typeface="Geogrotesque Regular"/>
                <a:ea typeface="Geogrotesque Regular"/>
                <a:cs typeface="Geogrotesque Regular"/>
                <a:sym typeface="Geogrotesque Regular"/>
              </a:defRPr>
            </a:lvl7pPr>
            <a:lvl8pPr marL="1882775" indent="-107950" defTabSz="236250" eaLnBrk="1" hangingPunct="1">
              <a:lnSpc>
                <a:spcPct val="110000"/>
              </a:lnSpc>
              <a:spcBef>
                <a:spcPts val="200"/>
              </a:spcBef>
              <a:buClr>
                <a:schemeClr val="bg2"/>
              </a:buClr>
              <a:buFont typeface="Arial" pitchFamily="34" charset="0"/>
              <a:buChar char="•"/>
              <a:defRPr sz="1000">
                <a:latin typeface="Geogrotesque Regular"/>
                <a:ea typeface="Geogrotesque Regular"/>
                <a:cs typeface="Geogrotesque Regular"/>
                <a:sym typeface="Geogrotesque Regular"/>
              </a:defRPr>
            </a:lvl8pPr>
            <a:lvl9pPr marL="2058988" indent="-114300" defTabSz="236250" eaLnBrk="1" hangingPunct="1">
              <a:lnSpc>
                <a:spcPct val="110000"/>
              </a:lnSpc>
              <a:spcBef>
                <a:spcPts val="200"/>
              </a:spcBef>
              <a:buClr>
                <a:schemeClr val="bg2"/>
              </a:buClr>
              <a:buFontTx/>
              <a:buChar char="–"/>
              <a:defRPr sz="800">
                <a:latin typeface="Geogrotesque Regular"/>
                <a:ea typeface="Geogrotesque Regular"/>
                <a:cs typeface="Geogrotesque Regular"/>
                <a:sym typeface="Geogrotesque Regular"/>
              </a:defRPr>
            </a:lvl9pPr>
          </a:lstStyle>
          <a:p>
            <a:pPr marL="55582" indent="0" algn="ctr" defTabSz="236202">
              <a:buClr>
                <a:srgbClr val="FFFFFF">
                  <a:lumMod val="75000"/>
                </a:srgbClr>
              </a:buClr>
              <a:buNone/>
              <a:defRPr/>
            </a:pPr>
            <a:r>
              <a:rPr lang="en-US" sz="1000" b="1" kern="0" dirty="0">
                <a:solidFill>
                  <a:srgbClr val="FFFFFF"/>
                </a:solidFill>
                <a:latin typeface="Arial"/>
                <a:ea typeface="Arial" charset="0"/>
                <a:cs typeface="Arial" charset="0"/>
              </a:rPr>
              <a:t>Jan</a:t>
            </a:r>
          </a:p>
        </p:txBody>
      </p:sp>
      <p:sp>
        <p:nvSpPr>
          <p:cNvPr id="137" name="TextBox 77">
            <a:extLst>
              <a:ext uri="{FF2B5EF4-FFF2-40B4-BE49-F238E27FC236}">
                <a16:creationId xmlns:a16="http://schemas.microsoft.com/office/drawing/2014/main" id="{0431937A-C5AD-4CA9-B21D-8FB2BF3FFFE8}"/>
              </a:ext>
            </a:extLst>
          </p:cNvPr>
          <p:cNvSpPr txBox="1"/>
          <p:nvPr>
            <p:custDataLst>
              <p:tags r:id="rId12"/>
            </p:custDataLst>
          </p:nvPr>
        </p:nvSpPr>
        <p:spPr>
          <a:xfrm>
            <a:off x="6214999" y="4811449"/>
            <a:ext cx="1255647" cy="769441"/>
          </a:xfrm>
          <a:prstGeom prst="rect">
            <a:avLst/>
          </a:prstGeom>
        </p:spPr>
        <p:txBody>
          <a:bodyPr vert="horz" wrap="square" lIns="0" tIns="0" rIns="0" bIns="0" rtlCol="0" anchor="t" anchorCtr="0">
            <a:spAutoFit/>
          </a:bodyPr>
          <a:lstStyle>
            <a:lvl1pPr marL="0" lvl="0" indent="0" defTabSz="913526" eaLnBrk="1" latinLnBrk="0" hangingPunct="1">
              <a:buClr>
                <a:schemeClr val="tx2"/>
              </a:buClr>
              <a:buSzPct val="100000"/>
              <a:defRPr lang="en-GB" sz="1600" baseline="0" dirty="0">
                <a:latin typeface="+mn-lt"/>
              </a:defRPr>
            </a:lvl1pPr>
            <a:lvl2pPr marL="198346" lvl="1" indent="-194673" defTabSz="913526" eaLnBrk="1" latinLnBrk="0" hangingPunct="1">
              <a:buClr>
                <a:schemeClr val="tx2"/>
              </a:buClr>
              <a:buSzPct val="120000"/>
              <a:buFontTx/>
              <a:buBlip>
                <a:blip r:embed="rId27"/>
              </a:buBlip>
              <a:defRPr lang="en-GB" sz="1600" baseline="0" dirty="0">
                <a:latin typeface="+mn-lt"/>
              </a:defRPr>
            </a:lvl2pPr>
            <a:lvl3pPr marL="381000" lvl="2" indent="-190500" defTabSz="913526" eaLnBrk="1" latinLnBrk="0" hangingPunct="1">
              <a:buClr>
                <a:schemeClr val="tx2"/>
              </a:buClr>
              <a:buSzPct val="120000"/>
              <a:buFontTx/>
              <a:buBlip>
                <a:blip r:embed="rId28"/>
              </a:buBlip>
              <a:defRPr lang="en-GB" sz="1600" baseline="0" dirty="0">
                <a:latin typeface="+mn-lt"/>
              </a:defRPr>
            </a:lvl3pPr>
            <a:lvl4pPr marL="558800" lvl="3" indent="-209550" defTabSz="913526" eaLnBrk="1" latinLnBrk="0" hangingPunct="1">
              <a:buClr>
                <a:schemeClr val="tx2"/>
              </a:buClr>
              <a:buSzPct val="120000"/>
              <a:buFontTx/>
              <a:buBlip>
                <a:blip r:embed="rId29"/>
              </a:buBlip>
              <a:defRPr lang="en-GB" sz="1600" baseline="0" dirty="0">
                <a:latin typeface="+mn-lt"/>
              </a:defRPr>
            </a:lvl4pPr>
            <a:lvl5pPr marL="717550" lvl="4" indent="-158750" defTabSz="913526" eaLnBrk="1" latinLnBrk="0" hangingPunct="1">
              <a:buClr>
                <a:schemeClr val="tx2"/>
              </a:buClr>
              <a:buSzPct val="140000"/>
              <a:buFontTx/>
              <a:buBlip>
                <a:blip r:embed="rId30"/>
              </a:buBlip>
              <a:defRPr lang="en-GB" sz="1600" baseline="0" dirty="0">
                <a:latin typeface="+mn-lt"/>
              </a:defRPr>
            </a:lvl5pPr>
            <a:lvl6pPr marL="1020090" indent="-177099" defTabSz="1218095" fontAlgn="base">
              <a:spcBef>
                <a:spcPct val="0"/>
              </a:spcBef>
              <a:spcAft>
                <a:spcPct val="0"/>
              </a:spcAft>
              <a:buClr>
                <a:schemeClr val="tx2"/>
              </a:buClr>
              <a:buSzPct val="89000"/>
              <a:buFont typeface="Arial" charset="0"/>
              <a:buChar char="-"/>
              <a:defRPr sz="2176" baseline="0">
                <a:latin typeface="+mn-lt"/>
              </a:defRPr>
            </a:lvl6pPr>
            <a:lvl7pPr marL="1020090" indent="-177099" defTabSz="1218095" fontAlgn="base">
              <a:spcBef>
                <a:spcPct val="0"/>
              </a:spcBef>
              <a:spcAft>
                <a:spcPct val="0"/>
              </a:spcAft>
              <a:buClr>
                <a:schemeClr val="tx2"/>
              </a:buClr>
              <a:buSzPct val="89000"/>
              <a:buFont typeface="Arial" charset="0"/>
              <a:buChar char="-"/>
              <a:defRPr sz="2176" baseline="0">
                <a:latin typeface="+mn-lt"/>
              </a:defRPr>
            </a:lvl7pPr>
            <a:lvl8pPr marL="1020090" indent="-177099" defTabSz="1218095" fontAlgn="base">
              <a:spcBef>
                <a:spcPct val="0"/>
              </a:spcBef>
              <a:spcAft>
                <a:spcPct val="0"/>
              </a:spcAft>
              <a:buClr>
                <a:schemeClr val="tx2"/>
              </a:buClr>
              <a:buSzPct val="89000"/>
              <a:buFont typeface="Arial" charset="0"/>
              <a:buChar char="-"/>
              <a:defRPr sz="2176" baseline="0">
                <a:latin typeface="+mn-lt"/>
              </a:defRPr>
            </a:lvl8pPr>
            <a:lvl9pPr marL="1020090" indent="-177099" defTabSz="1218095" fontAlgn="base">
              <a:spcBef>
                <a:spcPct val="0"/>
              </a:spcBef>
              <a:spcAft>
                <a:spcPct val="0"/>
              </a:spcAft>
              <a:buClr>
                <a:schemeClr val="tx2"/>
              </a:buClr>
              <a:buSzPct val="89000"/>
              <a:buFont typeface="Arial" charset="0"/>
              <a:buChar char="-"/>
              <a:defRPr sz="2176" baseline="0">
                <a:latin typeface="+mn-lt"/>
              </a:defRPr>
            </a:lvl9pPr>
          </a:lstStyle>
          <a:p>
            <a:pPr marL="198306" lvl="1" indent="-194635" defTabSz="913344">
              <a:buClr>
                <a:srgbClr val="595959"/>
              </a:buClr>
              <a:defRPr/>
            </a:pPr>
            <a:r>
              <a:rPr lang="en-US" sz="1000" kern="0" dirty="0">
                <a:solidFill>
                  <a:srgbClr val="000000"/>
                </a:solidFill>
                <a:latin typeface="Arial"/>
                <a:cs typeface="Arial"/>
              </a:rPr>
              <a:t>Feature extraction and selection will be a joint work from both RD and IT team </a:t>
            </a:r>
          </a:p>
        </p:txBody>
      </p:sp>
      <p:sp>
        <p:nvSpPr>
          <p:cNvPr id="4" name="Rectangle 3">
            <a:extLst>
              <a:ext uri="{FF2B5EF4-FFF2-40B4-BE49-F238E27FC236}">
                <a16:creationId xmlns:a16="http://schemas.microsoft.com/office/drawing/2014/main" id="{4A2D2D77-8033-4B6F-B547-27B372C8AEE3}"/>
              </a:ext>
            </a:extLst>
          </p:cNvPr>
          <p:cNvSpPr/>
          <p:nvPr/>
        </p:nvSpPr>
        <p:spPr bwMode="gray">
          <a:xfrm rot="1940490">
            <a:off x="8594554" y="1138299"/>
            <a:ext cx="3441733" cy="65905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fontAlgn="auto" hangingPunct="1">
              <a:lnSpc>
                <a:spcPct val="100000"/>
              </a:lnSpc>
              <a:spcBef>
                <a:spcPts val="0"/>
              </a:spcBef>
              <a:spcAft>
                <a:spcPts val="0"/>
              </a:spcAft>
            </a:pPr>
            <a:r>
              <a:rPr lang="en-US" sz="1800" b="0" i="0" u="none" baseline="0" dirty="0">
                <a:solidFill>
                  <a:srgbClr val="FFFFFF"/>
                </a:solidFill>
                <a:latin typeface="Arial" panose="020B0604020202020204" pitchFamily="34" charset="0"/>
              </a:rPr>
              <a:t>STAY TUNED</a:t>
            </a:r>
          </a:p>
        </p:txBody>
      </p:sp>
    </p:spTree>
    <p:extLst>
      <p:ext uri="{BB962C8B-B14F-4D97-AF65-F5344CB8AC3E}">
        <p14:creationId xmlns:p14="http://schemas.microsoft.com/office/powerpoint/2010/main" val="3345965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ubtitle 1">
            <a:extLst>
              <a:ext uri="{FF2B5EF4-FFF2-40B4-BE49-F238E27FC236}">
                <a16:creationId xmlns:a16="http://schemas.microsoft.com/office/drawing/2014/main" id="{432D2F48-1F5F-4EAF-AD35-25DF86261D00}"/>
              </a:ext>
            </a:extLst>
          </p:cNvPr>
          <p:cNvSpPr>
            <a:spLocks noGrp="1"/>
          </p:cNvSpPr>
          <p:nvPr>
            <p:ph type="subTitle" idx="13"/>
          </p:nvPr>
        </p:nvSpPr>
        <p:spPr>
          <a:xfrm>
            <a:off x="981820" y="1138299"/>
            <a:ext cx="10798461" cy="252000"/>
          </a:xfrm>
        </p:spPr>
        <p:txBody>
          <a:bodyPr/>
          <a:lstStyle/>
          <a:p>
            <a:r>
              <a:rPr lang="en-US" dirty="0"/>
              <a:t>Is solving the problem worthwhile?</a:t>
            </a:r>
          </a:p>
        </p:txBody>
      </p:sp>
      <p:sp>
        <p:nvSpPr>
          <p:cNvPr id="2" name="Titel 1"/>
          <p:cNvSpPr>
            <a:spLocks noGrp="1"/>
          </p:cNvSpPr>
          <p:nvPr>
            <p:ph type="title"/>
          </p:nvPr>
        </p:nvSpPr>
        <p:spPr bwMode="gray">
          <a:xfrm>
            <a:off x="981821" y="181938"/>
            <a:ext cx="10798460" cy="864000"/>
          </a:xfrm>
        </p:spPr>
        <p:txBody>
          <a:bodyPr vert="horz" lIns="0" tIns="0" rIns="0" bIns="0" rtlCol="0" anchor="b">
            <a:normAutofit/>
          </a:bodyPr>
          <a:lstStyle/>
          <a:p>
            <a:r>
              <a:rPr lang="en-US" dirty="0"/>
              <a:t>The customer problem</a:t>
            </a:r>
            <a:endParaRPr lang="en-US" kern="1200" dirty="0">
              <a:latin typeface="+mj-lt"/>
              <a:ea typeface="+mj-ea"/>
              <a:cs typeface="+mj-cs"/>
            </a:endParaRPr>
          </a:p>
        </p:txBody>
      </p:sp>
      <p:sp>
        <p:nvSpPr>
          <p:cNvPr id="4" name="Fußzeilenplatzhalter 3"/>
          <p:cNvSpPr>
            <a:spLocks noGrp="1"/>
          </p:cNvSpPr>
          <p:nvPr>
            <p:ph type="ftr" sz="quarter" idx="11"/>
          </p:nvPr>
        </p:nvSpPr>
        <p:spPr bwMode="gray">
          <a:xfrm>
            <a:off x="974672" y="6617933"/>
            <a:ext cx="8640000" cy="108000"/>
          </a:xfrm>
        </p:spPr>
        <p:txBody>
          <a:bodyPr vert="horz" lIns="0" tIns="0" rIns="0" bIns="0" rtlCol="0" anchor="t">
            <a:normAutofit/>
          </a:bodyPr>
          <a:lstStyle/>
          <a:p>
            <a:pPr>
              <a:spcAft>
                <a:spcPts val="600"/>
              </a:spcAft>
            </a:pPr>
            <a:r>
              <a:rPr lang="en-US" kern="1200">
                <a:latin typeface="+mn-lt"/>
                <a:ea typeface="+mn-ea"/>
                <a:cs typeface="+mn-cs"/>
              </a:rPr>
              <a:t>/// Bayer 16:9 Template Chart Pool /// August 2019</a:t>
            </a:r>
          </a:p>
        </p:txBody>
      </p:sp>
      <p:sp>
        <p:nvSpPr>
          <p:cNvPr id="5" name="Foliennummernplatzhalter 4"/>
          <p:cNvSpPr>
            <a:spLocks noGrp="1"/>
          </p:cNvSpPr>
          <p:nvPr>
            <p:ph type="sldNum" sz="quarter" idx="12"/>
          </p:nvPr>
        </p:nvSpPr>
        <p:spPr bwMode="gray">
          <a:xfrm>
            <a:off x="195843" y="6617933"/>
            <a:ext cx="392326" cy="108000"/>
          </a:xfrm>
        </p:spPr>
        <p:txBody>
          <a:bodyPr vert="horz" lIns="0" tIns="0" rIns="0" bIns="0" rtlCol="0" anchor="t">
            <a:normAutofit/>
          </a:bodyPr>
          <a:lstStyle/>
          <a:p>
            <a:pPr>
              <a:spcAft>
                <a:spcPts val="600"/>
              </a:spcAft>
            </a:pPr>
            <a:fld id="{EEAD9179-7A6B-4268-BEB2-F3B8EB06115B}" type="slidenum">
              <a:rPr lang="en-US" smtClean="0"/>
              <a:pPr>
                <a:spcAft>
                  <a:spcPts val="600"/>
                </a:spcAft>
              </a:pPr>
              <a:t>44</a:t>
            </a:fld>
            <a:endParaRPr lang="en-US"/>
          </a:p>
        </p:txBody>
      </p:sp>
      <p:graphicFrame>
        <p:nvGraphicFramePr>
          <p:cNvPr id="8" name="Textplatzhalter 2">
            <a:extLst>
              <a:ext uri="{FF2B5EF4-FFF2-40B4-BE49-F238E27FC236}">
                <a16:creationId xmlns:a16="http://schemas.microsoft.com/office/drawing/2014/main" id="{B400E2E4-57B7-4164-A965-47F57B5B9F9D}"/>
              </a:ext>
            </a:extLst>
          </p:cNvPr>
          <p:cNvGraphicFramePr/>
          <p:nvPr>
            <p:extLst>
              <p:ext uri="{D42A27DB-BD31-4B8C-83A1-F6EECF244321}">
                <p14:modId xmlns:p14="http://schemas.microsoft.com/office/powerpoint/2010/main" val="3210130672"/>
              </p:ext>
            </p:extLst>
          </p:nvPr>
        </p:nvGraphicFramePr>
        <p:xfrm>
          <a:off x="1320266" y="1901609"/>
          <a:ext cx="9549879" cy="386065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11545885"/>
      </p:ext>
    </p:extLst>
  </p:cSld>
  <p:clrMapOvr>
    <a:masterClrMapping/>
  </p:clrMapOvr>
  <p:transition spd="med">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3CAE6EA5-DF59-4AAF-9F5B-BA937D57ADE2}"/>
              </a:ext>
            </a:extLst>
          </p:cNvPr>
          <p:cNvSpPr>
            <a:spLocks noGrp="1"/>
          </p:cNvSpPr>
          <p:nvPr>
            <p:ph type="subTitle" idx="13"/>
          </p:nvPr>
        </p:nvSpPr>
        <p:spPr/>
        <p:txBody>
          <a:bodyPr/>
          <a:lstStyle/>
          <a:p>
            <a:endParaRPr lang="en-US"/>
          </a:p>
        </p:txBody>
      </p:sp>
      <p:sp>
        <p:nvSpPr>
          <p:cNvPr id="3" name="Title 2">
            <a:extLst>
              <a:ext uri="{FF2B5EF4-FFF2-40B4-BE49-F238E27FC236}">
                <a16:creationId xmlns:a16="http://schemas.microsoft.com/office/drawing/2014/main" id="{8CCD479B-A8EA-47CE-820E-33773242EC20}"/>
              </a:ext>
            </a:extLst>
          </p:cNvPr>
          <p:cNvSpPr>
            <a:spLocks noGrp="1"/>
          </p:cNvSpPr>
          <p:nvPr>
            <p:ph type="title"/>
          </p:nvPr>
        </p:nvSpPr>
        <p:spPr/>
        <p:txBody>
          <a:bodyPr/>
          <a:lstStyle/>
          <a:p>
            <a:r>
              <a:rPr lang="en-US" altLang="zh-CN" dirty="0"/>
              <a:t>How to validate the concept</a:t>
            </a:r>
            <a:endParaRPr lang="en-US" dirty="0"/>
          </a:p>
        </p:txBody>
      </p:sp>
      <p:sp>
        <p:nvSpPr>
          <p:cNvPr id="4" name="Footer Placeholder 3">
            <a:extLst>
              <a:ext uri="{FF2B5EF4-FFF2-40B4-BE49-F238E27FC236}">
                <a16:creationId xmlns:a16="http://schemas.microsoft.com/office/drawing/2014/main" id="{EBEF85BA-4CFE-444E-A028-E98E24743C08}"/>
              </a:ext>
            </a:extLst>
          </p:cNvPr>
          <p:cNvSpPr>
            <a:spLocks noGrp="1"/>
          </p:cNvSpPr>
          <p:nvPr>
            <p:ph type="ftr" sz="quarter" idx="11"/>
          </p:nvPr>
        </p:nvSpPr>
        <p:spPr/>
        <p:txBody>
          <a:bodyPr/>
          <a:lstStyle/>
          <a:p>
            <a:r>
              <a:rPr lang="en-US"/>
              <a:t>/// Bayer 16:9 Template /// September 2018</a:t>
            </a:r>
            <a:endParaRPr lang="en-US" dirty="0"/>
          </a:p>
        </p:txBody>
      </p:sp>
      <p:sp>
        <p:nvSpPr>
          <p:cNvPr id="5" name="Slide Number Placeholder 4">
            <a:extLst>
              <a:ext uri="{FF2B5EF4-FFF2-40B4-BE49-F238E27FC236}">
                <a16:creationId xmlns:a16="http://schemas.microsoft.com/office/drawing/2014/main" id="{53B3BBBF-9210-4289-81CB-8489EFE55079}"/>
              </a:ext>
            </a:extLst>
          </p:cNvPr>
          <p:cNvSpPr>
            <a:spLocks noGrp="1"/>
          </p:cNvSpPr>
          <p:nvPr>
            <p:ph type="sldNum" sz="quarter" idx="12"/>
          </p:nvPr>
        </p:nvSpPr>
        <p:spPr/>
        <p:txBody>
          <a:bodyPr/>
          <a:lstStyle/>
          <a:p>
            <a:fld id="{EEAD9179-7A6B-4268-BEB2-F3B8EB06115B}" type="slidenum">
              <a:rPr lang="en-US" smtClean="0"/>
              <a:t>45</a:t>
            </a:fld>
            <a:endParaRPr lang="en-US" dirty="0"/>
          </a:p>
        </p:txBody>
      </p:sp>
      <p:sp>
        <p:nvSpPr>
          <p:cNvPr id="6" name="Content Placeholder 5">
            <a:extLst>
              <a:ext uri="{FF2B5EF4-FFF2-40B4-BE49-F238E27FC236}">
                <a16:creationId xmlns:a16="http://schemas.microsoft.com/office/drawing/2014/main" id="{41258F7A-5252-4B4F-B361-EF9D4BAA94BE}"/>
              </a:ext>
            </a:extLst>
          </p:cNvPr>
          <p:cNvSpPr txBox="1">
            <a:spLocks/>
          </p:cNvSpPr>
          <p:nvPr/>
        </p:nvSpPr>
        <p:spPr>
          <a:xfrm>
            <a:off x="981820" y="1732751"/>
            <a:ext cx="10798461" cy="4751999"/>
          </a:xfrm>
          <a:prstGeom prst="rect">
            <a:avLst/>
          </a:prstGeom>
        </p:spPr>
        <p:txBody>
          <a:bodyPr/>
          <a:lstStyle>
            <a:lvl1pPr marL="0" indent="0" algn="l" defTabSz="914400" rtl="0" eaLnBrk="1" latinLnBrk="0" hangingPunct="1">
              <a:spcBef>
                <a:spcPts val="1200"/>
              </a:spcBef>
              <a:spcAft>
                <a:spcPts val="600"/>
              </a:spcAft>
              <a:buFont typeface="Arial" panose="020B0604020202020204" pitchFamily="34" charset="0"/>
              <a:buNone/>
              <a:defRPr sz="1800" kern="1200">
                <a:solidFill>
                  <a:schemeClr val="accent1"/>
                </a:solidFill>
                <a:latin typeface="+mn-lt"/>
                <a:ea typeface="+mn-ea"/>
                <a:cs typeface="+mn-cs"/>
              </a:defRPr>
            </a:lvl1pPr>
            <a:lvl2pPr marL="270000" indent="-270000" algn="l" defTabSz="914400" rtl="0" eaLnBrk="1" latinLnBrk="0" hangingPunct="1">
              <a:spcBef>
                <a:spcPts val="300"/>
              </a:spcBef>
              <a:spcAft>
                <a:spcPts val="600"/>
              </a:spcAft>
              <a:buFontTx/>
              <a:buBlip>
                <a:blip r:embed="rId2"/>
              </a:buBlip>
              <a:defRPr sz="1800" kern="1200">
                <a:solidFill>
                  <a:schemeClr val="accent1"/>
                </a:solidFill>
                <a:latin typeface="+mn-lt"/>
                <a:ea typeface="+mn-ea"/>
                <a:cs typeface="+mn-cs"/>
              </a:defRPr>
            </a:lvl2pPr>
            <a:lvl3pPr marL="540000" indent="-270000" algn="l" defTabSz="914400" rtl="0" eaLnBrk="1" latinLnBrk="0" hangingPunct="1">
              <a:spcBef>
                <a:spcPts val="300"/>
              </a:spcBef>
              <a:spcAft>
                <a:spcPts val="600"/>
              </a:spcAft>
              <a:buFontTx/>
              <a:buBlip>
                <a:blip r:embed="rId3"/>
              </a:buBlip>
              <a:defRPr sz="1800" kern="1200">
                <a:solidFill>
                  <a:schemeClr val="accent1"/>
                </a:solidFill>
                <a:latin typeface="+mn-lt"/>
                <a:ea typeface="+mn-ea"/>
                <a:cs typeface="+mn-cs"/>
              </a:defRPr>
            </a:lvl3pPr>
            <a:lvl4pPr marL="810000" indent="-270000" algn="l" defTabSz="914400" rtl="0" eaLnBrk="1" latinLnBrk="0" hangingPunct="1">
              <a:spcBef>
                <a:spcPts val="300"/>
              </a:spcBef>
              <a:spcAft>
                <a:spcPts val="600"/>
              </a:spcAft>
              <a:buFontTx/>
              <a:buBlip>
                <a:blip r:embed="rId4"/>
              </a:buBlip>
              <a:defRPr sz="1800" kern="1200">
                <a:solidFill>
                  <a:schemeClr val="accent1"/>
                </a:solidFill>
                <a:latin typeface="+mn-lt"/>
                <a:ea typeface="+mn-ea"/>
                <a:cs typeface="+mn-cs"/>
              </a:defRPr>
            </a:lvl4pPr>
            <a:lvl5pPr marL="1080000" indent="-270000" algn="l" defTabSz="914400" rtl="0" eaLnBrk="1" latinLnBrk="0" hangingPunct="1">
              <a:spcBef>
                <a:spcPts val="300"/>
              </a:spcBef>
              <a:spcAft>
                <a:spcPts val="600"/>
              </a:spcAft>
              <a:buFontTx/>
              <a:buBlip>
                <a:blip r:embed="rId5"/>
              </a:buBlip>
              <a:defRPr sz="1800" kern="1200">
                <a:solidFill>
                  <a:schemeClr val="accent1"/>
                </a:solidFill>
                <a:latin typeface="+mn-lt"/>
                <a:ea typeface="+mn-ea"/>
                <a:cs typeface="+mn-cs"/>
              </a:defRPr>
            </a:lvl5pPr>
            <a:lvl6pPr marL="1080000" indent="-270000" algn="l" defTabSz="914400" rtl="0" eaLnBrk="1" latinLnBrk="0" hangingPunct="1">
              <a:spcBef>
                <a:spcPts val="300"/>
              </a:spcBef>
              <a:spcAft>
                <a:spcPts val="600"/>
              </a:spcAft>
              <a:buFontTx/>
              <a:buBlip>
                <a:blip r:embed="rId5"/>
              </a:buBlip>
              <a:defRPr sz="1800" kern="1200">
                <a:solidFill>
                  <a:schemeClr val="tx1"/>
                </a:solidFill>
                <a:latin typeface="+mn-lt"/>
                <a:ea typeface="+mn-ea"/>
                <a:cs typeface="+mn-cs"/>
              </a:defRPr>
            </a:lvl6pPr>
            <a:lvl7pPr marL="1080000" indent="-270000" algn="l" defTabSz="914400" rtl="0" eaLnBrk="1" latinLnBrk="0" hangingPunct="1">
              <a:spcBef>
                <a:spcPts val="300"/>
              </a:spcBef>
              <a:spcAft>
                <a:spcPts val="600"/>
              </a:spcAft>
              <a:buFontTx/>
              <a:buBlip>
                <a:blip r:embed="rId5"/>
              </a:buBlip>
              <a:defRPr sz="1800" kern="1200">
                <a:solidFill>
                  <a:schemeClr val="tx1"/>
                </a:solidFill>
                <a:latin typeface="+mn-lt"/>
                <a:ea typeface="+mn-ea"/>
                <a:cs typeface="+mn-cs"/>
              </a:defRPr>
            </a:lvl7pPr>
            <a:lvl8pPr marL="1080000" indent="-270000" algn="l" defTabSz="914400" rtl="0" eaLnBrk="1" latinLnBrk="0" hangingPunct="1">
              <a:spcBef>
                <a:spcPts val="300"/>
              </a:spcBef>
              <a:spcAft>
                <a:spcPts val="600"/>
              </a:spcAft>
              <a:buFontTx/>
              <a:buBlip>
                <a:blip r:embed="rId5"/>
              </a:buBlip>
              <a:defRPr sz="1800" kern="1200">
                <a:solidFill>
                  <a:schemeClr val="tx1"/>
                </a:solidFill>
                <a:latin typeface="+mn-lt"/>
                <a:ea typeface="+mn-ea"/>
                <a:cs typeface="+mn-cs"/>
              </a:defRPr>
            </a:lvl8pPr>
            <a:lvl9pPr marL="1080000" indent="-270000" algn="l" defTabSz="914400" rtl="0" eaLnBrk="1" latinLnBrk="0" hangingPunct="1">
              <a:spcBef>
                <a:spcPts val="300"/>
              </a:spcBef>
              <a:spcAft>
                <a:spcPts val="600"/>
              </a:spcAft>
              <a:buFontTx/>
              <a:buBlip>
                <a:blip r:embed="rId5"/>
              </a:buBlip>
              <a:defRPr sz="1800" kern="1200">
                <a:solidFill>
                  <a:schemeClr val="tx1"/>
                </a:solidFill>
                <a:latin typeface="+mn-lt"/>
                <a:ea typeface="+mn-ea"/>
                <a:cs typeface="+mn-cs"/>
              </a:defRPr>
            </a:lvl9pPr>
          </a:lstStyle>
          <a:p>
            <a:pPr lvl="1">
              <a:tabLst>
                <a:tab pos="111125" algn="l"/>
              </a:tabLst>
            </a:pPr>
            <a:r>
              <a:rPr lang="en-US" sz="1600" dirty="0"/>
              <a:t>Validate the correlation between features (incl. patients potential, site start up days) and final recruitment </a:t>
            </a:r>
          </a:p>
          <a:p>
            <a:pPr lvl="1">
              <a:tabLst>
                <a:tab pos="111125" algn="l"/>
              </a:tabLst>
            </a:pPr>
            <a:r>
              <a:rPr lang="en-US" sz="1600" dirty="0"/>
              <a:t>Validate the concept </a:t>
            </a:r>
          </a:p>
          <a:p>
            <a:pPr lvl="2">
              <a:tabLst>
                <a:tab pos="111125" algn="l"/>
              </a:tabLst>
            </a:pPr>
            <a:r>
              <a:rPr lang="en-US" sz="1600" dirty="0"/>
              <a:t>Low performing sites could be predicted </a:t>
            </a:r>
          </a:p>
          <a:p>
            <a:pPr lvl="3">
              <a:tabLst>
                <a:tab pos="111125" algn="l"/>
              </a:tabLst>
            </a:pPr>
            <a:r>
              <a:rPr lang="en-US" sz="1600" dirty="0"/>
              <a:t>Not in the list of predicted sites (part of or all)</a:t>
            </a:r>
          </a:p>
          <a:p>
            <a:pPr lvl="2">
              <a:tabLst>
                <a:tab pos="111125" algn="l"/>
              </a:tabLst>
            </a:pPr>
            <a:r>
              <a:rPr lang="en-US" sz="1600" dirty="0"/>
              <a:t>High performing sites </a:t>
            </a:r>
          </a:p>
          <a:p>
            <a:pPr lvl="3">
              <a:tabLst>
                <a:tab pos="111125" algn="l"/>
              </a:tabLst>
            </a:pPr>
            <a:r>
              <a:rPr lang="en-US" sz="1600" dirty="0"/>
              <a:t>In the list of predicted sites </a:t>
            </a:r>
          </a:p>
          <a:p>
            <a:pPr lvl="1">
              <a:tabLst>
                <a:tab pos="111125" algn="l"/>
              </a:tabLst>
            </a:pPr>
            <a:r>
              <a:rPr lang="en-US" sz="1600" dirty="0"/>
              <a:t>Retrospective study - Taking </a:t>
            </a:r>
            <a:r>
              <a:rPr lang="en-US" sz="1600" dirty="0" err="1"/>
              <a:t>Copanlisib</a:t>
            </a:r>
            <a:endParaRPr lang="en-US" sz="1600" dirty="0"/>
          </a:p>
          <a:p>
            <a:pPr lvl="1">
              <a:tabLst>
                <a:tab pos="111125" algn="l"/>
              </a:tabLst>
            </a:pPr>
            <a:r>
              <a:rPr lang="en-US" sz="1600" dirty="0"/>
              <a:t>Ongoing study – </a:t>
            </a:r>
          </a:p>
          <a:p>
            <a:pPr lvl="1">
              <a:tabLst>
                <a:tab pos="111125" algn="l"/>
              </a:tabLst>
            </a:pPr>
            <a:r>
              <a:rPr lang="en-US" sz="1600" dirty="0"/>
              <a:t>New study – Kandy, P2X3</a:t>
            </a:r>
          </a:p>
          <a:p>
            <a:pPr lvl="1">
              <a:tabLst>
                <a:tab pos="111125" algn="l"/>
              </a:tabLst>
            </a:pPr>
            <a:endParaRPr lang="en-US" sz="1600" dirty="0"/>
          </a:p>
          <a:p>
            <a:pPr lvl="2">
              <a:tabLst>
                <a:tab pos="111125" algn="l"/>
              </a:tabLst>
            </a:pPr>
            <a:endParaRPr lang="en-US" sz="1600" dirty="0"/>
          </a:p>
          <a:p>
            <a:pPr lvl="1">
              <a:tabLst>
                <a:tab pos="111125" algn="l"/>
              </a:tabLst>
            </a:pPr>
            <a:endParaRPr lang="en-US" sz="1600" dirty="0"/>
          </a:p>
          <a:p>
            <a:pPr lvl="2">
              <a:tabLst>
                <a:tab pos="111125" algn="l"/>
              </a:tabLst>
            </a:pPr>
            <a:endParaRPr lang="en-US" sz="1600" dirty="0"/>
          </a:p>
        </p:txBody>
      </p:sp>
      <p:graphicFrame>
        <p:nvGraphicFramePr>
          <p:cNvPr id="7" name="Table 6">
            <a:extLst>
              <a:ext uri="{FF2B5EF4-FFF2-40B4-BE49-F238E27FC236}">
                <a16:creationId xmlns:a16="http://schemas.microsoft.com/office/drawing/2014/main" id="{C3796656-9B16-419D-9AF1-F5A0BD0AFCA6}"/>
              </a:ext>
            </a:extLst>
          </p:cNvPr>
          <p:cNvGraphicFramePr>
            <a:graphicFrameLocks noGrp="1"/>
          </p:cNvGraphicFramePr>
          <p:nvPr/>
        </p:nvGraphicFramePr>
        <p:xfrm>
          <a:off x="5208103" y="3877500"/>
          <a:ext cx="6744977" cy="2390732"/>
        </p:xfrm>
        <a:graphic>
          <a:graphicData uri="http://schemas.openxmlformats.org/drawingml/2006/table">
            <a:tbl>
              <a:tblPr firstRow="1" firstCol="1" bandRow="1">
                <a:tableStyleId>{5C22544A-7EE6-4342-B048-85BDC9FD1C3A}</a:tableStyleId>
              </a:tblPr>
              <a:tblGrid>
                <a:gridCol w="1331341">
                  <a:extLst>
                    <a:ext uri="{9D8B030D-6E8A-4147-A177-3AD203B41FA5}">
                      <a16:colId xmlns:a16="http://schemas.microsoft.com/office/drawing/2014/main" val="2188226770"/>
                    </a:ext>
                  </a:extLst>
                </a:gridCol>
                <a:gridCol w="749662">
                  <a:extLst>
                    <a:ext uri="{9D8B030D-6E8A-4147-A177-3AD203B41FA5}">
                      <a16:colId xmlns:a16="http://schemas.microsoft.com/office/drawing/2014/main" val="1998687025"/>
                    </a:ext>
                  </a:extLst>
                </a:gridCol>
                <a:gridCol w="1516964">
                  <a:extLst>
                    <a:ext uri="{9D8B030D-6E8A-4147-A177-3AD203B41FA5}">
                      <a16:colId xmlns:a16="http://schemas.microsoft.com/office/drawing/2014/main" val="751648027"/>
                    </a:ext>
                  </a:extLst>
                </a:gridCol>
                <a:gridCol w="1189854">
                  <a:extLst>
                    <a:ext uri="{9D8B030D-6E8A-4147-A177-3AD203B41FA5}">
                      <a16:colId xmlns:a16="http://schemas.microsoft.com/office/drawing/2014/main" val="280343674"/>
                    </a:ext>
                  </a:extLst>
                </a:gridCol>
                <a:gridCol w="1957156">
                  <a:extLst>
                    <a:ext uri="{9D8B030D-6E8A-4147-A177-3AD203B41FA5}">
                      <a16:colId xmlns:a16="http://schemas.microsoft.com/office/drawing/2014/main" val="2338606242"/>
                    </a:ext>
                  </a:extLst>
                </a:gridCol>
              </a:tblGrid>
              <a:tr h="333332">
                <a:tc>
                  <a:txBody>
                    <a:bodyPr/>
                    <a:lstStyle/>
                    <a:p>
                      <a:pPr marL="0" marR="0" algn="ctr">
                        <a:spcBef>
                          <a:spcPts val="0"/>
                        </a:spcBef>
                        <a:spcAft>
                          <a:spcPts val="0"/>
                        </a:spcAft>
                      </a:pPr>
                      <a:r>
                        <a:rPr lang="en-US" sz="900">
                          <a:effectLst/>
                        </a:rPr>
                        <a:t>Objective </a:t>
                      </a:r>
                      <a:endParaRPr lang="en-US" sz="900">
                        <a:effectLst/>
                        <a:latin typeface="Calibri" panose="020F0502020204030204" pitchFamily="34" charset="0"/>
                        <a:ea typeface="DengXian" panose="02010600030101010101" pitchFamily="2" charset="-122"/>
                      </a:endParaRPr>
                    </a:p>
                  </a:txBody>
                  <a:tcPr marL="56966" marR="56966" marT="0" marB="0" anchor="ctr"/>
                </a:tc>
                <a:tc>
                  <a:txBody>
                    <a:bodyPr/>
                    <a:lstStyle/>
                    <a:p>
                      <a:pPr marL="0" marR="0" algn="ctr">
                        <a:spcBef>
                          <a:spcPts val="0"/>
                        </a:spcBef>
                        <a:spcAft>
                          <a:spcPts val="0"/>
                        </a:spcAft>
                      </a:pPr>
                      <a:r>
                        <a:rPr lang="en-US" sz="900">
                          <a:effectLst/>
                        </a:rPr>
                        <a:t>Task </a:t>
                      </a:r>
                      <a:endParaRPr lang="en-US" sz="900">
                        <a:effectLst/>
                        <a:latin typeface="Calibri" panose="020F0502020204030204" pitchFamily="34" charset="0"/>
                        <a:ea typeface="DengXian" panose="02010600030101010101" pitchFamily="2" charset="-122"/>
                      </a:endParaRPr>
                    </a:p>
                  </a:txBody>
                  <a:tcPr marL="56966" marR="56966" marT="0" marB="0" anchor="ctr"/>
                </a:tc>
                <a:tc>
                  <a:txBody>
                    <a:bodyPr/>
                    <a:lstStyle/>
                    <a:p>
                      <a:pPr marL="0" marR="0" algn="ctr">
                        <a:spcBef>
                          <a:spcPts val="0"/>
                        </a:spcBef>
                        <a:spcAft>
                          <a:spcPts val="0"/>
                        </a:spcAft>
                      </a:pPr>
                      <a:r>
                        <a:rPr lang="en-US" sz="900">
                          <a:effectLst/>
                        </a:rPr>
                        <a:t>Study </a:t>
                      </a:r>
                      <a:endParaRPr lang="en-US" sz="900">
                        <a:effectLst/>
                        <a:latin typeface="Calibri" panose="020F0502020204030204" pitchFamily="34" charset="0"/>
                        <a:ea typeface="DengXian" panose="02010600030101010101" pitchFamily="2" charset="-122"/>
                      </a:endParaRPr>
                    </a:p>
                  </a:txBody>
                  <a:tcPr marL="56966" marR="56966" marT="0" marB="0" anchor="ctr"/>
                </a:tc>
                <a:tc>
                  <a:txBody>
                    <a:bodyPr/>
                    <a:lstStyle/>
                    <a:p>
                      <a:pPr marL="0" marR="0" algn="ctr">
                        <a:spcBef>
                          <a:spcPts val="0"/>
                        </a:spcBef>
                        <a:spcAft>
                          <a:spcPts val="0"/>
                        </a:spcAft>
                      </a:pPr>
                      <a:r>
                        <a:rPr lang="en-US" sz="900" dirty="0">
                          <a:effectLst/>
                        </a:rPr>
                        <a:t>Approach </a:t>
                      </a:r>
                      <a:endParaRPr lang="en-US" sz="900" dirty="0">
                        <a:effectLst/>
                        <a:latin typeface="Calibri" panose="020F0502020204030204" pitchFamily="34" charset="0"/>
                        <a:ea typeface="DengXian" panose="02010600030101010101" pitchFamily="2" charset="-122"/>
                      </a:endParaRPr>
                    </a:p>
                  </a:txBody>
                  <a:tcPr marL="56966" marR="56966" marT="0" marB="0" anchor="ctr"/>
                </a:tc>
                <a:tc>
                  <a:txBody>
                    <a:bodyPr/>
                    <a:lstStyle/>
                    <a:p>
                      <a:pPr marL="0" marR="0" algn="ctr">
                        <a:spcBef>
                          <a:spcPts val="0"/>
                        </a:spcBef>
                        <a:spcAft>
                          <a:spcPts val="0"/>
                        </a:spcAft>
                      </a:pPr>
                      <a:r>
                        <a:rPr lang="en-US" sz="900" dirty="0">
                          <a:effectLst/>
                        </a:rPr>
                        <a:t>Measurement </a:t>
                      </a:r>
                      <a:endParaRPr lang="en-US" sz="900" dirty="0">
                        <a:effectLst/>
                        <a:latin typeface="Calibri" panose="020F0502020204030204" pitchFamily="34" charset="0"/>
                        <a:ea typeface="DengXian" panose="02010600030101010101" pitchFamily="2" charset="-122"/>
                      </a:endParaRPr>
                    </a:p>
                  </a:txBody>
                  <a:tcPr marL="56966" marR="56966" marT="0" marB="0" anchor="ctr"/>
                </a:tc>
                <a:extLst>
                  <a:ext uri="{0D108BD9-81ED-4DB2-BD59-A6C34878D82A}">
                    <a16:rowId xmlns:a16="http://schemas.microsoft.com/office/drawing/2014/main" val="709568177"/>
                  </a:ext>
                </a:extLst>
              </a:tr>
              <a:tr h="417749">
                <a:tc>
                  <a:txBody>
                    <a:bodyPr/>
                    <a:lstStyle/>
                    <a:p>
                      <a:pPr marL="0" marR="0">
                        <a:spcBef>
                          <a:spcPts val="0"/>
                        </a:spcBef>
                        <a:spcAft>
                          <a:spcPts val="0"/>
                        </a:spcAft>
                      </a:pPr>
                      <a:r>
                        <a:rPr lang="en-US" sz="900">
                          <a:effectLst/>
                        </a:rPr>
                        <a:t>Test the rationale, relevance and identify the factor on final patient recruitment</a:t>
                      </a:r>
                      <a:endParaRPr lang="en-US" sz="900">
                        <a:effectLst/>
                        <a:latin typeface="Calibri" panose="020F0502020204030204" pitchFamily="34" charset="0"/>
                        <a:ea typeface="DengXian" panose="02010600030101010101" pitchFamily="2" charset="-122"/>
                      </a:endParaRPr>
                    </a:p>
                  </a:txBody>
                  <a:tcPr marL="56966" marR="56966" marT="0" marB="0" anchor="ctr"/>
                </a:tc>
                <a:tc>
                  <a:txBody>
                    <a:bodyPr/>
                    <a:lstStyle/>
                    <a:p>
                      <a:pPr marL="0" marR="0">
                        <a:spcBef>
                          <a:spcPts val="0"/>
                        </a:spcBef>
                        <a:spcAft>
                          <a:spcPts val="0"/>
                        </a:spcAft>
                      </a:pPr>
                      <a:r>
                        <a:rPr lang="en-US" sz="900">
                          <a:effectLst/>
                        </a:rPr>
                        <a:t>Task 1&amp;3</a:t>
                      </a:r>
                      <a:endParaRPr lang="en-US" sz="900">
                        <a:effectLst/>
                        <a:latin typeface="Calibri" panose="020F0502020204030204" pitchFamily="34" charset="0"/>
                        <a:ea typeface="DengXian" panose="02010600030101010101" pitchFamily="2" charset="-122"/>
                      </a:endParaRPr>
                    </a:p>
                  </a:txBody>
                  <a:tcPr marL="56966" marR="56966" marT="0" marB="0" anchor="ctr"/>
                </a:tc>
                <a:tc>
                  <a:txBody>
                    <a:bodyPr/>
                    <a:lstStyle/>
                    <a:p>
                      <a:pPr marL="0" marR="0">
                        <a:spcBef>
                          <a:spcPts val="0"/>
                        </a:spcBef>
                        <a:spcAft>
                          <a:spcPts val="0"/>
                        </a:spcAft>
                      </a:pPr>
                      <a:r>
                        <a:rPr lang="en-US" sz="900" dirty="0">
                          <a:effectLst/>
                        </a:rPr>
                        <a:t>16244&amp;17530</a:t>
                      </a:r>
                      <a:endParaRPr lang="en-US" sz="900" dirty="0">
                        <a:effectLst/>
                        <a:latin typeface="Calibri" panose="020F0502020204030204" pitchFamily="34" charset="0"/>
                        <a:ea typeface="DengXian" panose="02010600030101010101" pitchFamily="2" charset="-122"/>
                      </a:endParaRPr>
                    </a:p>
                  </a:txBody>
                  <a:tcPr marL="56966" marR="56966" marT="0" marB="0" anchor="ctr"/>
                </a:tc>
                <a:tc>
                  <a:txBody>
                    <a:bodyPr/>
                    <a:lstStyle/>
                    <a:p>
                      <a:pPr marL="0" marR="0">
                        <a:spcBef>
                          <a:spcPts val="0"/>
                        </a:spcBef>
                        <a:spcAft>
                          <a:spcPts val="0"/>
                        </a:spcAft>
                      </a:pPr>
                      <a:r>
                        <a:rPr lang="en-US" sz="900" dirty="0">
                          <a:effectLst/>
                        </a:rPr>
                        <a:t>Retrospective</a:t>
                      </a:r>
                      <a:endParaRPr lang="en-US" sz="900" dirty="0">
                        <a:effectLst/>
                        <a:latin typeface="Calibri" panose="020F0502020204030204" pitchFamily="34" charset="0"/>
                        <a:ea typeface="DengXian" panose="02010600030101010101" pitchFamily="2" charset="-122"/>
                      </a:endParaRPr>
                    </a:p>
                  </a:txBody>
                  <a:tcPr marL="56966" marR="56966" marT="0" marB="0" anchor="ctr"/>
                </a:tc>
                <a:tc>
                  <a:txBody>
                    <a:bodyPr/>
                    <a:lstStyle/>
                    <a:p>
                      <a:pPr marL="342900" marR="0" lvl="0" indent="-342900">
                        <a:spcBef>
                          <a:spcPts val="0"/>
                        </a:spcBef>
                        <a:spcAft>
                          <a:spcPts val="0"/>
                        </a:spcAft>
                        <a:buFont typeface="Symbol" panose="05050102010706020507" pitchFamily="18" charset="2"/>
                        <a:buChar char=""/>
                      </a:pPr>
                      <a:r>
                        <a:rPr lang="en-US" sz="900">
                          <a:effectLst/>
                        </a:rPr>
                        <a:t>The low performing sites NOT be recommended </a:t>
                      </a:r>
                    </a:p>
                    <a:p>
                      <a:pPr marL="342900" marR="0" lvl="0" indent="-342900">
                        <a:spcBef>
                          <a:spcPts val="0"/>
                        </a:spcBef>
                        <a:spcAft>
                          <a:spcPts val="0"/>
                        </a:spcAft>
                        <a:buFont typeface="Symbol" panose="05050102010706020507" pitchFamily="18" charset="2"/>
                        <a:buChar char=""/>
                      </a:pPr>
                      <a:r>
                        <a:rPr lang="en-US" sz="900">
                          <a:effectLst/>
                        </a:rPr>
                        <a:t>How sites fit into the best-fit, potential-fit and others </a:t>
                      </a:r>
                    </a:p>
                    <a:p>
                      <a:pPr marL="0" marR="0">
                        <a:spcBef>
                          <a:spcPts val="0"/>
                        </a:spcBef>
                        <a:spcAft>
                          <a:spcPts val="0"/>
                        </a:spcAft>
                      </a:pPr>
                      <a:r>
                        <a:rPr lang="en-US" sz="900">
                          <a:effectLst/>
                        </a:rPr>
                        <a:t> </a:t>
                      </a:r>
                      <a:endParaRPr lang="en-US" sz="900">
                        <a:effectLst/>
                        <a:latin typeface="Calibri" panose="020F0502020204030204" pitchFamily="34" charset="0"/>
                        <a:ea typeface="DengXian" panose="02010600030101010101" pitchFamily="2" charset="-122"/>
                      </a:endParaRPr>
                    </a:p>
                  </a:txBody>
                  <a:tcPr marL="56966" marR="56966" marT="0" marB="0" anchor="ctr"/>
                </a:tc>
                <a:extLst>
                  <a:ext uri="{0D108BD9-81ED-4DB2-BD59-A6C34878D82A}">
                    <a16:rowId xmlns:a16="http://schemas.microsoft.com/office/drawing/2014/main" val="1923969730"/>
                  </a:ext>
                </a:extLst>
              </a:tr>
              <a:tr h="139250">
                <a:tc rowSpan="3">
                  <a:txBody>
                    <a:bodyPr/>
                    <a:lstStyle/>
                    <a:p>
                      <a:pPr marL="0" marR="0">
                        <a:spcBef>
                          <a:spcPts val="0"/>
                        </a:spcBef>
                        <a:spcAft>
                          <a:spcPts val="0"/>
                        </a:spcAft>
                      </a:pPr>
                      <a:r>
                        <a:rPr lang="en-US" sz="900">
                          <a:effectLst/>
                        </a:rPr>
                        <a:t>Support the new studies to go efficiently </a:t>
                      </a:r>
                      <a:endParaRPr lang="en-US" sz="900">
                        <a:effectLst/>
                        <a:latin typeface="Calibri" panose="020F0502020204030204" pitchFamily="34" charset="0"/>
                        <a:ea typeface="DengXian" panose="02010600030101010101" pitchFamily="2" charset="-122"/>
                      </a:endParaRPr>
                    </a:p>
                  </a:txBody>
                  <a:tcPr marL="56966" marR="56966" marT="0" marB="0" anchor="ctr"/>
                </a:tc>
                <a:tc>
                  <a:txBody>
                    <a:bodyPr/>
                    <a:lstStyle/>
                    <a:p>
                      <a:pPr marL="0" marR="0">
                        <a:spcBef>
                          <a:spcPts val="0"/>
                        </a:spcBef>
                        <a:spcAft>
                          <a:spcPts val="0"/>
                        </a:spcAft>
                      </a:pPr>
                      <a:r>
                        <a:rPr lang="en-US" sz="900">
                          <a:effectLst/>
                        </a:rPr>
                        <a:t>Task 1&amp;3</a:t>
                      </a:r>
                      <a:endParaRPr lang="en-US" sz="900">
                        <a:effectLst/>
                        <a:latin typeface="Calibri" panose="020F0502020204030204" pitchFamily="34" charset="0"/>
                        <a:ea typeface="DengXian" panose="02010600030101010101" pitchFamily="2" charset="-122"/>
                      </a:endParaRPr>
                    </a:p>
                  </a:txBody>
                  <a:tcPr marL="56966" marR="56966" marT="0" marB="0" anchor="ctr"/>
                </a:tc>
                <a:tc>
                  <a:txBody>
                    <a:bodyPr/>
                    <a:lstStyle/>
                    <a:p>
                      <a:pPr marL="0" marR="0">
                        <a:spcBef>
                          <a:spcPts val="0"/>
                        </a:spcBef>
                        <a:spcAft>
                          <a:spcPts val="0"/>
                        </a:spcAft>
                      </a:pPr>
                      <a:r>
                        <a:rPr lang="en-US" sz="900" dirty="0">
                          <a:effectLst/>
                        </a:rPr>
                        <a:t>RUCC study at May</a:t>
                      </a:r>
                      <a:endParaRPr lang="en-US" sz="900" dirty="0">
                        <a:effectLst/>
                        <a:latin typeface="Calibri" panose="020F0502020204030204" pitchFamily="34" charset="0"/>
                        <a:ea typeface="DengXian" panose="02010600030101010101" pitchFamily="2" charset="-122"/>
                      </a:endParaRPr>
                    </a:p>
                  </a:txBody>
                  <a:tcPr marL="56966" marR="56966" marT="0" marB="0" anchor="ctr"/>
                </a:tc>
                <a:tc>
                  <a:txBody>
                    <a:bodyPr/>
                    <a:lstStyle/>
                    <a:p>
                      <a:pPr marL="0" marR="0">
                        <a:spcBef>
                          <a:spcPts val="0"/>
                        </a:spcBef>
                        <a:spcAft>
                          <a:spcPts val="0"/>
                        </a:spcAft>
                      </a:pPr>
                      <a:r>
                        <a:rPr lang="en-US" sz="900">
                          <a:effectLst/>
                        </a:rPr>
                        <a:t>Prospective </a:t>
                      </a:r>
                      <a:endParaRPr lang="en-US" sz="900">
                        <a:effectLst/>
                        <a:latin typeface="Calibri" panose="020F0502020204030204" pitchFamily="34" charset="0"/>
                        <a:ea typeface="DengXian" panose="02010600030101010101" pitchFamily="2" charset="-122"/>
                      </a:endParaRPr>
                    </a:p>
                  </a:txBody>
                  <a:tcPr marL="56966" marR="56966" marT="0" marB="0" anchor="ctr"/>
                </a:tc>
                <a:tc>
                  <a:txBody>
                    <a:bodyPr/>
                    <a:lstStyle/>
                    <a:p>
                      <a:pPr marL="342900" marR="0" lvl="0" indent="-342900">
                        <a:spcBef>
                          <a:spcPts val="0"/>
                        </a:spcBef>
                        <a:spcAft>
                          <a:spcPts val="0"/>
                        </a:spcAft>
                        <a:buFont typeface="Symbol" panose="05050102010706020507" pitchFamily="18" charset="2"/>
                        <a:buChar char=""/>
                      </a:pPr>
                      <a:r>
                        <a:rPr lang="en-US" sz="900">
                          <a:effectLst/>
                        </a:rPr>
                        <a:t>validated by comparing with MSD study</a:t>
                      </a:r>
                      <a:endParaRPr lang="en-US" sz="900">
                        <a:effectLst/>
                        <a:latin typeface="Calibri" panose="020F0502020204030204" pitchFamily="34" charset="0"/>
                        <a:ea typeface="DengXian" panose="02010600030101010101" pitchFamily="2" charset="-122"/>
                      </a:endParaRPr>
                    </a:p>
                  </a:txBody>
                  <a:tcPr marL="56966" marR="56966" marT="0" marB="0" anchor="ctr"/>
                </a:tc>
                <a:extLst>
                  <a:ext uri="{0D108BD9-81ED-4DB2-BD59-A6C34878D82A}">
                    <a16:rowId xmlns:a16="http://schemas.microsoft.com/office/drawing/2014/main" val="2768869456"/>
                  </a:ext>
                </a:extLst>
              </a:tr>
              <a:tr h="139250">
                <a:tc vMerge="1">
                  <a:txBody>
                    <a:bodyPr/>
                    <a:lstStyle/>
                    <a:p>
                      <a:endParaRPr lang="en-US"/>
                    </a:p>
                  </a:txBody>
                  <a:tcPr/>
                </a:tc>
                <a:tc rowSpan="2">
                  <a:txBody>
                    <a:bodyPr/>
                    <a:lstStyle/>
                    <a:p>
                      <a:pPr marL="0" marR="0">
                        <a:spcBef>
                          <a:spcPts val="0"/>
                        </a:spcBef>
                        <a:spcAft>
                          <a:spcPts val="0"/>
                        </a:spcAft>
                      </a:pPr>
                      <a:r>
                        <a:rPr lang="en-US" sz="900">
                          <a:effectLst/>
                        </a:rPr>
                        <a:t>Task 2</a:t>
                      </a:r>
                      <a:endParaRPr lang="en-US" sz="900">
                        <a:effectLst/>
                        <a:latin typeface="Calibri" panose="020F0502020204030204" pitchFamily="34" charset="0"/>
                        <a:ea typeface="DengXian" panose="02010600030101010101" pitchFamily="2" charset="-122"/>
                      </a:endParaRPr>
                    </a:p>
                  </a:txBody>
                  <a:tcPr marL="56966" marR="56966" marT="0" marB="0" anchor="ctr"/>
                </a:tc>
                <a:tc>
                  <a:txBody>
                    <a:bodyPr/>
                    <a:lstStyle/>
                    <a:p>
                      <a:pPr marL="0" marR="0">
                        <a:spcBef>
                          <a:spcPts val="0"/>
                        </a:spcBef>
                        <a:spcAft>
                          <a:spcPts val="0"/>
                        </a:spcAft>
                      </a:pPr>
                      <a:r>
                        <a:rPr lang="en-US" sz="900" dirty="0">
                          <a:effectLst/>
                        </a:rPr>
                        <a:t>Heart failure study </a:t>
                      </a:r>
                      <a:endParaRPr lang="en-US" sz="900" dirty="0">
                        <a:effectLst/>
                        <a:latin typeface="Calibri" panose="020F0502020204030204" pitchFamily="34" charset="0"/>
                        <a:ea typeface="DengXian" panose="02010600030101010101" pitchFamily="2" charset="-122"/>
                      </a:endParaRPr>
                    </a:p>
                  </a:txBody>
                  <a:tcPr marL="56966" marR="56966" marT="0" marB="0" anchor="ctr"/>
                </a:tc>
                <a:tc>
                  <a:txBody>
                    <a:bodyPr/>
                    <a:lstStyle/>
                    <a:p>
                      <a:pPr marL="0" marR="0">
                        <a:spcBef>
                          <a:spcPts val="0"/>
                        </a:spcBef>
                        <a:spcAft>
                          <a:spcPts val="0"/>
                        </a:spcAft>
                      </a:pPr>
                      <a:r>
                        <a:rPr lang="en-US" sz="900">
                          <a:effectLst/>
                        </a:rPr>
                        <a:t>Prospective</a:t>
                      </a:r>
                      <a:endParaRPr lang="en-US" sz="900">
                        <a:effectLst/>
                        <a:latin typeface="Calibri" panose="020F0502020204030204" pitchFamily="34" charset="0"/>
                        <a:ea typeface="DengXian" panose="02010600030101010101" pitchFamily="2" charset="-122"/>
                      </a:endParaRPr>
                    </a:p>
                  </a:txBody>
                  <a:tcPr marL="56966" marR="56966" marT="0" marB="0" anchor="ctr"/>
                </a:tc>
                <a:tc rowSpan="2">
                  <a:txBody>
                    <a:bodyPr/>
                    <a:lstStyle/>
                    <a:p>
                      <a:pPr marL="342900" marR="0" lvl="0" indent="-342900">
                        <a:spcBef>
                          <a:spcPts val="0"/>
                        </a:spcBef>
                        <a:spcAft>
                          <a:spcPts val="0"/>
                        </a:spcAft>
                        <a:buFont typeface="Symbol" panose="05050102010706020507" pitchFamily="18" charset="2"/>
                        <a:buChar char=""/>
                      </a:pPr>
                      <a:r>
                        <a:rPr lang="en-US" sz="900">
                          <a:effectLst/>
                        </a:rPr>
                        <a:t># of patients referred from non-site</a:t>
                      </a:r>
                    </a:p>
                    <a:p>
                      <a:pPr marL="342900" marR="0" lvl="0" indent="-342900">
                        <a:spcBef>
                          <a:spcPts val="0"/>
                        </a:spcBef>
                        <a:spcAft>
                          <a:spcPts val="0"/>
                        </a:spcAft>
                        <a:buFont typeface="Symbol" panose="05050102010706020507" pitchFamily="18" charset="2"/>
                        <a:buChar char=""/>
                      </a:pPr>
                      <a:r>
                        <a:rPr lang="en-US" sz="900">
                          <a:effectLst/>
                        </a:rPr>
                        <a:t>CLM+CRA feedback </a:t>
                      </a:r>
                    </a:p>
                    <a:p>
                      <a:pPr marL="342900" marR="0" lvl="0" indent="-342900">
                        <a:spcBef>
                          <a:spcPts val="0"/>
                        </a:spcBef>
                        <a:spcAft>
                          <a:spcPts val="0"/>
                        </a:spcAft>
                        <a:buFont typeface="Symbol" panose="05050102010706020507" pitchFamily="18" charset="2"/>
                        <a:buChar char=""/>
                      </a:pPr>
                      <a:r>
                        <a:rPr lang="en-US" sz="900">
                          <a:effectLst/>
                        </a:rPr>
                        <a:t>Overall patient #/site comparing with historical average </a:t>
                      </a:r>
                      <a:endParaRPr lang="en-US" sz="900">
                        <a:effectLst/>
                        <a:latin typeface="Calibri" panose="020F0502020204030204" pitchFamily="34" charset="0"/>
                        <a:ea typeface="DengXian" panose="02010600030101010101" pitchFamily="2" charset="-122"/>
                      </a:endParaRPr>
                    </a:p>
                  </a:txBody>
                  <a:tcPr marL="56966" marR="56966" marT="0" marB="0" anchor="ctr"/>
                </a:tc>
                <a:extLst>
                  <a:ext uri="{0D108BD9-81ED-4DB2-BD59-A6C34878D82A}">
                    <a16:rowId xmlns:a16="http://schemas.microsoft.com/office/drawing/2014/main" val="2007422138"/>
                  </a:ext>
                </a:extLst>
              </a:tr>
              <a:tr h="278499">
                <a:tc vMerge="1">
                  <a:txBody>
                    <a:bodyPr/>
                    <a:lstStyle/>
                    <a:p>
                      <a:endParaRPr lang="en-US"/>
                    </a:p>
                  </a:txBody>
                  <a:tcPr/>
                </a:tc>
                <a:tc vMerge="1">
                  <a:txBody>
                    <a:bodyPr/>
                    <a:lstStyle/>
                    <a:p>
                      <a:endParaRPr lang="en-US"/>
                    </a:p>
                  </a:txBody>
                  <a:tcPr/>
                </a:tc>
                <a:tc>
                  <a:txBody>
                    <a:bodyPr/>
                    <a:lstStyle/>
                    <a:p>
                      <a:pPr marL="0" marR="0">
                        <a:spcBef>
                          <a:spcPts val="0"/>
                        </a:spcBef>
                        <a:spcAft>
                          <a:spcPts val="0"/>
                        </a:spcAft>
                      </a:pPr>
                      <a:r>
                        <a:rPr lang="en-US" sz="900" dirty="0" err="1">
                          <a:effectLst/>
                        </a:rPr>
                        <a:t>KaNDY</a:t>
                      </a:r>
                      <a:r>
                        <a:rPr lang="en-US" sz="900" dirty="0">
                          <a:effectLst/>
                        </a:rPr>
                        <a:t> study </a:t>
                      </a:r>
                      <a:endParaRPr lang="en-US" sz="900" dirty="0">
                        <a:effectLst/>
                        <a:latin typeface="Calibri" panose="020F0502020204030204" pitchFamily="34" charset="0"/>
                        <a:ea typeface="DengXian" panose="02010600030101010101" pitchFamily="2" charset="-122"/>
                      </a:endParaRPr>
                    </a:p>
                  </a:txBody>
                  <a:tcPr marL="56966" marR="56966" marT="0" marB="0" anchor="ctr"/>
                </a:tc>
                <a:tc>
                  <a:txBody>
                    <a:bodyPr/>
                    <a:lstStyle/>
                    <a:p>
                      <a:pPr marL="0" marR="0">
                        <a:spcBef>
                          <a:spcPts val="0"/>
                        </a:spcBef>
                        <a:spcAft>
                          <a:spcPts val="0"/>
                        </a:spcAft>
                      </a:pPr>
                      <a:r>
                        <a:rPr lang="en-US" sz="900">
                          <a:effectLst/>
                        </a:rPr>
                        <a:t>Prospective</a:t>
                      </a:r>
                      <a:endParaRPr lang="en-US" sz="900">
                        <a:effectLst/>
                        <a:latin typeface="Calibri" panose="020F0502020204030204" pitchFamily="34" charset="0"/>
                        <a:ea typeface="DengXian" panose="02010600030101010101" pitchFamily="2" charset="-122"/>
                      </a:endParaRPr>
                    </a:p>
                  </a:txBody>
                  <a:tcPr marL="56966" marR="56966" marT="0" marB="0" anchor="ctr"/>
                </a:tc>
                <a:tc vMerge="1">
                  <a:txBody>
                    <a:bodyPr/>
                    <a:lstStyle/>
                    <a:p>
                      <a:endParaRPr lang="en-US"/>
                    </a:p>
                  </a:txBody>
                  <a:tcPr/>
                </a:tc>
                <a:extLst>
                  <a:ext uri="{0D108BD9-81ED-4DB2-BD59-A6C34878D82A}">
                    <a16:rowId xmlns:a16="http://schemas.microsoft.com/office/drawing/2014/main" val="2807115263"/>
                  </a:ext>
                </a:extLst>
              </a:tr>
              <a:tr h="139250">
                <a:tc>
                  <a:txBody>
                    <a:bodyPr/>
                    <a:lstStyle/>
                    <a:p>
                      <a:pPr marL="0" marR="0">
                        <a:spcBef>
                          <a:spcPts val="0"/>
                        </a:spcBef>
                        <a:spcAft>
                          <a:spcPts val="0"/>
                        </a:spcAft>
                      </a:pPr>
                      <a:r>
                        <a:rPr lang="en-US" sz="900">
                          <a:effectLst/>
                        </a:rPr>
                        <a:t>Support the planning </a:t>
                      </a:r>
                      <a:endParaRPr lang="en-US" sz="900">
                        <a:effectLst/>
                        <a:latin typeface="Calibri" panose="020F0502020204030204" pitchFamily="34" charset="0"/>
                        <a:ea typeface="DengXian" panose="02010600030101010101" pitchFamily="2" charset="-122"/>
                      </a:endParaRPr>
                    </a:p>
                  </a:txBody>
                  <a:tcPr marL="56966" marR="56966" marT="0" marB="0" anchor="ctr"/>
                </a:tc>
                <a:tc>
                  <a:txBody>
                    <a:bodyPr/>
                    <a:lstStyle/>
                    <a:p>
                      <a:pPr marL="0" marR="0">
                        <a:spcBef>
                          <a:spcPts val="0"/>
                        </a:spcBef>
                        <a:spcAft>
                          <a:spcPts val="0"/>
                        </a:spcAft>
                      </a:pPr>
                      <a:r>
                        <a:rPr lang="en-US" sz="900">
                          <a:effectLst/>
                        </a:rPr>
                        <a:t>Task 4</a:t>
                      </a:r>
                      <a:endParaRPr lang="en-US" sz="900">
                        <a:effectLst/>
                        <a:latin typeface="Calibri" panose="020F0502020204030204" pitchFamily="34" charset="0"/>
                        <a:ea typeface="DengXian" panose="02010600030101010101" pitchFamily="2" charset="-122"/>
                      </a:endParaRPr>
                    </a:p>
                  </a:txBody>
                  <a:tcPr marL="56966" marR="56966" marT="0" marB="0" anchor="ctr"/>
                </a:tc>
                <a:tc>
                  <a:txBody>
                    <a:bodyPr/>
                    <a:lstStyle/>
                    <a:p>
                      <a:pPr marL="0" marR="0">
                        <a:spcBef>
                          <a:spcPts val="0"/>
                        </a:spcBef>
                        <a:spcAft>
                          <a:spcPts val="0"/>
                        </a:spcAft>
                      </a:pPr>
                      <a:r>
                        <a:rPr lang="en-US" sz="900">
                          <a:effectLst/>
                        </a:rPr>
                        <a:t>All above studies </a:t>
                      </a:r>
                      <a:endParaRPr lang="en-US" sz="900">
                        <a:effectLst/>
                        <a:latin typeface="Calibri" panose="020F0502020204030204" pitchFamily="34" charset="0"/>
                        <a:ea typeface="DengXian" panose="02010600030101010101" pitchFamily="2" charset="-122"/>
                      </a:endParaRPr>
                    </a:p>
                  </a:txBody>
                  <a:tcPr marL="56966" marR="56966" marT="0" marB="0" anchor="ctr"/>
                </a:tc>
                <a:tc>
                  <a:txBody>
                    <a:bodyPr/>
                    <a:lstStyle/>
                    <a:p>
                      <a:pPr marL="0" marR="0">
                        <a:spcBef>
                          <a:spcPts val="0"/>
                        </a:spcBef>
                        <a:spcAft>
                          <a:spcPts val="0"/>
                        </a:spcAft>
                      </a:pPr>
                      <a:r>
                        <a:rPr lang="en-US" sz="900">
                          <a:effectLst/>
                        </a:rPr>
                        <a:t> </a:t>
                      </a:r>
                      <a:endParaRPr lang="en-US" sz="900">
                        <a:effectLst/>
                        <a:latin typeface="Calibri" panose="020F0502020204030204" pitchFamily="34" charset="0"/>
                        <a:ea typeface="DengXian" panose="02010600030101010101" pitchFamily="2" charset="-122"/>
                      </a:endParaRPr>
                    </a:p>
                  </a:txBody>
                  <a:tcPr marL="56966" marR="56966" marT="0" marB="0" anchor="ctr"/>
                </a:tc>
                <a:tc>
                  <a:txBody>
                    <a:bodyPr/>
                    <a:lstStyle/>
                    <a:p>
                      <a:pPr marL="342900" marR="0" lvl="0" indent="-342900">
                        <a:spcBef>
                          <a:spcPts val="0"/>
                        </a:spcBef>
                        <a:spcAft>
                          <a:spcPts val="0"/>
                        </a:spcAft>
                        <a:buFont typeface="Symbol" panose="05050102010706020507" pitchFamily="18" charset="2"/>
                        <a:buChar char=""/>
                      </a:pPr>
                      <a:r>
                        <a:rPr lang="en-US" sz="900" dirty="0">
                          <a:effectLst/>
                        </a:rPr>
                        <a:t>Compare the predicted months and actual months </a:t>
                      </a:r>
                      <a:endParaRPr lang="en-US" sz="900" dirty="0">
                        <a:effectLst/>
                        <a:latin typeface="Calibri" panose="020F0502020204030204" pitchFamily="34" charset="0"/>
                        <a:ea typeface="DengXian" panose="02010600030101010101" pitchFamily="2" charset="-122"/>
                      </a:endParaRPr>
                    </a:p>
                  </a:txBody>
                  <a:tcPr marL="56966" marR="56966" marT="0" marB="0" anchor="ctr"/>
                </a:tc>
                <a:extLst>
                  <a:ext uri="{0D108BD9-81ED-4DB2-BD59-A6C34878D82A}">
                    <a16:rowId xmlns:a16="http://schemas.microsoft.com/office/drawing/2014/main" val="469977371"/>
                  </a:ext>
                </a:extLst>
              </a:tr>
            </a:tbl>
          </a:graphicData>
        </a:graphic>
      </p:graphicFrame>
    </p:spTree>
    <p:extLst>
      <p:ext uri="{BB962C8B-B14F-4D97-AF65-F5344CB8AC3E}">
        <p14:creationId xmlns:p14="http://schemas.microsoft.com/office/powerpoint/2010/main" val="1169464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D86E05B-DE02-4D16-8470-475805E0BC00}"/>
              </a:ext>
            </a:extLst>
          </p:cNvPr>
          <p:cNvSpPr>
            <a:spLocks noGrp="1"/>
          </p:cNvSpPr>
          <p:nvPr>
            <p:ph type="title"/>
          </p:nvPr>
        </p:nvSpPr>
        <p:spPr/>
        <p:txBody>
          <a:bodyPr/>
          <a:lstStyle/>
          <a:p>
            <a:r>
              <a:rPr lang="en-US" dirty="0"/>
              <a:t>Key data to support</a:t>
            </a:r>
          </a:p>
        </p:txBody>
      </p:sp>
      <p:sp>
        <p:nvSpPr>
          <p:cNvPr id="5" name="Slide Number Placeholder 4">
            <a:extLst>
              <a:ext uri="{FF2B5EF4-FFF2-40B4-BE49-F238E27FC236}">
                <a16:creationId xmlns:a16="http://schemas.microsoft.com/office/drawing/2014/main" id="{459FA2E9-AF3D-49A2-B6CF-000999202CB1}"/>
              </a:ext>
            </a:extLst>
          </p:cNvPr>
          <p:cNvSpPr>
            <a:spLocks noGrp="1"/>
          </p:cNvSpPr>
          <p:nvPr>
            <p:ph type="sldNum" sz="quarter" idx="12"/>
          </p:nvPr>
        </p:nvSpPr>
        <p:spPr>
          <a:xfrm>
            <a:off x="367929" y="6564262"/>
            <a:ext cx="392326" cy="108000"/>
          </a:xfrm>
        </p:spPr>
        <p:txBody>
          <a:bodyPr/>
          <a:lstStyle/>
          <a:p>
            <a:fld id="{EEAD9179-7A6B-4268-BEB2-F3B8EB06115B}" type="slidenum">
              <a:rPr lang="en-US" smtClean="0"/>
              <a:t>46</a:t>
            </a:fld>
            <a:endParaRPr lang="en-US" dirty="0"/>
          </a:p>
        </p:txBody>
      </p:sp>
      <p:graphicFrame>
        <p:nvGraphicFramePr>
          <p:cNvPr id="7" name="Group 337">
            <a:extLst>
              <a:ext uri="{FF2B5EF4-FFF2-40B4-BE49-F238E27FC236}">
                <a16:creationId xmlns:a16="http://schemas.microsoft.com/office/drawing/2014/main" id="{61133C5F-08A9-4160-ABBE-A3C8398E368F}"/>
              </a:ext>
            </a:extLst>
          </p:cNvPr>
          <p:cNvGraphicFramePr>
            <a:graphicFrameLocks noGrp="1"/>
          </p:cNvGraphicFramePr>
          <p:nvPr/>
        </p:nvGraphicFramePr>
        <p:xfrm>
          <a:off x="467621" y="1138299"/>
          <a:ext cx="11208563" cy="4942219"/>
        </p:xfrm>
        <a:graphic>
          <a:graphicData uri="http://schemas.openxmlformats.org/drawingml/2006/table">
            <a:tbl>
              <a:tblPr/>
              <a:tblGrid>
                <a:gridCol w="1446351">
                  <a:extLst>
                    <a:ext uri="{9D8B030D-6E8A-4147-A177-3AD203B41FA5}">
                      <a16:colId xmlns:a16="http://schemas.microsoft.com/office/drawing/2014/main" val="20000"/>
                    </a:ext>
                  </a:extLst>
                </a:gridCol>
                <a:gridCol w="1987468">
                  <a:extLst>
                    <a:ext uri="{9D8B030D-6E8A-4147-A177-3AD203B41FA5}">
                      <a16:colId xmlns:a16="http://schemas.microsoft.com/office/drawing/2014/main" val="20002"/>
                    </a:ext>
                  </a:extLst>
                </a:gridCol>
                <a:gridCol w="1190156">
                  <a:extLst>
                    <a:ext uri="{9D8B030D-6E8A-4147-A177-3AD203B41FA5}">
                      <a16:colId xmlns:a16="http://schemas.microsoft.com/office/drawing/2014/main" val="235987602"/>
                    </a:ext>
                  </a:extLst>
                </a:gridCol>
                <a:gridCol w="3074988">
                  <a:extLst>
                    <a:ext uri="{9D8B030D-6E8A-4147-A177-3AD203B41FA5}">
                      <a16:colId xmlns:a16="http://schemas.microsoft.com/office/drawing/2014/main" val="20003"/>
                    </a:ext>
                  </a:extLst>
                </a:gridCol>
                <a:gridCol w="1076528">
                  <a:extLst>
                    <a:ext uri="{9D8B030D-6E8A-4147-A177-3AD203B41FA5}">
                      <a16:colId xmlns:a16="http://schemas.microsoft.com/office/drawing/2014/main" val="20004"/>
                    </a:ext>
                  </a:extLst>
                </a:gridCol>
                <a:gridCol w="1600479">
                  <a:extLst>
                    <a:ext uri="{9D8B030D-6E8A-4147-A177-3AD203B41FA5}">
                      <a16:colId xmlns:a16="http://schemas.microsoft.com/office/drawing/2014/main" val="646143840"/>
                    </a:ext>
                  </a:extLst>
                </a:gridCol>
                <a:gridCol w="832593">
                  <a:extLst>
                    <a:ext uri="{9D8B030D-6E8A-4147-A177-3AD203B41FA5}">
                      <a16:colId xmlns:a16="http://schemas.microsoft.com/office/drawing/2014/main" val="1087024770"/>
                    </a:ext>
                  </a:extLst>
                </a:gridCol>
              </a:tblGrid>
              <a:tr h="511611">
                <a:tc>
                  <a:txBody>
                    <a:bodyPr/>
                    <a:lstStyle/>
                    <a:p>
                      <a:pPr marL="0" marR="0" lvl="0" indent="0" algn="l" defTabSz="914400" rtl="0" eaLnBrk="0" fontAlgn="base" latinLnBrk="0" hangingPunct="0">
                        <a:lnSpc>
                          <a:spcPct val="100000"/>
                        </a:lnSpc>
                        <a:spcBef>
                          <a:spcPct val="0"/>
                        </a:spcBef>
                        <a:spcAft>
                          <a:spcPct val="0"/>
                        </a:spcAft>
                        <a:buClr>
                          <a:schemeClr val="bg2"/>
                        </a:buClr>
                        <a:buSzTx/>
                        <a:buFont typeface="Wingdings" pitchFamily="2" charset="2"/>
                        <a:buNone/>
                        <a:tabLst/>
                        <a:defRPr/>
                      </a:pPr>
                      <a:r>
                        <a:rPr lang="en-GB" sz="1200" b="1" dirty="0">
                          <a:solidFill>
                            <a:schemeClr val="tx1"/>
                          </a:solidFill>
                        </a:rPr>
                        <a:t>Components</a:t>
                      </a:r>
                    </a:p>
                  </a:txBody>
                  <a:tcPr marL="72072" marR="90089" marT="35995" marB="53993" anchor="b" horzOverflow="overflow">
                    <a:lnL w="76200" cap="flat" cmpd="sng" algn="ctr">
                      <a:no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bg1">
                        <a:lumMod val="75000"/>
                      </a:schemeClr>
                    </a:solid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GB" altLang="de-DE" sz="1200" b="1" i="0" u="none" strike="noStrike" cap="none" normalizeH="0" baseline="0" noProof="0" dirty="0">
                          <a:ln>
                            <a:noFill/>
                          </a:ln>
                          <a:solidFill>
                            <a:schemeClr val="tx1"/>
                          </a:solidFill>
                          <a:effectLst/>
                          <a:latin typeface="Arial" charset="0"/>
                        </a:rPr>
                        <a:t>Tasks</a:t>
                      </a:r>
                      <a:endParaRPr kumimoji="0" lang="en-GB" sz="1200" b="1" i="0" u="none" strike="noStrike" cap="none" normalizeH="0" baseline="0" noProof="0" dirty="0">
                        <a:ln>
                          <a:noFill/>
                        </a:ln>
                        <a:solidFill>
                          <a:schemeClr val="tx1"/>
                        </a:solidFill>
                        <a:effectLst/>
                        <a:latin typeface="Arial" charset="0"/>
                      </a:endParaRPr>
                    </a:p>
                  </a:txBody>
                  <a:tcPr marL="72072" marR="192242" marT="0" marB="68391" anchor="b" horzOverflow="overflow">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chemeClr val="bg1">
                        <a:lumMod val="75000"/>
                      </a:schemeClr>
                    </a:solidFill>
                  </a:tcPr>
                </a:tc>
                <a:tc>
                  <a:txBody>
                    <a:bodyPr/>
                    <a:lstStyle/>
                    <a:p>
                      <a:pPr marL="0" marR="0" lvl="0" indent="0" algn="r" defTabSz="914400" rtl="0" eaLnBrk="0" fontAlgn="base" latinLnBrk="0" hangingPunct="0">
                        <a:lnSpc>
                          <a:spcPct val="100000"/>
                        </a:lnSpc>
                        <a:spcBef>
                          <a:spcPct val="0"/>
                        </a:spcBef>
                        <a:spcAft>
                          <a:spcPct val="0"/>
                        </a:spcAft>
                        <a:buClrTx/>
                        <a:buSzTx/>
                        <a:buFontTx/>
                        <a:buNone/>
                        <a:tabLst/>
                      </a:pPr>
                      <a:r>
                        <a:rPr kumimoji="0" lang="en-GB" sz="1200" b="1" i="0" u="none" strike="noStrike" cap="none" normalizeH="0" baseline="0" noProof="0" dirty="0">
                          <a:ln>
                            <a:noFill/>
                          </a:ln>
                          <a:solidFill>
                            <a:schemeClr val="tx1"/>
                          </a:solidFill>
                          <a:effectLst/>
                          <a:latin typeface="Arial" charset="0"/>
                        </a:rPr>
                        <a:t>Lead</a:t>
                      </a:r>
                    </a:p>
                  </a:txBody>
                  <a:tcPr marL="72072" marR="192242" marT="0" marB="68391" anchor="b" horzOverflow="overflow">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chemeClr val="bg1">
                        <a:lumMod val="65000"/>
                      </a:schemeClr>
                    </a:solidFill>
                  </a:tcPr>
                </a:tc>
                <a:tc>
                  <a:txBody>
                    <a:bodyPr/>
                    <a:lstStyle/>
                    <a:p>
                      <a:pPr marL="0" marR="0" lvl="0" indent="0" algn="r" defTabSz="914400" rtl="0" eaLnBrk="0" fontAlgn="base" latinLnBrk="0" hangingPunct="0">
                        <a:lnSpc>
                          <a:spcPct val="100000"/>
                        </a:lnSpc>
                        <a:spcBef>
                          <a:spcPct val="0"/>
                        </a:spcBef>
                        <a:spcAft>
                          <a:spcPct val="0"/>
                        </a:spcAft>
                        <a:buClrTx/>
                        <a:buSzTx/>
                        <a:buFontTx/>
                        <a:buNone/>
                        <a:tabLst/>
                      </a:pPr>
                      <a:r>
                        <a:rPr kumimoji="0" lang="en-GB" sz="1200" b="1" i="0" u="none" strike="noStrike" cap="none" normalizeH="0" baseline="0" noProof="0" dirty="0">
                          <a:ln>
                            <a:noFill/>
                          </a:ln>
                          <a:solidFill>
                            <a:schemeClr val="tx1"/>
                          </a:solidFill>
                          <a:effectLst/>
                          <a:latin typeface="Arial" charset="0"/>
                        </a:rPr>
                        <a:t>Required data </a:t>
                      </a:r>
                    </a:p>
                  </a:txBody>
                  <a:tcPr marL="72072" marR="192242" marT="0" marB="68391" anchor="b" horzOverflow="overflow">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chemeClr val="bg1">
                        <a:lumMod val="75000"/>
                      </a:schemeClr>
                    </a:solidFill>
                  </a:tcPr>
                </a:tc>
                <a:tc>
                  <a:txBody>
                    <a:bodyPr/>
                    <a:lstStyle/>
                    <a:p>
                      <a:pPr marL="0" marR="0" lvl="0" indent="0" algn="r" defTabSz="914400" rtl="0" eaLnBrk="0" fontAlgn="base" latinLnBrk="0" hangingPunct="0">
                        <a:lnSpc>
                          <a:spcPct val="100000"/>
                        </a:lnSpc>
                        <a:spcBef>
                          <a:spcPct val="0"/>
                        </a:spcBef>
                        <a:spcAft>
                          <a:spcPct val="0"/>
                        </a:spcAft>
                        <a:buClrTx/>
                        <a:buSzTx/>
                        <a:buFontTx/>
                        <a:buNone/>
                        <a:tabLst/>
                      </a:pPr>
                      <a:r>
                        <a:rPr kumimoji="0" lang="en-GB" sz="1200" b="1" i="0" u="none" strike="noStrike" cap="none" normalizeH="0" baseline="0" noProof="0" dirty="0">
                          <a:ln>
                            <a:noFill/>
                          </a:ln>
                          <a:solidFill>
                            <a:schemeClr val="tx1"/>
                          </a:solidFill>
                          <a:effectLst/>
                          <a:latin typeface="Arial" charset="0"/>
                        </a:rPr>
                        <a:t>Analytics </a:t>
                      </a:r>
                    </a:p>
                  </a:txBody>
                  <a:tcPr marL="72072" marR="192242" marT="0" marB="68391" anchor="b" horzOverflow="overflow">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chemeClr val="bg1">
                        <a:lumMod val="75000"/>
                      </a:schemeClr>
                    </a:solidFill>
                  </a:tcPr>
                </a:tc>
                <a:tc>
                  <a:txBody>
                    <a:bodyPr/>
                    <a:lstStyle/>
                    <a:p>
                      <a:pPr marL="0" marR="0" lvl="0" indent="0" algn="r" defTabSz="914400" rtl="0" eaLnBrk="0" fontAlgn="base" latinLnBrk="0" hangingPunct="0">
                        <a:lnSpc>
                          <a:spcPct val="100000"/>
                        </a:lnSpc>
                        <a:spcBef>
                          <a:spcPct val="0"/>
                        </a:spcBef>
                        <a:spcAft>
                          <a:spcPct val="0"/>
                        </a:spcAft>
                        <a:buClrTx/>
                        <a:buSzTx/>
                        <a:buFontTx/>
                        <a:buNone/>
                        <a:tabLst/>
                      </a:pPr>
                      <a:r>
                        <a:rPr kumimoji="0" lang="en-GB" sz="1200" b="0" i="0" u="none" strike="noStrike" cap="none" normalizeH="0" baseline="0" noProof="0" dirty="0">
                          <a:ln>
                            <a:noFill/>
                          </a:ln>
                          <a:solidFill>
                            <a:schemeClr val="bg1"/>
                          </a:solidFill>
                          <a:effectLst/>
                          <a:latin typeface="Arial" charset="0"/>
                        </a:rPr>
                        <a:t>Quick win Phase1</a:t>
                      </a:r>
                    </a:p>
                  </a:txBody>
                  <a:tcPr marL="72072" marR="192242" marT="0" marB="68391" anchor="b" horzOverflow="overflow">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r" defTabSz="914400" rtl="0" eaLnBrk="0" fontAlgn="base" latinLnBrk="0" hangingPunct="0">
                        <a:lnSpc>
                          <a:spcPct val="100000"/>
                        </a:lnSpc>
                        <a:spcBef>
                          <a:spcPct val="0"/>
                        </a:spcBef>
                        <a:spcAft>
                          <a:spcPct val="0"/>
                        </a:spcAft>
                        <a:buClrTx/>
                        <a:buSzTx/>
                        <a:buFontTx/>
                        <a:buNone/>
                        <a:tabLst/>
                      </a:pPr>
                      <a:r>
                        <a:rPr kumimoji="0" lang="en-GB" sz="1200" b="0" i="0" u="none" strike="noStrike" cap="none" normalizeH="0" baseline="0" noProof="0" dirty="0">
                          <a:ln>
                            <a:noFill/>
                          </a:ln>
                          <a:solidFill>
                            <a:schemeClr val="bg1"/>
                          </a:solidFill>
                          <a:effectLst/>
                          <a:latin typeface="Arial" charset="0"/>
                        </a:rPr>
                        <a:t>Phase2</a:t>
                      </a:r>
                    </a:p>
                  </a:txBody>
                  <a:tcPr marL="72072" marR="192242" marT="0" marB="68391" anchor="b" horzOverflow="overflow">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chemeClr val="accent4"/>
                    </a:solidFill>
                  </a:tcPr>
                </a:tc>
                <a:extLst>
                  <a:ext uri="{0D108BD9-81ED-4DB2-BD59-A6C34878D82A}">
                    <a16:rowId xmlns:a16="http://schemas.microsoft.com/office/drawing/2014/main" val="10000"/>
                  </a:ext>
                </a:extLst>
              </a:tr>
              <a:tr h="573506">
                <a:tc>
                  <a:txBody>
                    <a:bodyPr/>
                    <a:lstStyle/>
                    <a:p>
                      <a:pPr algn="l" fontAlgn="b"/>
                      <a:r>
                        <a:rPr lang="en-US" sz="1200" b="0" i="0" u="none" strike="noStrike" dirty="0">
                          <a:solidFill>
                            <a:srgbClr val="000000"/>
                          </a:solidFill>
                          <a:effectLst/>
                          <a:latin typeface="Calibri" panose="020F0502020204030204" pitchFamily="34" charset="0"/>
                        </a:rPr>
                        <a:t>Protocol feasibility</a:t>
                      </a:r>
                    </a:p>
                  </a:txBody>
                  <a:tcPr marL="9525" marR="9525" marT="9525" marB="0" anchor="ctr">
                    <a:lnL w="76200" cap="flat" cmpd="sng" algn="ctr">
                      <a:noFill/>
                      <a:prstDash val="solid"/>
                      <a:round/>
                      <a:headEnd type="none" w="med" len="med"/>
                      <a:tailEnd type="none" w="med" len="med"/>
                    </a:lnL>
                    <a:lnR w="762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3175" cap="flat" cmpd="sng" algn="ctr">
                      <a:solidFill>
                        <a:schemeClr val="tx2"/>
                      </a:solidFill>
                      <a:prstDash val="dash"/>
                      <a:round/>
                      <a:headEnd type="none" w="med" len="med"/>
                      <a:tailEnd type="none" w="med" len="med"/>
                    </a:lnB>
                    <a:lnTlToBr>
                      <a:noFill/>
                    </a:lnTlToBr>
                    <a:lnBlToTr>
                      <a:noFill/>
                    </a:lnBlToTr>
                    <a:solidFill>
                      <a:schemeClr val="bg1"/>
                    </a:solidFill>
                  </a:tcPr>
                </a:tc>
                <a:tc>
                  <a:txBody>
                    <a:bodyPr/>
                    <a:lstStyle/>
                    <a:p>
                      <a:pPr algn="l" fontAlgn="b"/>
                      <a:r>
                        <a:rPr lang="en-US" sz="1200" b="0" i="0" u="none" strike="noStrike" dirty="0">
                          <a:solidFill>
                            <a:schemeClr val="tx2"/>
                          </a:solidFill>
                          <a:effectLst/>
                          <a:latin typeface="Calibri" panose="020F0502020204030204" pitchFamily="34" charset="0"/>
                        </a:rPr>
                        <a:t>Protocol comparison tool - Topic modeling</a:t>
                      </a:r>
                    </a:p>
                  </a:txBody>
                  <a:tcPr marL="9525" marR="9525" marT="9525" marB="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3175" cap="flat" cmpd="sng" algn="ctr">
                      <a:solidFill>
                        <a:schemeClr val="tx2"/>
                      </a:solidFill>
                      <a:prstDash val="dash"/>
                      <a:round/>
                      <a:headEnd type="none" w="med" len="med"/>
                      <a:tailEnd type="none" w="med" len="med"/>
                    </a:lnB>
                    <a:lnTlToBr>
                      <a:noFill/>
                    </a:lnTlToBr>
                    <a:lnBlToTr>
                      <a:noFill/>
                    </a:lnBlToTr>
                    <a:noFill/>
                  </a:tcPr>
                </a:tc>
                <a:tc>
                  <a:txBody>
                    <a:bodyPr/>
                    <a:lstStyle/>
                    <a:p>
                      <a:pPr algn="l" fontAlgn="b"/>
                      <a:r>
                        <a:rPr lang="en-US" sz="1200" b="0" i="0" u="none" strike="noStrike" dirty="0">
                          <a:solidFill>
                            <a:srgbClr val="000000"/>
                          </a:solidFill>
                          <a:effectLst/>
                          <a:latin typeface="Calibri" panose="020F0502020204030204" pitchFamily="34" charset="0"/>
                        </a:rPr>
                        <a:t>NLP</a:t>
                      </a:r>
                    </a:p>
                  </a:txBody>
                  <a:tcPr marL="9525" marR="9525" marT="9525" marB="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3175" cap="flat" cmpd="sng" algn="ctr">
                      <a:solidFill>
                        <a:schemeClr val="tx2"/>
                      </a:solidFill>
                      <a:prstDash val="dash"/>
                      <a:round/>
                      <a:headEnd type="none" w="med" len="med"/>
                      <a:tailEnd type="none" w="med" len="med"/>
                    </a:lnB>
                    <a:lnTlToBr>
                      <a:noFill/>
                    </a:lnTlToBr>
                    <a:lnBlToTr>
                      <a:noFill/>
                    </a:lnBlToTr>
                    <a:solidFill>
                      <a:schemeClr val="bg1"/>
                    </a:solidFill>
                  </a:tcPr>
                </a:tc>
                <a:tc>
                  <a:txBody>
                    <a:bodyPr/>
                    <a:lstStyle/>
                    <a:p>
                      <a:pPr algn="l" fontAlgn="b"/>
                      <a:r>
                        <a:rPr lang="en-US" sz="1200" b="0" i="0" u="none" strike="noStrike" dirty="0">
                          <a:solidFill>
                            <a:srgbClr val="000000"/>
                          </a:solidFill>
                          <a:effectLst/>
                          <a:latin typeface="Calibri" panose="020F0502020204030204" pitchFamily="34" charset="0"/>
                        </a:rPr>
                        <a:t>Clinical trials in https://clinicaltrials.gov/</a:t>
                      </a:r>
                      <a:br>
                        <a:rPr lang="en-US" sz="1200" b="0" i="0" u="none" strike="noStrike" dirty="0">
                          <a:solidFill>
                            <a:srgbClr val="000000"/>
                          </a:solidFill>
                          <a:effectLst/>
                          <a:latin typeface="Calibri" panose="020F0502020204030204" pitchFamily="34" charset="0"/>
                        </a:rPr>
                      </a:br>
                      <a:r>
                        <a:rPr lang="en-US" sz="1200" b="0" i="0" u="none" strike="noStrike" dirty="0">
                          <a:solidFill>
                            <a:srgbClr val="000000"/>
                          </a:solidFill>
                          <a:effectLst/>
                          <a:latin typeface="Calibri" panose="020F0502020204030204" pitchFamily="34" charset="0"/>
                        </a:rPr>
                        <a:t>China clinical trials registry http://www.chinadrugtrials.org.cn/index.html</a:t>
                      </a:r>
                    </a:p>
                  </a:txBody>
                  <a:tcPr marL="9525" marR="9525" marT="9525" marB="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3175" cap="flat" cmpd="sng" algn="ctr">
                      <a:solidFill>
                        <a:schemeClr val="tx2"/>
                      </a:solidFill>
                      <a:prstDash val="dash"/>
                      <a:round/>
                      <a:headEnd type="none" w="med" len="med"/>
                      <a:tailEnd type="none" w="med" len="med"/>
                    </a:lnB>
                    <a:lnTlToBr>
                      <a:noFill/>
                    </a:lnTlToBr>
                    <a:lnBlToTr>
                      <a:noFill/>
                    </a:lnBlToTr>
                    <a:solidFill>
                      <a:schemeClr val="bg1"/>
                    </a:solidFill>
                  </a:tcPr>
                </a:tc>
                <a:tc>
                  <a:txBody>
                    <a:bodyPr/>
                    <a:lstStyle/>
                    <a:p>
                      <a:pPr algn="l" fontAlgn="b"/>
                      <a:r>
                        <a:rPr lang="en-US" sz="1200" b="0" i="0" u="none" strike="noStrike" dirty="0">
                          <a:solidFill>
                            <a:srgbClr val="000000"/>
                          </a:solidFill>
                          <a:effectLst/>
                          <a:latin typeface="Calibri" panose="020F0502020204030204" pitchFamily="34" charset="0"/>
                        </a:rPr>
                        <a:t>NLP</a:t>
                      </a:r>
                    </a:p>
                  </a:txBody>
                  <a:tcPr marL="9525" marR="9525" marT="9525" marB="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3175" cap="flat" cmpd="sng" algn="ctr">
                      <a:solidFill>
                        <a:schemeClr val="tx2"/>
                      </a:solidFill>
                      <a:prstDash val="dash"/>
                      <a:round/>
                      <a:headEnd type="none" w="med" len="med"/>
                      <a:tailEnd type="none" w="med" len="med"/>
                    </a:lnB>
                    <a:lnTlToBr>
                      <a:noFill/>
                    </a:lnTlToBr>
                    <a:lnBlToTr>
                      <a:noFill/>
                    </a:lnBlToTr>
                    <a:solidFill>
                      <a:schemeClr val="bg1"/>
                    </a:solidFill>
                  </a:tcPr>
                </a:tc>
                <a:tc>
                  <a:txBody>
                    <a:bodyPr/>
                    <a:lstStyle/>
                    <a:p>
                      <a:pPr marL="0" marR="0" lvl="0" indent="0" algn="r" defTabSz="914400" rtl="0" eaLnBrk="1" fontAlgn="base" latinLnBrk="0" hangingPunct="1">
                        <a:lnSpc>
                          <a:spcPct val="90000"/>
                        </a:lnSpc>
                        <a:spcBef>
                          <a:spcPct val="0"/>
                        </a:spcBef>
                        <a:spcAft>
                          <a:spcPct val="0"/>
                        </a:spcAft>
                        <a:buClr>
                          <a:srgbClr val="99CC00"/>
                        </a:buClr>
                        <a:buSzPct val="120000"/>
                        <a:buFont typeface="Wingdings" pitchFamily="2" charset="2"/>
                        <a:buNone/>
                        <a:tabLst/>
                      </a:pPr>
                      <a:endParaRPr kumimoji="0" lang="en-GB" sz="1200" b="0" i="0" u="none" strike="noStrike" cap="none" normalizeH="0" baseline="0" noProof="0" dirty="0">
                        <a:ln>
                          <a:noFill/>
                        </a:ln>
                        <a:solidFill>
                          <a:schemeClr val="tx1"/>
                        </a:solidFill>
                        <a:effectLst/>
                        <a:latin typeface="Arial" charset="0"/>
                      </a:endParaRPr>
                    </a:p>
                  </a:txBody>
                  <a:tcPr marL="72072" marR="90089" marT="0" marB="0" anchor="ctr" horzOverflow="overflow">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3175" cap="flat" cmpd="sng" algn="ctr">
                      <a:solidFill>
                        <a:schemeClr val="tx2"/>
                      </a:solidFill>
                      <a:prstDash val="dash"/>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90000"/>
                        </a:lnSpc>
                        <a:spcBef>
                          <a:spcPct val="0"/>
                        </a:spcBef>
                        <a:spcAft>
                          <a:spcPct val="0"/>
                        </a:spcAft>
                        <a:buClr>
                          <a:srgbClr val="99CC00"/>
                        </a:buClr>
                        <a:buSzPct val="120000"/>
                        <a:buFont typeface="Wingdings" pitchFamily="2" charset="2"/>
                        <a:buNone/>
                        <a:tabLst/>
                      </a:pPr>
                      <a:r>
                        <a:rPr kumimoji="0" lang="en-GB" sz="1200" b="0" i="0" u="none" strike="noStrike" cap="none" normalizeH="0" baseline="0" noProof="0" dirty="0">
                          <a:ln>
                            <a:noFill/>
                          </a:ln>
                          <a:solidFill>
                            <a:schemeClr val="tx1"/>
                          </a:solidFill>
                          <a:effectLst/>
                          <a:latin typeface="Arial" charset="0"/>
                        </a:rPr>
                        <a:t>GO</a:t>
                      </a:r>
                    </a:p>
                  </a:txBody>
                  <a:tcPr marL="72072" marR="90089" marT="0" marB="0" anchor="ctr" horzOverflow="overflow">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3175" cap="flat" cmpd="sng" algn="ctr">
                      <a:solidFill>
                        <a:schemeClr val="tx2"/>
                      </a:solidFill>
                      <a:prstDash val="dash"/>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85891">
                <a:tc>
                  <a:txBody>
                    <a:bodyPr/>
                    <a:lstStyle/>
                    <a:p>
                      <a:pPr algn="l" fontAlgn="b"/>
                      <a:r>
                        <a:rPr lang="en-US" sz="1200" b="0" i="0" u="none" strike="noStrike" dirty="0">
                          <a:solidFill>
                            <a:srgbClr val="000000"/>
                          </a:solidFill>
                          <a:effectLst/>
                          <a:latin typeface="Calibri" panose="020F0502020204030204" pitchFamily="34" charset="0"/>
                        </a:rPr>
                        <a:t>Protocol feasibility</a:t>
                      </a:r>
                    </a:p>
                  </a:txBody>
                  <a:tcPr marL="9525" marR="9525" marT="9525" marB="0" anchor="ctr">
                    <a:lnL w="76200" cap="flat" cmpd="sng" algn="ctr">
                      <a:noFill/>
                      <a:prstDash val="solid"/>
                      <a:round/>
                      <a:headEnd type="none" w="med" len="med"/>
                      <a:tailEnd type="none" w="med" len="med"/>
                    </a:lnL>
                    <a:lnR w="76200" cap="flat" cmpd="sng" algn="ctr">
                      <a:solidFill>
                        <a:schemeClr val="bg1"/>
                      </a:solidFill>
                      <a:prstDash val="solid"/>
                      <a:round/>
                      <a:headEnd type="none" w="med" len="med"/>
                      <a:tailEnd type="none" w="med" len="med"/>
                    </a:lnR>
                    <a:lnT w="3175" cap="flat" cmpd="sng" algn="ctr">
                      <a:solidFill>
                        <a:schemeClr val="tx2"/>
                      </a:solidFill>
                      <a:prstDash val="dash"/>
                      <a:round/>
                      <a:headEnd type="none" w="med" len="med"/>
                      <a:tailEnd type="none" w="med" len="med"/>
                    </a:lnT>
                    <a:lnB w="3175" cap="flat" cmpd="sng" algn="ctr">
                      <a:solidFill>
                        <a:schemeClr val="tx2"/>
                      </a:solidFill>
                      <a:prstDash val="dash"/>
                      <a:round/>
                      <a:headEnd type="none" w="med" len="med"/>
                      <a:tailEnd type="none" w="med" len="med"/>
                    </a:lnB>
                    <a:lnTlToBr>
                      <a:noFill/>
                    </a:lnTlToBr>
                    <a:lnBlToTr>
                      <a:noFill/>
                    </a:lnBlToTr>
                    <a:solidFill>
                      <a:schemeClr val="bg1"/>
                    </a:solidFill>
                  </a:tcPr>
                </a:tc>
                <a:tc>
                  <a:txBody>
                    <a:bodyPr/>
                    <a:lstStyle/>
                    <a:p>
                      <a:pPr algn="l" fontAlgn="b"/>
                      <a:r>
                        <a:rPr lang="en-US" sz="1200" b="0" i="0" u="none" strike="noStrike" dirty="0">
                          <a:solidFill>
                            <a:schemeClr val="tx2"/>
                          </a:solidFill>
                          <a:effectLst/>
                          <a:latin typeface="Calibri" panose="020F0502020204030204" pitchFamily="34" charset="0"/>
                        </a:rPr>
                        <a:t>Protocol comparison tool - information extraction</a:t>
                      </a:r>
                    </a:p>
                  </a:txBody>
                  <a:tcPr marL="9525" marR="9525" marT="9525" marB="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3175" cap="flat" cmpd="sng" algn="ctr">
                      <a:solidFill>
                        <a:schemeClr val="tx2"/>
                      </a:solidFill>
                      <a:prstDash val="dash"/>
                      <a:round/>
                      <a:headEnd type="none" w="med" len="med"/>
                      <a:tailEnd type="none" w="med" len="med"/>
                    </a:lnT>
                    <a:lnB w="3175" cap="flat" cmpd="sng" algn="ctr">
                      <a:solidFill>
                        <a:schemeClr val="tx2"/>
                      </a:solidFill>
                      <a:prstDash val="dash"/>
                      <a:round/>
                      <a:headEnd type="none" w="med" len="med"/>
                      <a:tailEnd type="none" w="med" len="med"/>
                    </a:lnB>
                    <a:lnTlToBr>
                      <a:noFill/>
                    </a:lnTlToBr>
                    <a:lnBlToTr>
                      <a:noFill/>
                    </a:lnBlToTr>
                    <a:noFill/>
                  </a:tcPr>
                </a:tc>
                <a:tc>
                  <a:txBody>
                    <a:bodyPr/>
                    <a:lstStyle/>
                    <a:p>
                      <a:pPr algn="l" fontAlgn="b"/>
                      <a:r>
                        <a:rPr lang="en-US" sz="1200" b="0" i="0" u="none" strike="noStrike" dirty="0">
                          <a:solidFill>
                            <a:srgbClr val="000000"/>
                          </a:solidFill>
                          <a:effectLst/>
                          <a:latin typeface="Calibri" panose="020F0502020204030204" pitchFamily="34" charset="0"/>
                        </a:rPr>
                        <a:t>NLP</a:t>
                      </a:r>
                    </a:p>
                  </a:txBody>
                  <a:tcPr marL="9525" marR="9525" marT="9525" marB="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3175" cap="flat" cmpd="sng" algn="ctr">
                      <a:solidFill>
                        <a:schemeClr val="tx2"/>
                      </a:solidFill>
                      <a:prstDash val="dash"/>
                      <a:round/>
                      <a:headEnd type="none" w="med" len="med"/>
                      <a:tailEnd type="none" w="med" len="med"/>
                    </a:lnT>
                    <a:lnB w="3175" cap="flat" cmpd="sng" algn="ctr">
                      <a:solidFill>
                        <a:schemeClr val="tx2"/>
                      </a:solidFill>
                      <a:prstDash val="dash"/>
                      <a:round/>
                      <a:headEnd type="none" w="med" len="med"/>
                      <a:tailEnd type="none" w="med" len="med"/>
                    </a:lnB>
                    <a:lnTlToBr>
                      <a:noFill/>
                    </a:lnTlToBr>
                    <a:lnBlToTr>
                      <a:noFill/>
                    </a:lnBlToTr>
                    <a:solidFill>
                      <a:schemeClr val="bg1"/>
                    </a:solidFill>
                  </a:tcPr>
                </a:tc>
                <a:tc>
                  <a:txBody>
                    <a:bodyPr/>
                    <a:lstStyle/>
                    <a:p>
                      <a:pPr algn="l" fontAlgn="b"/>
                      <a:r>
                        <a:rPr lang="en-US" sz="1200" b="0" i="0" u="none" strike="noStrike" dirty="0">
                          <a:solidFill>
                            <a:srgbClr val="000000"/>
                          </a:solidFill>
                          <a:effectLst/>
                          <a:latin typeface="Calibri" panose="020F0502020204030204" pitchFamily="34" charset="0"/>
                        </a:rPr>
                        <a:t>As above</a:t>
                      </a:r>
                    </a:p>
                  </a:txBody>
                  <a:tcPr marL="9525" marR="9525" marT="9525" marB="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3175" cap="flat" cmpd="sng" algn="ctr">
                      <a:solidFill>
                        <a:schemeClr val="tx2"/>
                      </a:solidFill>
                      <a:prstDash val="dash"/>
                      <a:round/>
                      <a:headEnd type="none" w="med" len="med"/>
                      <a:tailEnd type="none" w="med" len="med"/>
                    </a:lnT>
                    <a:lnB w="3175" cap="flat" cmpd="sng" algn="ctr">
                      <a:solidFill>
                        <a:schemeClr val="tx2"/>
                      </a:solidFill>
                      <a:prstDash val="dash"/>
                      <a:round/>
                      <a:headEnd type="none" w="med" len="med"/>
                      <a:tailEnd type="none" w="med" len="med"/>
                    </a:lnB>
                    <a:lnTlToBr>
                      <a:noFill/>
                    </a:lnTlToBr>
                    <a:lnBlToTr>
                      <a:noFill/>
                    </a:lnBlToTr>
                    <a:solidFill>
                      <a:schemeClr val="bg1"/>
                    </a:solidFill>
                  </a:tcPr>
                </a:tc>
                <a:tc>
                  <a:txBody>
                    <a:bodyPr/>
                    <a:lstStyle/>
                    <a:p>
                      <a:pPr algn="l" fontAlgn="b"/>
                      <a:r>
                        <a:rPr lang="en-US" sz="1200" b="0" i="0" u="none" strike="noStrike" dirty="0">
                          <a:solidFill>
                            <a:srgbClr val="000000"/>
                          </a:solidFill>
                          <a:effectLst/>
                          <a:latin typeface="Calibri" panose="020F0502020204030204" pitchFamily="34" charset="0"/>
                        </a:rPr>
                        <a:t>NLP</a:t>
                      </a:r>
                    </a:p>
                  </a:txBody>
                  <a:tcPr marL="9525" marR="9525" marT="9525" marB="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3175" cap="flat" cmpd="sng" algn="ctr">
                      <a:solidFill>
                        <a:schemeClr val="tx2"/>
                      </a:solidFill>
                      <a:prstDash val="dash"/>
                      <a:round/>
                      <a:headEnd type="none" w="med" len="med"/>
                      <a:tailEnd type="none" w="med" len="med"/>
                    </a:lnT>
                    <a:lnB w="3175" cap="flat" cmpd="sng" algn="ctr">
                      <a:solidFill>
                        <a:schemeClr val="tx2"/>
                      </a:solidFill>
                      <a:prstDash val="dash"/>
                      <a:round/>
                      <a:headEnd type="none" w="med" len="med"/>
                      <a:tailEnd type="none" w="med" len="med"/>
                    </a:lnB>
                    <a:lnTlToBr>
                      <a:noFill/>
                    </a:lnTlToBr>
                    <a:lnBlToTr>
                      <a:noFill/>
                    </a:lnBlToTr>
                    <a:solidFill>
                      <a:schemeClr val="bg1"/>
                    </a:solidFill>
                  </a:tcPr>
                </a:tc>
                <a:tc>
                  <a:txBody>
                    <a:bodyPr/>
                    <a:lstStyle/>
                    <a:p>
                      <a:pPr marL="0" marR="0" lvl="0" indent="0" algn="r" defTabSz="914400" rtl="0" eaLnBrk="0" fontAlgn="base" latinLnBrk="0" hangingPunct="0">
                        <a:lnSpc>
                          <a:spcPct val="100000"/>
                        </a:lnSpc>
                        <a:spcBef>
                          <a:spcPct val="0"/>
                        </a:spcBef>
                        <a:spcAft>
                          <a:spcPct val="0"/>
                        </a:spcAft>
                        <a:buClr>
                          <a:schemeClr val="bg2"/>
                        </a:buClr>
                        <a:buSzTx/>
                        <a:buFont typeface="Wingdings" pitchFamily="2" charset="2"/>
                        <a:buNone/>
                        <a:tabLst/>
                      </a:pPr>
                      <a:endParaRPr kumimoji="0" lang="en-GB" sz="1200" b="0" i="0" u="none" strike="noStrike" cap="none" normalizeH="0" baseline="0" noProof="0" dirty="0">
                        <a:ln>
                          <a:noFill/>
                        </a:ln>
                        <a:solidFill>
                          <a:schemeClr val="tx1"/>
                        </a:solidFill>
                        <a:effectLst/>
                        <a:latin typeface="Arial" charset="0"/>
                      </a:endParaRPr>
                    </a:p>
                  </a:txBody>
                  <a:tcPr marL="72072" marR="90089" marT="0" marB="0" anchor="ctr" horzOverflow="overflow">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3175" cap="flat" cmpd="sng" algn="ctr">
                      <a:solidFill>
                        <a:schemeClr val="tx2"/>
                      </a:solidFill>
                      <a:prstDash val="dash"/>
                      <a:round/>
                      <a:headEnd type="none" w="med" len="med"/>
                      <a:tailEnd type="none" w="med" len="med"/>
                    </a:lnT>
                    <a:lnB w="3175" cap="flat" cmpd="sng" algn="ctr">
                      <a:solidFill>
                        <a:schemeClr val="tx2"/>
                      </a:solidFill>
                      <a:prstDash val="dash"/>
                      <a:round/>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100000"/>
                        </a:lnSpc>
                        <a:spcBef>
                          <a:spcPct val="0"/>
                        </a:spcBef>
                        <a:spcAft>
                          <a:spcPct val="0"/>
                        </a:spcAft>
                        <a:buClr>
                          <a:schemeClr val="bg2"/>
                        </a:buClr>
                        <a:buSzTx/>
                        <a:buFont typeface="Wingdings" pitchFamily="2" charset="2"/>
                        <a:buNone/>
                        <a:tabLst/>
                      </a:pPr>
                      <a:r>
                        <a:rPr kumimoji="0" lang="en-GB" sz="1200" b="0" i="0" u="none" strike="noStrike" cap="none" normalizeH="0" baseline="0" noProof="0" dirty="0">
                          <a:ln>
                            <a:noFill/>
                          </a:ln>
                          <a:solidFill>
                            <a:schemeClr val="tx1"/>
                          </a:solidFill>
                          <a:effectLst/>
                          <a:latin typeface="Arial" charset="0"/>
                        </a:rPr>
                        <a:t>GO</a:t>
                      </a:r>
                    </a:p>
                  </a:txBody>
                  <a:tcPr marL="72072" marR="90089" marT="0" marB="0" anchor="ctr" horzOverflow="overflow">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3175" cap="flat" cmpd="sng" algn="ctr">
                      <a:solidFill>
                        <a:schemeClr val="tx2"/>
                      </a:solidFill>
                      <a:prstDash val="dash"/>
                      <a:round/>
                      <a:headEnd type="none" w="med" len="med"/>
                      <a:tailEnd type="none" w="med" len="med"/>
                    </a:lnT>
                    <a:lnB w="3175" cap="flat" cmpd="sng" algn="ctr">
                      <a:solidFill>
                        <a:schemeClr val="tx2"/>
                      </a:solidFill>
                      <a:prstDash val="dash"/>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19165">
                <a:tc>
                  <a:txBody>
                    <a:bodyPr/>
                    <a:lstStyle/>
                    <a:p>
                      <a:pPr algn="l" fontAlgn="b"/>
                      <a:r>
                        <a:rPr lang="en-US" sz="1200" b="0" i="0" u="none" strike="noStrike" dirty="0">
                          <a:solidFill>
                            <a:srgbClr val="000000"/>
                          </a:solidFill>
                          <a:effectLst/>
                          <a:latin typeface="Calibri" panose="020F0502020204030204" pitchFamily="34" charset="0"/>
                        </a:rPr>
                        <a:t>Patients feasibility </a:t>
                      </a:r>
                    </a:p>
                  </a:txBody>
                  <a:tcPr marL="9525" marR="9525" marT="9525" marB="0" anchor="ctr">
                    <a:lnL w="76200" cap="flat" cmpd="sng" algn="ctr">
                      <a:noFill/>
                      <a:prstDash val="solid"/>
                      <a:round/>
                      <a:headEnd type="none" w="med" len="med"/>
                      <a:tailEnd type="none" w="med" len="med"/>
                    </a:lnL>
                    <a:lnR w="76200" cap="flat" cmpd="sng" algn="ctr">
                      <a:solidFill>
                        <a:schemeClr val="bg1"/>
                      </a:solidFill>
                      <a:prstDash val="solid"/>
                      <a:round/>
                      <a:headEnd type="none" w="med" len="med"/>
                      <a:tailEnd type="none" w="med" len="med"/>
                    </a:lnR>
                    <a:lnT w="3175" cap="flat" cmpd="sng" algn="ctr">
                      <a:solidFill>
                        <a:schemeClr val="tx2"/>
                      </a:solidFill>
                      <a:prstDash val="dash"/>
                      <a:round/>
                      <a:headEnd type="none" w="med" len="med"/>
                      <a:tailEnd type="none" w="med" len="med"/>
                    </a:lnT>
                    <a:lnB w="3175" cap="flat" cmpd="sng" algn="ctr">
                      <a:solidFill>
                        <a:schemeClr val="tx2"/>
                      </a:solidFill>
                      <a:prstDash val="dash"/>
                      <a:round/>
                      <a:headEnd type="none" w="med" len="med"/>
                      <a:tailEnd type="none" w="med" len="med"/>
                    </a:lnB>
                    <a:lnTlToBr>
                      <a:noFill/>
                    </a:lnTlToBr>
                    <a:lnBlToTr>
                      <a:noFill/>
                    </a:lnBlToTr>
                    <a:solidFill>
                      <a:schemeClr val="bg1"/>
                    </a:solidFill>
                  </a:tcPr>
                </a:tc>
                <a:tc>
                  <a:txBody>
                    <a:bodyPr/>
                    <a:lstStyle/>
                    <a:p>
                      <a:pPr algn="l" fontAlgn="b"/>
                      <a:r>
                        <a:rPr lang="en-US" sz="1200" b="0" i="0" u="none" strike="noStrike" dirty="0">
                          <a:solidFill>
                            <a:schemeClr val="accent2"/>
                          </a:solidFill>
                          <a:effectLst/>
                          <a:latin typeface="Calibri" panose="020F0502020204030204" pitchFamily="34" charset="0"/>
                        </a:rPr>
                        <a:t>Regional distribution </a:t>
                      </a:r>
                    </a:p>
                  </a:txBody>
                  <a:tcPr marL="9525" marR="9525" marT="9525" marB="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3175" cap="flat" cmpd="sng" algn="ctr">
                      <a:solidFill>
                        <a:schemeClr val="tx2"/>
                      </a:solidFill>
                      <a:prstDash val="dash"/>
                      <a:round/>
                      <a:headEnd type="none" w="med" len="med"/>
                      <a:tailEnd type="none" w="med" len="med"/>
                    </a:lnT>
                    <a:lnB w="3175" cap="flat" cmpd="sng" algn="ctr">
                      <a:solidFill>
                        <a:schemeClr val="tx2"/>
                      </a:solidFill>
                      <a:prstDash val="dash"/>
                      <a:round/>
                      <a:headEnd type="none" w="med" len="med"/>
                      <a:tailEnd type="none" w="med" len="med"/>
                    </a:lnB>
                    <a:lnTlToBr>
                      <a:noFill/>
                    </a:lnTlToBr>
                    <a:lnBlToTr>
                      <a:noFill/>
                    </a:lnBlToTr>
                    <a:noFill/>
                  </a:tcPr>
                </a:tc>
                <a:tc>
                  <a:txBody>
                    <a:bodyPr/>
                    <a:lstStyle/>
                    <a:p>
                      <a:pPr algn="l" fontAlgn="b"/>
                      <a:r>
                        <a:rPr lang="en-US" sz="1200" b="0" i="0" u="none" strike="noStrike" dirty="0">
                          <a:solidFill>
                            <a:srgbClr val="000000"/>
                          </a:solidFill>
                          <a:effectLst/>
                          <a:latin typeface="Calibri" panose="020F0502020204030204" pitchFamily="34" charset="0"/>
                        </a:rPr>
                        <a:t>Descriptive </a:t>
                      </a:r>
                    </a:p>
                  </a:txBody>
                  <a:tcPr marL="9525" marR="9525" marT="9525" marB="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3175" cap="flat" cmpd="sng" algn="ctr">
                      <a:solidFill>
                        <a:schemeClr val="tx2"/>
                      </a:solidFill>
                      <a:prstDash val="dash"/>
                      <a:round/>
                      <a:headEnd type="none" w="med" len="med"/>
                      <a:tailEnd type="none" w="med" len="med"/>
                    </a:lnT>
                    <a:lnB w="3175" cap="flat" cmpd="sng" algn="ctr">
                      <a:solidFill>
                        <a:schemeClr val="tx2"/>
                      </a:solidFill>
                      <a:prstDash val="dash"/>
                      <a:round/>
                      <a:headEnd type="none" w="med" len="med"/>
                      <a:tailEnd type="none" w="med" len="med"/>
                    </a:lnB>
                    <a:lnTlToBr>
                      <a:noFill/>
                    </a:lnTlToBr>
                    <a:lnBlToTr>
                      <a:noFill/>
                    </a:lnBlToTr>
                    <a:solidFill>
                      <a:schemeClr val="bg1"/>
                    </a:solidFill>
                  </a:tcPr>
                </a:tc>
                <a:tc>
                  <a:txBody>
                    <a:bodyPr/>
                    <a:lstStyle/>
                    <a:p>
                      <a:pPr algn="l" fontAlgn="b"/>
                      <a:r>
                        <a:rPr lang="en-US" sz="1200" b="0" i="0" u="none" strike="noStrike" dirty="0">
                          <a:solidFill>
                            <a:srgbClr val="000000"/>
                          </a:solidFill>
                          <a:effectLst/>
                          <a:latin typeface="Calibri" panose="020F0502020204030204" pitchFamily="34" charset="0"/>
                        </a:rPr>
                        <a:t>CHPA</a:t>
                      </a:r>
                    </a:p>
                  </a:txBody>
                  <a:tcPr marL="9525" marR="9525" marT="9525" marB="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3175" cap="flat" cmpd="sng" algn="ctr">
                      <a:solidFill>
                        <a:schemeClr val="tx2"/>
                      </a:solidFill>
                      <a:prstDash val="dash"/>
                      <a:round/>
                      <a:headEnd type="none" w="med" len="med"/>
                      <a:tailEnd type="none" w="med" len="med"/>
                    </a:lnT>
                    <a:lnB w="3175" cap="flat" cmpd="sng" algn="ctr">
                      <a:solidFill>
                        <a:schemeClr val="tx2"/>
                      </a:solidFill>
                      <a:prstDash val="dash"/>
                      <a:round/>
                      <a:headEnd type="none" w="med" len="med"/>
                      <a:tailEnd type="none" w="med" len="med"/>
                    </a:lnB>
                    <a:lnTlToBr>
                      <a:noFill/>
                    </a:lnTlToBr>
                    <a:lnBlToTr>
                      <a:noFill/>
                    </a:lnBlToTr>
                    <a:solidFill>
                      <a:schemeClr val="bg1"/>
                    </a:solidFill>
                  </a:tcPr>
                </a:tc>
                <a:tc>
                  <a:txBody>
                    <a:bodyPr/>
                    <a:lstStyle/>
                    <a:p>
                      <a:pPr algn="l" fontAlgn="b"/>
                      <a:r>
                        <a:rPr lang="en-US" sz="1200" b="0" i="0" u="none" strike="noStrike" dirty="0">
                          <a:solidFill>
                            <a:srgbClr val="000000"/>
                          </a:solidFill>
                          <a:effectLst/>
                          <a:latin typeface="Calibri" panose="020F0502020204030204" pitchFamily="34" charset="0"/>
                        </a:rPr>
                        <a:t>Descriptive </a:t>
                      </a:r>
                    </a:p>
                  </a:txBody>
                  <a:tcPr marL="9525" marR="9525" marT="9525" marB="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3175" cap="flat" cmpd="sng" algn="ctr">
                      <a:solidFill>
                        <a:schemeClr val="tx2"/>
                      </a:solidFill>
                      <a:prstDash val="dash"/>
                      <a:round/>
                      <a:headEnd type="none" w="med" len="med"/>
                      <a:tailEnd type="none" w="med" len="med"/>
                    </a:lnT>
                    <a:lnB w="3175" cap="flat" cmpd="sng" algn="ctr">
                      <a:solidFill>
                        <a:schemeClr val="tx2"/>
                      </a:solidFill>
                      <a:prstDash val="dash"/>
                      <a:round/>
                      <a:headEnd type="none" w="med" len="med"/>
                      <a:tailEnd type="none" w="med" len="med"/>
                    </a:lnB>
                    <a:lnTlToBr>
                      <a:noFill/>
                    </a:lnTlToBr>
                    <a:lnBlToTr>
                      <a:noFill/>
                    </a:lnBlToTr>
                    <a:solidFill>
                      <a:schemeClr val="bg1"/>
                    </a:solidFill>
                  </a:tcPr>
                </a:tc>
                <a:tc>
                  <a:txBody>
                    <a:bodyPr/>
                    <a:lstStyle/>
                    <a:p>
                      <a:pPr marL="0" marR="0" lvl="0" indent="0" algn="r" defTabSz="914400" rtl="0" eaLnBrk="0" fontAlgn="base" latinLnBrk="0" hangingPunct="0">
                        <a:lnSpc>
                          <a:spcPct val="100000"/>
                        </a:lnSpc>
                        <a:spcBef>
                          <a:spcPct val="0"/>
                        </a:spcBef>
                        <a:spcAft>
                          <a:spcPct val="0"/>
                        </a:spcAft>
                        <a:buClr>
                          <a:schemeClr val="bg2"/>
                        </a:buClr>
                        <a:buSzTx/>
                        <a:buFont typeface="Wingdings" pitchFamily="2" charset="2"/>
                        <a:buNone/>
                        <a:tabLst/>
                      </a:pPr>
                      <a:r>
                        <a:rPr kumimoji="0" lang="en-GB" sz="1200" b="0" i="0" u="none" strike="noStrike" cap="none" normalizeH="0" baseline="0" noProof="0" dirty="0">
                          <a:ln>
                            <a:noFill/>
                          </a:ln>
                          <a:solidFill>
                            <a:schemeClr val="tx1"/>
                          </a:solidFill>
                          <a:effectLst/>
                          <a:latin typeface="Arial" charset="0"/>
                        </a:rPr>
                        <a:t>GO</a:t>
                      </a:r>
                    </a:p>
                  </a:txBody>
                  <a:tcPr marL="72072" marR="90089" marT="0" marB="0" anchor="ctr" horzOverflow="overflow">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3175" cap="flat" cmpd="sng" algn="ctr">
                      <a:solidFill>
                        <a:schemeClr val="tx2"/>
                      </a:solidFill>
                      <a:prstDash val="dash"/>
                      <a:round/>
                      <a:headEnd type="none" w="med" len="med"/>
                      <a:tailEnd type="none" w="med" len="med"/>
                    </a:lnT>
                    <a:lnB w="3175" cap="flat" cmpd="sng" algn="ctr">
                      <a:solidFill>
                        <a:schemeClr val="tx2"/>
                      </a:solidFill>
                      <a:prstDash val="dash"/>
                      <a:round/>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100000"/>
                        </a:lnSpc>
                        <a:spcBef>
                          <a:spcPct val="0"/>
                        </a:spcBef>
                        <a:spcAft>
                          <a:spcPct val="0"/>
                        </a:spcAft>
                        <a:buClr>
                          <a:schemeClr val="bg2"/>
                        </a:buClr>
                        <a:buSzTx/>
                        <a:buFont typeface="Wingdings" pitchFamily="2" charset="2"/>
                        <a:buNone/>
                        <a:tabLst/>
                      </a:pPr>
                      <a:endParaRPr kumimoji="0" lang="en-GB" sz="1200" b="0" i="0" u="none" strike="noStrike" cap="none" normalizeH="0" baseline="0" noProof="0" dirty="0">
                        <a:ln>
                          <a:noFill/>
                        </a:ln>
                        <a:solidFill>
                          <a:schemeClr val="tx1"/>
                        </a:solidFill>
                        <a:effectLst/>
                        <a:latin typeface="Arial" charset="0"/>
                      </a:endParaRPr>
                    </a:p>
                  </a:txBody>
                  <a:tcPr marL="72072" marR="90089" marT="0" marB="0" anchor="ctr" horzOverflow="overflow">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3175" cap="flat" cmpd="sng" algn="ctr">
                      <a:solidFill>
                        <a:schemeClr val="tx2"/>
                      </a:solidFill>
                      <a:prstDash val="dash"/>
                      <a:round/>
                      <a:headEnd type="none" w="med" len="med"/>
                      <a:tailEnd type="none" w="med" len="med"/>
                    </a:lnT>
                    <a:lnB w="3175" cap="flat" cmpd="sng" algn="ctr">
                      <a:solidFill>
                        <a:schemeClr val="tx2"/>
                      </a:solidFill>
                      <a:prstDash val="dash"/>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08371">
                <a:tc>
                  <a:txBody>
                    <a:bodyPr/>
                    <a:lstStyle/>
                    <a:p>
                      <a:pPr algn="l" fontAlgn="b"/>
                      <a:r>
                        <a:rPr lang="en-US" sz="1200" b="0" i="0" u="none" strike="noStrike" dirty="0">
                          <a:solidFill>
                            <a:srgbClr val="000000"/>
                          </a:solidFill>
                          <a:effectLst/>
                          <a:latin typeface="Calibri" panose="020F0502020204030204" pitchFamily="34" charset="0"/>
                        </a:rPr>
                        <a:t>Patients feasibility </a:t>
                      </a:r>
                    </a:p>
                  </a:txBody>
                  <a:tcPr marL="9525" marR="9525" marT="9525" marB="0" anchor="ctr">
                    <a:lnL w="76200" cap="flat" cmpd="sng" algn="ctr">
                      <a:noFill/>
                      <a:prstDash val="solid"/>
                      <a:round/>
                      <a:headEnd type="none" w="med" len="med"/>
                      <a:tailEnd type="none" w="med" len="med"/>
                    </a:lnL>
                    <a:lnR w="76200" cap="flat" cmpd="sng" algn="ctr">
                      <a:solidFill>
                        <a:schemeClr val="bg1"/>
                      </a:solidFill>
                      <a:prstDash val="solid"/>
                      <a:round/>
                      <a:headEnd type="none" w="med" len="med"/>
                      <a:tailEnd type="none" w="med" len="med"/>
                    </a:lnR>
                    <a:lnT w="3175" cap="flat" cmpd="sng" algn="ctr">
                      <a:solidFill>
                        <a:schemeClr val="tx2"/>
                      </a:solidFill>
                      <a:prstDash val="dash"/>
                      <a:round/>
                      <a:headEnd type="none" w="med" len="med"/>
                      <a:tailEnd type="none" w="med" len="med"/>
                    </a:lnT>
                    <a:lnB w="3175" cap="flat" cmpd="sng" algn="ctr">
                      <a:solidFill>
                        <a:schemeClr val="tx2"/>
                      </a:solidFill>
                      <a:prstDash val="dash"/>
                      <a:round/>
                      <a:headEnd type="none" w="med" len="med"/>
                      <a:tailEnd type="none" w="med" len="med"/>
                    </a:lnB>
                    <a:lnTlToBr>
                      <a:noFill/>
                    </a:lnTlToBr>
                    <a:lnBlToTr>
                      <a:noFill/>
                    </a:lnBlToTr>
                    <a:solidFill>
                      <a:schemeClr val="bg1"/>
                    </a:solidFill>
                  </a:tcPr>
                </a:tc>
                <a:tc>
                  <a:txBody>
                    <a:bodyPr/>
                    <a:lstStyle/>
                    <a:p>
                      <a:pPr algn="l" fontAlgn="b"/>
                      <a:r>
                        <a:rPr lang="en-US" sz="1200" b="0" i="0" u="none" strike="noStrike" dirty="0">
                          <a:solidFill>
                            <a:schemeClr val="accent2"/>
                          </a:solidFill>
                          <a:effectLst/>
                          <a:latin typeface="Calibri" panose="020F0502020204030204" pitchFamily="34" charset="0"/>
                        </a:rPr>
                        <a:t>Site potential </a:t>
                      </a:r>
                    </a:p>
                  </a:txBody>
                  <a:tcPr marL="9525" marR="9525" marT="9525" marB="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3175" cap="flat" cmpd="sng" algn="ctr">
                      <a:solidFill>
                        <a:schemeClr val="tx2"/>
                      </a:solidFill>
                      <a:prstDash val="dash"/>
                      <a:round/>
                      <a:headEnd type="none" w="med" len="med"/>
                      <a:tailEnd type="none" w="med" len="med"/>
                    </a:lnT>
                    <a:lnB w="3175" cap="flat" cmpd="sng" algn="ctr">
                      <a:solidFill>
                        <a:schemeClr val="tx2"/>
                      </a:solidFill>
                      <a:prstDash val="dash"/>
                      <a:round/>
                      <a:headEnd type="none" w="med" len="med"/>
                      <a:tailEnd type="none" w="med" len="med"/>
                    </a:lnB>
                    <a:lnTlToBr>
                      <a:noFill/>
                    </a:lnTlToBr>
                    <a:lnBlToTr>
                      <a:noFill/>
                    </a:lnBlToTr>
                    <a:noFill/>
                  </a:tcPr>
                </a:tc>
                <a:tc>
                  <a:txBody>
                    <a:bodyPr/>
                    <a:lstStyle/>
                    <a:p>
                      <a:pPr algn="l" fontAlgn="b"/>
                      <a:r>
                        <a:rPr lang="en-US" sz="1200" b="0" i="0" u="none" strike="noStrike" dirty="0">
                          <a:solidFill>
                            <a:srgbClr val="000000"/>
                          </a:solidFill>
                          <a:effectLst/>
                          <a:latin typeface="Calibri" panose="020F0502020204030204" pitchFamily="34" charset="0"/>
                        </a:rPr>
                        <a:t>Statistical </a:t>
                      </a:r>
                    </a:p>
                  </a:txBody>
                  <a:tcPr marL="9525" marR="9525" marT="9525" marB="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3175" cap="flat" cmpd="sng" algn="ctr">
                      <a:solidFill>
                        <a:schemeClr val="tx2"/>
                      </a:solidFill>
                      <a:prstDash val="dash"/>
                      <a:round/>
                      <a:headEnd type="none" w="med" len="med"/>
                      <a:tailEnd type="none" w="med" len="med"/>
                    </a:lnT>
                    <a:lnB w="3175" cap="flat" cmpd="sng" algn="ctr">
                      <a:solidFill>
                        <a:schemeClr val="tx2"/>
                      </a:solidFill>
                      <a:prstDash val="dash"/>
                      <a:round/>
                      <a:headEnd type="none" w="med" len="med"/>
                      <a:tailEnd type="none" w="med" len="med"/>
                    </a:lnB>
                    <a:lnTlToBr>
                      <a:noFill/>
                    </a:lnTlToBr>
                    <a:lnBlToTr>
                      <a:noFill/>
                    </a:lnBlToTr>
                    <a:solidFill>
                      <a:schemeClr val="bg1"/>
                    </a:solidFill>
                  </a:tcPr>
                </a:tc>
                <a:tc>
                  <a:txBody>
                    <a:bodyPr/>
                    <a:lstStyle/>
                    <a:p>
                      <a:pPr algn="l" fontAlgn="b"/>
                      <a:r>
                        <a:rPr lang="pt-BR" sz="1200" b="0" i="0" u="none" strike="noStrike" dirty="0">
                          <a:solidFill>
                            <a:srgbClr val="000000"/>
                          </a:solidFill>
                          <a:effectLst/>
                          <a:latin typeface="Calibri" panose="020F0502020204030204" pitchFamily="34" charset="0"/>
                        </a:rPr>
                        <a:t>CPA, reference data(好大夫, </a:t>
                      </a:r>
                      <a:r>
                        <a:rPr lang="zh-CN" altLang="en-US" sz="1200" b="0" i="0" u="none" strike="noStrike" dirty="0">
                          <a:solidFill>
                            <a:srgbClr val="000000"/>
                          </a:solidFill>
                          <a:effectLst/>
                          <a:latin typeface="Calibri" panose="020F0502020204030204" pitchFamily="34" charset="0"/>
                        </a:rPr>
                        <a:t>学会</a:t>
                      </a:r>
                      <a:r>
                        <a:rPr lang="pt-BR" sz="1200" b="0" i="0" u="none" strike="noStrike" dirty="0">
                          <a:solidFill>
                            <a:srgbClr val="000000"/>
                          </a:solidFill>
                          <a:effectLst/>
                          <a:latin typeface="Calibri" panose="020F0502020204030204" pitchFamily="34" charset="0"/>
                        </a:rPr>
                        <a:t> etc.)</a:t>
                      </a:r>
                    </a:p>
                  </a:txBody>
                  <a:tcPr marL="9525" marR="9525" marT="9525" marB="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3175" cap="flat" cmpd="sng" algn="ctr">
                      <a:solidFill>
                        <a:schemeClr val="tx2"/>
                      </a:solidFill>
                      <a:prstDash val="dash"/>
                      <a:round/>
                      <a:headEnd type="none" w="med" len="med"/>
                      <a:tailEnd type="none" w="med" len="med"/>
                    </a:lnT>
                    <a:lnB w="3175" cap="flat" cmpd="sng" algn="ctr">
                      <a:solidFill>
                        <a:schemeClr val="tx2"/>
                      </a:solidFill>
                      <a:prstDash val="dash"/>
                      <a:round/>
                      <a:headEnd type="none" w="med" len="med"/>
                      <a:tailEnd type="none" w="med" len="med"/>
                    </a:lnB>
                    <a:lnTlToBr>
                      <a:noFill/>
                    </a:lnTlToBr>
                    <a:lnBlToTr>
                      <a:noFill/>
                    </a:lnBlToTr>
                    <a:solidFill>
                      <a:schemeClr val="bg1"/>
                    </a:solidFill>
                  </a:tcPr>
                </a:tc>
                <a:tc>
                  <a:txBody>
                    <a:bodyPr/>
                    <a:lstStyle/>
                    <a:p>
                      <a:pPr algn="l" fontAlgn="b"/>
                      <a:r>
                        <a:rPr lang="en-US" sz="1200" b="0" i="0" u="none" strike="noStrike" dirty="0">
                          <a:solidFill>
                            <a:srgbClr val="000000"/>
                          </a:solidFill>
                          <a:effectLst/>
                          <a:latin typeface="Calibri" panose="020F0502020204030204" pitchFamily="34" charset="0"/>
                        </a:rPr>
                        <a:t>Statistical </a:t>
                      </a:r>
                    </a:p>
                  </a:txBody>
                  <a:tcPr marL="9525" marR="9525" marT="9525" marB="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3175" cap="flat" cmpd="sng" algn="ctr">
                      <a:solidFill>
                        <a:schemeClr val="tx2"/>
                      </a:solidFill>
                      <a:prstDash val="dash"/>
                      <a:round/>
                      <a:headEnd type="none" w="med" len="med"/>
                      <a:tailEnd type="none" w="med" len="med"/>
                    </a:lnT>
                    <a:lnB w="3175" cap="flat" cmpd="sng" algn="ctr">
                      <a:solidFill>
                        <a:schemeClr val="tx2"/>
                      </a:solidFill>
                      <a:prstDash val="dash"/>
                      <a:round/>
                      <a:headEnd type="none" w="med" len="med"/>
                      <a:tailEnd type="none" w="med" len="med"/>
                    </a:lnB>
                    <a:lnTlToBr>
                      <a:noFill/>
                    </a:lnTlToBr>
                    <a:lnBlToTr>
                      <a:noFill/>
                    </a:lnBlToTr>
                    <a:solidFill>
                      <a:schemeClr val="bg1"/>
                    </a:solidFill>
                  </a:tcPr>
                </a:tc>
                <a:tc>
                  <a:txBody>
                    <a:bodyPr/>
                    <a:lstStyle/>
                    <a:p>
                      <a:pPr marL="0" marR="0" lvl="0" indent="0" algn="r" defTabSz="914400" rtl="0" eaLnBrk="0" fontAlgn="base" latinLnBrk="0" hangingPunct="0">
                        <a:lnSpc>
                          <a:spcPct val="100000"/>
                        </a:lnSpc>
                        <a:spcBef>
                          <a:spcPct val="0"/>
                        </a:spcBef>
                        <a:spcAft>
                          <a:spcPct val="0"/>
                        </a:spcAft>
                        <a:buClr>
                          <a:schemeClr val="bg2"/>
                        </a:buClr>
                        <a:buSzTx/>
                        <a:buFont typeface="Wingdings" pitchFamily="2" charset="2"/>
                        <a:buNone/>
                        <a:tabLst/>
                        <a:defRPr/>
                      </a:pPr>
                      <a:r>
                        <a:rPr kumimoji="0" lang="en-GB" sz="1200" b="0" i="0" u="none" strike="noStrike" cap="none" normalizeH="0" baseline="0" noProof="0" dirty="0">
                          <a:ln>
                            <a:noFill/>
                          </a:ln>
                          <a:solidFill>
                            <a:schemeClr val="tx1"/>
                          </a:solidFill>
                          <a:effectLst/>
                          <a:latin typeface="Arial" charset="0"/>
                        </a:rPr>
                        <a:t>GO</a:t>
                      </a:r>
                    </a:p>
                  </a:txBody>
                  <a:tcPr marL="72072" marR="90089" marT="0" marB="0" anchor="ctr" horzOverflow="overflow">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3175" cap="flat" cmpd="sng" algn="ctr">
                      <a:solidFill>
                        <a:schemeClr val="tx2"/>
                      </a:solidFill>
                      <a:prstDash val="dash"/>
                      <a:round/>
                      <a:headEnd type="none" w="med" len="med"/>
                      <a:tailEnd type="none" w="med" len="med"/>
                    </a:lnT>
                    <a:lnB w="3175" cap="flat" cmpd="sng" algn="ctr">
                      <a:solidFill>
                        <a:schemeClr val="tx2"/>
                      </a:solidFill>
                      <a:prstDash val="dash"/>
                      <a:round/>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100000"/>
                        </a:lnSpc>
                        <a:spcBef>
                          <a:spcPct val="0"/>
                        </a:spcBef>
                        <a:spcAft>
                          <a:spcPct val="0"/>
                        </a:spcAft>
                        <a:buClr>
                          <a:schemeClr val="bg2"/>
                        </a:buClr>
                        <a:buSzTx/>
                        <a:buFont typeface="Wingdings" pitchFamily="2" charset="2"/>
                        <a:buNone/>
                        <a:tabLst/>
                      </a:pPr>
                      <a:endParaRPr kumimoji="0" lang="en-GB" sz="1200" b="0" i="0" u="none" strike="noStrike" cap="none" normalizeH="0" baseline="0" noProof="0" dirty="0">
                        <a:ln>
                          <a:noFill/>
                        </a:ln>
                        <a:solidFill>
                          <a:schemeClr val="tx1"/>
                        </a:solidFill>
                        <a:effectLst/>
                        <a:latin typeface="Arial" charset="0"/>
                      </a:endParaRPr>
                    </a:p>
                  </a:txBody>
                  <a:tcPr marL="72072" marR="90089" marT="0" marB="0" anchor="ctr" horzOverflow="overflow">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3175" cap="flat" cmpd="sng" algn="ctr">
                      <a:solidFill>
                        <a:schemeClr val="tx2"/>
                      </a:solidFill>
                      <a:prstDash val="dash"/>
                      <a:round/>
                      <a:headEnd type="none" w="med" len="med"/>
                      <a:tailEnd type="none" w="med" len="med"/>
                    </a:lnT>
                    <a:lnB w="3175" cap="flat" cmpd="sng" algn="ctr">
                      <a:solidFill>
                        <a:schemeClr val="tx2"/>
                      </a:solidFill>
                      <a:prstDash val="dash"/>
                      <a:round/>
                      <a:headEnd type="none" w="med" len="med"/>
                      <a:tailEnd type="none" w="med" len="med"/>
                    </a:lnB>
                    <a:lnTlToBr>
                      <a:noFill/>
                    </a:lnTlToBr>
                    <a:lnBlToTr>
                      <a:noFill/>
                    </a:lnBlToTr>
                    <a:noFill/>
                  </a:tcPr>
                </a:tc>
                <a:extLst>
                  <a:ext uri="{0D108BD9-81ED-4DB2-BD59-A6C34878D82A}">
                    <a16:rowId xmlns:a16="http://schemas.microsoft.com/office/drawing/2014/main" val="2744198078"/>
                  </a:ext>
                </a:extLst>
              </a:tr>
              <a:tr h="319165">
                <a:tc>
                  <a:txBody>
                    <a:bodyPr/>
                    <a:lstStyle/>
                    <a:p>
                      <a:pPr algn="l" fontAlgn="b"/>
                      <a:r>
                        <a:rPr lang="en-US" sz="1200" b="0" i="0" u="none" strike="noStrike" dirty="0">
                          <a:solidFill>
                            <a:srgbClr val="000000"/>
                          </a:solidFill>
                          <a:effectLst/>
                          <a:latin typeface="Calibri" panose="020F0502020204030204" pitchFamily="34" charset="0"/>
                        </a:rPr>
                        <a:t>Patients feasibility </a:t>
                      </a:r>
                    </a:p>
                  </a:txBody>
                  <a:tcPr marL="9525" marR="9525" marT="9525" marB="0" anchor="ctr">
                    <a:lnL w="76200" cap="flat" cmpd="sng" algn="ctr">
                      <a:noFill/>
                      <a:prstDash val="solid"/>
                      <a:round/>
                      <a:headEnd type="none" w="med" len="med"/>
                      <a:tailEnd type="none" w="med" len="med"/>
                    </a:lnL>
                    <a:lnR w="76200" cap="flat" cmpd="sng" algn="ctr">
                      <a:solidFill>
                        <a:schemeClr val="bg1"/>
                      </a:solidFill>
                      <a:prstDash val="solid"/>
                      <a:round/>
                      <a:headEnd type="none" w="med" len="med"/>
                      <a:tailEnd type="none" w="med" len="med"/>
                    </a:lnR>
                    <a:lnT w="3175" cap="flat" cmpd="sng" algn="ctr">
                      <a:solidFill>
                        <a:schemeClr val="tx2"/>
                      </a:solidFill>
                      <a:prstDash val="dash"/>
                      <a:round/>
                      <a:headEnd type="none" w="med" len="med"/>
                      <a:tailEnd type="none" w="med" len="med"/>
                    </a:lnT>
                    <a:lnB w="3175" cap="flat" cmpd="sng" algn="ctr">
                      <a:solidFill>
                        <a:schemeClr val="tx2"/>
                      </a:solidFill>
                      <a:prstDash val="dash"/>
                      <a:round/>
                      <a:headEnd type="none" w="med" len="med"/>
                      <a:tailEnd type="none" w="med" len="med"/>
                    </a:lnB>
                    <a:lnTlToBr>
                      <a:noFill/>
                    </a:lnTlToBr>
                    <a:lnBlToTr>
                      <a:noFill/>
                    </a:lnBlToTr>
                    <a:solidFill>
                      <a:schemeClr val="bg1"/>
                    </a:solidFill>
                  </a:tcPr>
                </a:tc>
                <a:tc>
                  <a:txBody>
                    <a:bodyPr/>
                    <a:lstStyle/>
                    <a:p>
                      <a:pPr algn="l" fontAlgn="b"/>
                      <a:r>
                        <a:rPr lang="en-US" sz="1200" b="0" i="0" u="none" strike="noStrike" dirty="0">
                          <a:solidFill>
                            <a:schemeClr val="tx2"/>
                          </a:solidFill>
                          <a:effectLst/>
                          <a:latin typeface="Calibri" panose="020F0502020204030204" pitchFamily="34" charset="0"/>
                        </a:rPr>
                        <a:t>Eligible patients potential </a:t>
                      </a:r>
                    </a:p>
                  </a:txBody>
                  <a:tcPr marL="9525" marR="9525" marT="9525" marB="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3175" cap="flat" cmpd="sng" algn="ctr">
                      <a:solidFill>
                        <a:schemeClr val="tx2"/>
                      </a:solidFill>
                      <a:prstDash val="dash"/>
                      <a:round/>
                      <a:headEnd type="none" w="med" len="med"/>
                      <a:tailEnd type="none" w="med" len="med"/>
                    </a:lnT>
                    <a:lnB w="3175" cap="flat" cmpd="sng" algn="ctr">
                      <a:solidFill>
                        <a:schemeClr val="tx2"/>
                      </a:solidFill>
                      <a:prstDash val="dash"/>
                      <a:round/>
                      <a:headEnd type="none" w="med" len="med"/>
                      <a:tailEnd type="none" w="med" len="med"/>
                    </a:lnB>
                    <a:lnTlToBr>
                      <a:noFill/>
                    </a:lnTlToBr>
                    <a:lnBlToTr>
                      <a:noFill/>
                    </a:lnBlToTr>
                    <a:noFill/>
                  </a:tcPr>
                </a:tc>
                <a:tc>
                  <a:txBody>
                    <a:bodyPr/>
                    <a:lstStyle/>
                    <a:p>
                      <a:pPr algn="l" fontAlgn="b"/>
                      <a:r>
                        <a:rPr lang="en-US" sz="1200" b="0" i="0" u="none" strike="noStrike" dirty="0">
                          <a:solidFill>
                            <a:srgbClr val="000000"/>
                          </a:solidFill>
                          <a:effectLst/>
                          <a:latin typeface="Calibri" panose="020F0502020204030204" pitchFamily="34" charset="0"/>
                        </a:rPr>
                        <a:t>Mining </a:t>
                      </a:r>
                    </a:p>
                  </a:txBody>
                  <a:tcPr marL="9525" marR="9525" marT="9525" marB="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3175" cap="flat" cmpd="sng" algn="ctr">
                      <a:solidFill>
                        <a:schemeClr val="tx2"/>
                      </a:solidFill>
                      <a:prstDash val="dash"/>
                      <a:round/>
                      <a:headEnd type="none" w="med" len="med"/>
                      <a:tailEnd type="none" w="med" len="med"/>
                    </a:lnT>
                    <a:lnB w="3175" cap="flat" cmpd="sng" algn="ctr">
                      <a:solidFill>
                        <a:schemeClr val="tx2"/>
                      </a:solidFill>
                      <a:prstDash val="dash"/>
                      <a:round/>
                      <a:headEnd type="none" w="med" len="med"/>
                      <a:tailEnd type="none" w="med" len="med"/>
                    </a:lnB>
                    <a:lnTlToBr>
                      <a:noFill/>
                    </a:lnTlToBr>
                    <a:lnBlToTr>
                      <a:noFill/>
                    </a:lnBlToTr>
                    <a:solidFill>
                      <a:schemeClr val="bg1"/>
                    </a:solidFill>
                  </a:tcPr>
                </a:tc>
                <a:tc>
                  <a:txBody>
                    <a:bodyPr/>
                    <a:lstStyle/>
                    <a:p>
                      <a:pPr algn="l" fontAlgn="b"/>
                      <a:r>
                        <a:rPr lang="en-US" sz="1200" b="0" i="0" u="none" strike="noStrike" dirty="0">
                          <a:solidFill>
                            <a:srgbClr val="000000"/>
                          </a:solidFill>
                          <a:effectLst/>
                          <a:latin typeface="Calibri" panose="020F0502020204030204" pitchFamily="34" charset="0"/>
                        </a:rPr>
                        <a:t>RWD</a:t>
                      </a:r>
                    </a:p>
                  </a:txBody>
                  <a:tcPr marL="9525" marR="9525" marT="9525" marB="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3175" cap="flat" cmpd="sng" algn="ctr">
                      <a:solidFill>
                        <a:schemeClr val="tx2"/>
                      </a:solidFill>
                      <a:prstDash val="dash"/>
                      <a:round/>
                      <a:headEnd type="none" w="med" len="med"/>
                      <a:tailEnd type="none" w="med" len="med"/>
                    </a:lnT>
                    <a:lnB w="3175" cap="flat" cmpd="sng" algn="ctr">
                      <a:solidFill>
                        <a:schemeClr val="tx2"/>
                      </a:solidFill>
                      <a:prstDash val="dash"/>
                      <a:round/>
                      <a:headEnd type="none" w="med" len="med"/>
                      <a:tailEnd type="none" w="med" len="med"/>
                    </a:lnB>
                    <a:lnTlToBr>
                      <a:noFill/>
                    </a:lnTlToBr>
                    <a:lnBlToTr>
                      <a:noFill/>
                    </a:lnBlToTr>
                    <a:solidFill>
                      <a:schemeClr val="bg1"/>
                    </a:solidFill>
                  </a:tcPr>
                </a:tc>
                <a:tc>
                  <a:txBody>
                    <a:bodyPr/>
                    <a:lstStyle/>
                    <a:p>
                      <a:pPr algn="l" fontAlgn="b"/>
                      <a:r>
                        <a:rPr lang="en-US" sz="1200" b="0" i="0" u="none" strike="noStrike" dirty="0">
                          <a:solidFill>
                            <a:srgbClr val="000000"/>
                          </a:solidFill>
                          <a:effectLst/>
                          <a:latin typeface="Calibri" panose="020F0502020204030204" pitchFamily="34" charset="0"/>
                        </a:rPr>
                        <a:t>Phenotyping  </a:t>
                      </a:r>
                    </a:p>
                  </a:txBody>
                  <a:tcPr marL="9525" marR="9525" marT="9525" marB="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3175" cap="flat" cmpd="sng" algn="ctr">
                      <a:solidFill>
                        <a:schemeClr val="tx2"/>
                      </a:solidFill>
                      <a:prstDash val="dash"/>
                      <a:round/>
                      <a:headEnd type="none" w="med" len="med"/>
                      <a:tailEnd type="none" w="med" len="med"/>
                    </a:lnT>
                    <a:lnB w="3175" cap="flat" cmpd="sng" algn="ctr">
                      <a:solidFill>
                        <a:schemeClr val="tx2"/>
                      </a:solidFill>
                      <a:prstDash val="dash"/>
                      <a:round/>
                      <a:headEnd type="none" w="med" len="med"/>
                      <a:tailEnd type="none" w="med" len="med"/>
                    </a:lnB>
                    <a:lnTlToBr>
                      <a:noFill/>
                    </a:lnTlToBr>
                    <a:lnBlToTr>
                      <a:noFill/>
                    </a:lnBlToTr>
                    <a:solidFill>
                      <a:schemeClr val="bg1"/>
                    </a:solidFill>
                  </a:tcPr>
                </a:tc>
                <a:tc>
                  <a:txBody>
                    <a:bodyPr/>
                    <a:lstStyle/>
                    <a:p>
                      <a:pPr marL="0" marR="0" lvl="0" indent="0" algn="r" defTabSz="914400" rtl="0" eaLnBrk="0" fontAlgn="base" latinLnBrk="0" hangingPunct="0">
                        <a:lnSpc>
                          <a:spcPct val="100000"/>
                        </a:lnSpc>
                        <a:spcBef>
                          <a:spcPct val="0"/>
                        </a:spcBef>
                        <a:spcAft>
                          <a:spcPct val="0"/>
                        </a:spcAft>
                        <a:buClr>
                          <a:schemeClr val="bg2"/>
                        </a:buClr>
                        <a:buSzTx/>
                        <a:buFont typeface="Wingdings" pitchFamily="2" charset="2"/>
                        <a:buNone/>
                        <a:tabLst/>
                      </a:pPr>
                      <a:endParaRPr kumimoji="0" lang="en-GB" sz="1200" b="0" i="0" u="none" strike="noStrike" cap="none" normalizeH="0" baseline="0" noProof="0" dirty="0">
                        <a:ln>
                          <a:noFill/>
                        </a:ln>
                        <a:solidFill>
                          <a:schemeClr val="tx1"/>
                        </a:solidFill>
                        <a:effectLst/>
                        <a:latin typeface="Arial" charset="0"/>
                      </a:endParaRPr>
                    </a:p>
                  </a:txBody>
                  <a:tcPr marL="72072" marR="90089" marT="0" marB="0" anchor="ctr" horzOverflow="overflow">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3175" cap="flat" cmpd="sng" algn="ctr">
                      <a:solidFill>
                        <a:schemeClr val="tx2"/>
                      </a:solidFill>
                      <a:prstDash val="dash"/>
                      <a:round/>
                      <a:headEnd type="none" w="med" len="med"/>
                      <a:tailEnd type="none" w="med" len="med"/>
                    </a:lnT>
                    <a:lnB w="3175" cap="flat" cmpd="sng" algn="ctr">
                      <a:solidFill>
                        <a:schemeClr val="tx2"/>
                      </a:solidFill>
                      <a:prstDash val="dash"/>
                      <a:round/>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100000"/>
                        </a:lnSpc>
                        <a:spcBef>
                          <a:spcPct val="0"/>
                        </a:spcBef>
                        <a:spcAft>
                          <a:spcPct val="0"/>
                        </a:spcAft>
                        <a:buClr>
                          <a:schemeClr val="bg2"/>
                        </a:buClr>
                        <a:buSzTx/>
                        <a:buFont typeface="Wingdings" pitchFamily="2" charset="2"/>
                        <a:buNone/>
                        <a:tabLst/>
                        <a:defRPr/>
                      </a:pPr>
                      <a:r>
                        <a:rPr kumimoji="0" lang="en-GB" sz="1200" b="0" i="0" u="none" strike="noStrike" cap="none" normalizeH="0" baseline="0" noProof="0" dirty="0">
                          <a:ln>
                            <a:noFill/>
                          </a:ln>
                          <a:solidFill>
                            <a:schemeClr val="tx1"/>
                          </a:solidFill>
                          <a:effectLst/>
                          <a:latin typeface="Arial" charset="0"/>
                        </a:rPr>
                        <a:t>GO</a:t>
                      </a:r>
                    </a:p>
                  </a:txBody>
                  <a:tcPr marL="72072" marR="90089" marT="0" marB="0" anchor="ctr" horzOverflow="overflow">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3175" cap="flat" cmpd="sng" algn="ctr">
                      <a:solidFill>
                        <a:schemeClr val="tx2"/>
                      </a:solidFill>
                      <a:prstDash val="dash"/>
                      <a:round/>
                      <a:headEnd type="none" w="med" len="med"/>
                      <a:tailEnd type="none" w="med" len="med"/>
                    </a:lnT>
                    <a:lnB w="3175" cap="flat" cmpd="sng" algn="ctr">
                      <a:solidFill>
                        <a:schemeClr val="tx2"/>
                      </a:solidFill>
                      <a:prstDash val="dash"/>
                      <a:round/>
                      <a:headEnd type="none" w="med" len="med"/>
                      <a:tailEnd type="none" w="med" len="med"/>
                    </a:lnB>
                    <a:lnTlToBr>
                      <a:noFill/>
                    </a:lnTlToBr>
                    <a:lnBlToTr>
                      <a:noFill/>
                    </a:lnBlToTr>
                    <a:noFill/>
                  </a:tcPr>
                </a:tc>
                <a:extLst>
                  <a:ext uri="{0D108BD9-81ED-4DB2-BD59-A6C34878D82A}">
                    <a16:rowId xmlns:a16="http://schemas.microsoft.com/office/drawing/2014/main" val="1201044572"/>
                  </a:ext>
                </a:extLst>
              </a:tr>
              <a:tr h="573506">
                <a:tc>
                  <a:txBody>
                    <a:bodyPr/>
                    <a:lstStyle/>
                    <a:p>
                      <a:pPr algn="l" fontAlgn="b"/>
                      <a:r>
                        <a:rPr lang="en-US" sz="1200" b="0" i="0" u="none" strike="noStrike" dirty="0">
                          <a:solidFill>
                            <a:srgbClr val="000000"/>
                          </a:solidFill>
                          <a:effectLst/>
                          <a:latin typeface="Calibri" panose="020F0502020204030204" pitchFamily="34" charset="0"/>
                        </a:rPr>
                        <a:t>Patients feasibility </a:t>
                      </a:r>
                    </a:p>
                  </a:txBody>
                  <a:tcPr marL="9525" marR="9525" marT="9525" marB="0" anchor="ctr">
                    <a:lnL w="76200" cap="flat" cmpd="sng" algn="ctr">
                      <a:noFill/>
                      <a:prstDash val="solid"/>
                      <a:round/>
                      <a:headEnd type="none" w="med" len="med"/>
                      <a:tailEnd type="none" w="med" len="med"/>
                    </a:lnL>
                    <a:lnR w="76200" cap="flat" cmpd="sng" algn="ctr">
                      <a:solidFill>
                        <a:schemeClr val="bg1"/>
                      </a:solidFill>
                      <a:prstDash val="solid"/>
                      <a:round/>
                      <a:headEnd type="none" w="med" len="med"/>
                      <a:tailEnd type="none" w="med" len="med"/>
                    </a:lnR>
                    <a:lnT w="3175" cap="flat" cmpd="sng" algn="ctr">
                      <a:solidFill>
                        <a:schemeClr val="tx2"/>
                      </a:solidFill>
                      <a:prstDash val="dash"/>
                      <a:round/>
                      <a:headEnd type="none" w="med" len="med"/>
                      <a:tailEnd type="none" w="med" len="med"/>
                    </a:lnT>
                    <a:lnB w="3175" cap="flat" cmpd="sng" algn="ctr">
                      <a:solidFill>
                        <a:schemeClr val="tx2"/>
                      </a:solidFill>
                      <a:prstDash val="dash"/>
                      <a:round/>
                      <a:headEnd type="none" w="med" len="med"/>
                      <a:tailEnd type="none" w="med" len="med"/>
                    </a:lnB>
                    <a:lnTlToBr>
                      <a:noFill/>
                    </a:lnTlToBr>
                    <a:lnBlToTr>
                      <a:noFill/>
                    </a:lnBlToTr>
                    <a:solidFill>
                      <a:schemeClr val="bg1"/>
                    </a:solidFill>
                  </a:tcPr>
                </a:tc>
                <a:tc>
                  <a:txBody>
                    <a:bodyPr/>
                    <a:lstStyle/>
                    <a:p>
                      <a:pPr algn="l" fontAlgn="b"/>
                      <a:r>
                        <a:rPr lang="en-US" sz="1200" b="0" i="0" u="none" strike="noStrike" dirty="0">
                          <a:solidFill>
                            <a:schemeClr val="accent2"/>
                          </a:solidFill>
                          <a:effectLst/>
                          <a:latin typeface="Calibri" panose="020F0502020204030204" pitchFamily="34" charset="0"/>
                        </a:rPr>
                        <a:t>Competitor intelligence</a:t>
                      </a:r>
                    </a:p>
                  </a:txBody>
                  <a:tcPr marL="9525" marR="9525" marT="9525" marB="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3175" cap="flat" cmpd="sng" algn="ctr">
                      <a:solidFill>
                        <a:schemeClr val="tx2"/>
                      </a:solidFill>
                      <a:prstDash val="dash"/>
                      <a:round/>
                      <a:headEnd type="none" w="med" len="med"/>
                      <a:tailEnd type="none" w="med" len="med"/>
                    </a:lnT>
                    <a:lnB w="3175" cap="flat" cmpd="sng" algn="ctr">
                      <a:solidFill>
                        <a:schemeClr val="tx2"/>
                      </a:solidFill>
                      <a:prstDash val="dash"/>
                      <a:round/>
                      <a:headEnd type="none" w="med" len="med"/>
                      <a:tailEnd type="none" w="med" len="med"/>
                    </a:lnB>
                    <a:lnTlToBr>
                      <a:noFill/>
                    </a:lnTlToBr>
                    <a:lnBlToTr>
                      <a:noFill/>
                    </a:lnBlToTr>
                    <a:noFill/>
                  </a:tcPr>
                </a:tc>
                <a:tc>
                  <a:txBody>
                    <a:bodyPr/>
                    <a:lstStyle/>
                    <a:p>
                      <a:pPr algn="l" fontAlgn="b"/>
                      <a:r>
                        <a:rPr lang="en-US" sz="1200" b="0" i="0" u="none" strike="noStrike" dirty="0">
                          <a:solidFill>
                            <a:srgbClr val="000000"/>
                          </a:solidFill>
                          <a:effectLst/>
                          <a:latin typeface="Calibri" panose="020F0502020204030204" pitchFamily="34" charset="0"/>
                        </a:rPr>
                        <a:t>Descriptive</a:t>
                      </a:r>
                    </a:p>
                  </a:txBody>
                  <a:tcPr marL="9525" marR="9525" marT="9525" marB="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3175" cap="flat" cmpd="sng" algn="ctr">
                      <a:solidFill>
                        <a:schemeClr val="tx2"/>
                      </a:solidFill>
                      <a:prstDash val="dash"/>
                      <a:round/>
                      <a:headEnd type="none" w="med" len="med"/>
                      <a:tailEnd type="none" w="med" len="med"/>
                    </a:lnT>
                    <a:lnB w="3175" cap="flat" cmpd="sng" algn="ctr">
                      <a:solidFill>
                        <a:schemeClr val="tx2"/>
                      </a:solidFill>
                      <a:prstDash val="dash"/>
                      <a:round/>
                      <a:headEnd type="none" w="med" len="med"/>
                      <a:tailEnd type="none" w="med" len="med"/>
                    </a:lnB>
                    <a:lnTlToBr>
                      <a:noFill/>
                    </a:lnTlToBr>
                    <a:lnBlToTr>
                      <a:noFill/>
                    </a:lnBlToTr>
                    <a:solidFill>
                      <a:schemeClr val="bg1"/>
                    </a:solidFill>
                  </a:tcPr>
                </a:tc>
                <a:tc>
                  <a:txBody>
                    <a:bodyPr/>
                    <a:lstStyle/>
                    <a:p>
                      <a:pPr algn="l" fontAlgn="b"/>
                      <a:r>
                        <a:rPr lang="en-US" sz="1200" b="0" i="0" u="none" strike="noStrike" dirty="0">
                          <a:solidFill>
                            <a:srgbClr val="000000"/>
                          </a:solidFill>
                          <a:effectLst/>
                          <a:latin typeface="Calibri" panose="020F0502020204030204" pitchFamily="34" charset="0"/>
                        </a:rPr>
                        <a:t>http://www.chinadrugtrials.org.cn/index.html</a:t>
                      </a:r>
                    </a:p>
                  </a:txBody>
                  <a:tcPr marL="9525" marR="9525" marT="9525" marB="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3175" cap="flat" cmpd="sng" algn="ctr">
                      <a:solidFill>
                        <a:schemeClr val="tx2"/>
                      </a:solidFill>
                      <a:prstDash val="dash"/>
                      <a:round/>
                      <a:headEnd type="none" w="med" len="med"/>
                      <a:tailEnd type="none" w="med" len="med"/>
                    </a:lnT>
                    <a:lnB w="3175" cap="flat" cmpd="sng" algn="ctr">
                      <a:solidFill>
                        <a:schemeClr val="tx2"/>
                      </a:solidFill>
                      <a:prstDash val="dash"/>
                      <a:round/>
                      <a:headEnd type="none" w="med" len="med"/>
                      <a:tailEnd type="none" w="med" len="med"/>
                    </a:lnB>
                    <a:lnTlToBr>
                      <a:noFill/>
                    </a:lnTlToBr>
                    <a:lnBlToTr>
                      <a:noFill/>
                    </a:lnBlToTr>
                    <a:solidFill>
                      <a:schemeClr val="bg1"/>
                    </a:solidFill>
                  </a:tcPr>
                </a:tc>
                <a:tc>
                  <a:txBody>
                    <a:bodyPr/>
                    <a:lstStyle/>
                    <a:p>
                      <a:pPr algn="l" fontAlgn="b"/>
                      <a:r>
                        <a:rPr lang="en-US" sz="1200" b="0" i="0" u="none" strike="noStrike" dirty="0">
                          <a:solidFill>
                            <a:srgbClr val="000000"/>
                          </a:solidFill>
                          <a:effectLst/>
                          <a:latin typeface="Calibri" panose="020F0502020204030204" pitchFamily="34" charset="0"/>
                        </a:rPr>
                        <a:t>Descriptive</a:t>
                      </a:r>
                    </a:p>
                  </a:txBody>
                  <a:tcPr marL="9525" marR="9525" marT="9525" marB="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3175" cap="flat" cmpd="sng" algn="ctr">
                      <a:solidFill>
                        <a:schemeClr val="tx2"/>
                      </a:solidFill>
                      <a:prstDash val="dash"/>
                      <a:round/>
                      <a:headEnd type="none" w="med" len="med"/>
                      <a:tailEnd type="none" w="med" len="med"/>
                    </a:lnT>
                    <a:lnB w="3175" cap="flat" cmpd="sng" algn="ctr">
                      <a:solidFill>
                        <a:schemeClr val="tx2"/>
                      </a:solidFill>
                      <a:prstDash val="dash"/>
                      <a:round/>
                      <a:headEnd type="none" w="med" len="med"/>
                      <a:tailEnd type="none" w="med" len="med"/>
                    </a:lnB>
                    <a:lnTlToBr>
                      <a:noFill/>
                    </a:lnTlToBr>
                    <a:lnBlToTr>
                      <a:noFill/>
                    </a:lnBlToTr>
                    <a:solidFill>
                      <a:schemeClr val="bg1"/>
                    </a:solidFill>
                  </a:tcPr>
                </a:tc>
                <a:tc>
                  <a:txBody>
                    <a:bodyPr/>
                    <a:lstStyle/>
                    <a:p>
                      <a:pPr marL="0" marR="0" lvl="0" indent="0" algn="r" defTabSz="914400" rtl="0" eaLnBrk="0" fontAlgn="base" latinLnBrk="0" hangingPunct="0">
                        <a:lnSpc>
                          <a:spcPct val="100000"/>
                        </a:lnSpc>
                        <a:spcBef>
                          <a:spcPct val="0"/>
                        </a:spcBef>
                        <a:spcAft>
                          <a:spcPct val="0"/>
                        </a:spcAft>
                        <a:buClr>
                          <a:schemeClr val="bg2"/>
                        </a:buClr>
                        <a:buSzTx/>
                        <a:buFont typeface="Wingdings" pitchFamily="2" charset="2"/>
                        <a:buNone/>
                        <a:tabLst/>
                      </a:pPr>
                      <a:r>
                        <a:rPr kumimoji="0" lang="en-GB" sz="1200" b="0" i="0" u="none" strike="noStrike" cap="none" normalizeH="0" baseline="0" noProof="0" dirty="0">
                          <a:ln>
                            <a:noFill/>
                          </a:ln>
                          <a:solidFill>
                            <a:schemeClr val="tx1"/>
                          </a:solidFill>
                          <a:effectLst/>
                          <a:latin typeface="Arial" charset="0"/>
                        </a:rPr>
                        <a:t>GO</a:t>
                      </a:r>
                    </a:p>
                  </a:txBody>
                  <a:tcPr marL="72072" marR="90089" marT="0" marB="0" anchor="ctr" horzOverflow="overflow">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3175" cap="flat" cmpd="sng" algn="ctr">
                      <a:solidFill>
                        <a:schemeClr val="tx2"/>
                      </a:solidFill>
                      <a:prstDash val="dash"/>
                      <a:round/>
                      <a:headEnd type="none" w="med" len="med"/>
                      <a:tailEnd type="none" w="med" len="med"/>
                    </a:lnT>
                    <a:lnB w="3175" cap="flat" cmpd="sng" algn="ctr">
                      <a:solidFill>
                        <a:schemeClr val="tx2"/>
                      </a:solidFill>
                      <a:prstDash val="dash"/>
                      <a:round/>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100000"/>
                        </a:lnSpc>
                        <a:spcBef>
                          <a:spcPct val="0"/>
                        </a:spcBef>
                        <a:spcAft>
                          <a:spcPct val="0"/>
                        </a:spcAft>
                        <a:buClr>
                          <a:schemeClr val="bg2"/>
                        </a:buClr>
                        <a:buSzTx/>
                        <a:buFont typeface="Wingdings" pitchFamily="2" charset="2"/>
                        <a:buNone/>
                        <a:tabLst/>
                      </a:pPr>
                      <a:endParaRPr kumimoji="0" lang="en-GB" sz="1200" b="0" i="0" u="none" strike="noStrike" cap="none" normalizeH="0" baseline="0" noProof="0" dirty="0">
                        <a:ln>
                          <a:noFill/>
                        </a:ln>
                        <a:solidFill>
                          <a:schemeClr val="tx1"/>
                        </a:solidFill>
                        <a:effectLst/>
                        <a:latin typeface="Arial" charset="0"/>
                      </a:endParaRPr>
                    </a:p>
                  </a:txBody>
                  <a:tcPr marL="72072" marR="90089" marT="0" marB="0" anchor="ctr" horzOverflow="overflow">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3175" cap="flat" cmpd="sng" algn="ctr">
                      <a:solidFill>
                        <a:schemeClr val="tx2"/>
                      </a:solidFill>
                      <a:prstDash val="dash"/>
                      <a:round/>
                      <a:headEnd type="none" w="med" len="med"/>
                      <a:tailEnd type="none" w="med" len="med"/>
                    </a:lnT>
                    <a:lnB w="3175" cap="flat" cmpd="sng" algn="ctr">
                      <a:solidFill>
                        <a:schemeClr val="tx2"/>
                      </a:solidFill>
                      <a:prstDash val="dash"/>
                      <a:round/>
                      <a:headEnd type="none" w="med" len="med"/>
                      <a:tailEnd type="none" w="med" len="med"/>
                    </a:lnB>
                    <a:lnTlToBr>
                      <a:noFill/>
                    </a:lnTlToBr>
                    <a:lnBlToTr>
                      <a:noFill/>
                    </a:lnBlToTr>
                    <a:noFill/>
                  </a:tcPr>
                </a:tc>
                <a:extLst>
                  <a:ext uri="{0D108BD9-81ED-4DB2-BD59-A6C34878D82A}">
                    <a16:rowId xmlns:a16="http://schemas.microsoft.com/office/drawing/2014/main" val="427645037"/>
                  </a:ext>
                </a:extLst>
              </a:tr>
              <a:tr h="319165">
                <a:tc>
                  <a:txBody>
                    <a:bodyPr/>
                    <a:lstStyle/>
                    <a:p>
                      <a:pPr algn="l" fontAlgn="b"/>
                      <a:r>
                        <a:rPr lang="en-US" sz="1200" b="0" i="0" u="none" strike="noStrike" dirty="0">
                          <a:solidFill>
                            <a:srgbClr val="000000"/>
                          </a:solidFill>
                          <a:effectLst/>
                          <a:latin typeface="Calibri" panose="020F0502020204030204" pitchFamily="34" charset="0"/>
                        </a:rPr>
                        <a:t>Patients feasibility </a:t>
                      </a:r>
                    </a:p>
                  </a:txBody>
                  <a:tcPr marL="9525" marR="9525" marT="9525" marB="0" anchor="ctr">
                    <a:lnL w="76200" cap="flat" cmpd="sng" algn="ctr">
                      <a:noFill/>
                      <a:prstDash val="solid"/>
                      <a:round/>
                      <a:headEnd type="none" w="med" len="med"/>
                      <a:tailEnd type="none" w="med" len="med"/>
                    </a:lnL>
                    <a:lnR w="76200" cap="flat" cmpd="sng" algn="ctr">
                      <a:solidFill>
                        <a:schemeClr val="bg1"/>
                      </a:solidFill>
                      <a:prstDash val="solid"/>
                      <a:round/>
                      <a:headEnd type="none" w="med" len="med"/>
                      <a:tailEnd type="none" w="med" len="med"/>
                    </a:lnR>
                    <a:lnT w="3175" cap="flat" cmpd="sng" algn="ctr">
                      <a:solidFill>
                        <a:schemeClr val="tx2"/>
                      </a:solidFill>
                      <a:prstDash val="dash"/>
                      <a:round/>
                      <a:headEnd type="none" w="med" len="med"/>
                      <a:tailEnd type="none" w="med" len="med"/>
                    </a:lnT>
                    <a:lnB w="3175" cap="flat" cmpd="sng" algn="ctr">
                      <a:solidFill>
                        <a:schemeClr val="tx2"/>
                      </a:solidFill>
                      <a:prstDash val="dash"/>
                      <a:round/>
                      <a:headEnd type="none" w="med" len="med"/>
                      <a:tailEnd type="none" w="med" len="med"/>
                    </a:lnB>
                    <a:lnTlToBr>
                      <a:noFill/>
                    </a:lnTlToBr>
                    <a:lnBlToTr>
                      <a:noFill/>
                    </a:lnBlToTr>
                    <a:solidFill>
                      <a:schemeClr val="bg1"/>
                    </a:solidFill>
                  </a:tcPr>
                </a:tc>
                <a:tc>
                  <a:txBody>
                    <a:bodyPr/>
                    <a:lstStyle/>
                    <a:p>
                      <a:pPr algn="l" fontAlgn="b"/>
                      <a:r>
                        <a:rPr lang="en-US" sz="1200" b="0" i="0" u="none" strike="noStrike" dirty="0">
                          <a:solidFill>
                            <a:schemeClr val="accent2"/>
                          </a:solidFill>
                          <a:effectLst/>
                          <a:latin typeface="Calibri" panose="020F0502020204030204" pitchFamily="34" charset="0"/>
                        </a:rPr>
                        <a:t>recruitment simulation</a:t>
                      </a:r>
                    </a:p>
                  </a:txBody>
                  <a:tcPr marL="9525" marR="9525" marT="9525" marB="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3175" cap="flat" cmpd="sng" algn="ctr">
                      <a:solidFill>
                        <a:schemeClr val="tx2"/>
                      </a:solidFill>
                      <a:prstDash val="dash"/>
                      <a:round/>
                      <a:headEnd type="none" w="med" len="med"/>
                      <a:tailEnd type="none" w="med" len="med"/>
                    </a:lnT>
                    <a:lnB w="3175" cap="flat" cmpd="sng" algn="ctr">
                      <a:solidFill>
                        <a:schemeClr val="tx2"/>
                      </a:solidFill>
                      <a:prstDash val="dash"/>
                      <a:round/>
                      <a:headEnd type="none" w="med" len="med"/>
                      <a:tailEnd type="none" w="med" len="med"/>
                    </a:lnB>
                    <a:lnTlToBr>
                      <a:noFill/>
                    </a:lnTlToBr>
                    <a:lnBlToTr>
                      <a:noFill/>
                    </a:lnBlToTr>
                    <a:noFill/>
                  </a:tcPr>
                </a:tc>
                <a:tc>
                  <a:txBody>
                    <a:bodyPr/>
                    <a:lstStyle/>
                    <a:p>
                      <a:pPr algn="l" fontAlgn="b"/>
                      <a:r>
                        <a:rPr lang="en-US" sz="1200" b="0" i="0" u="none" strike="noStrike" dirty="0">
                          <a:solidFill>
                            <a:srgbClr val="000000"/>
                          </a:solidFill>
                          <a:effectLst/>
                          <a:latin typeface="Calibri" panose="020F0502020204030204" pitchFamily="34" charset="0"/>
                        </a:rPr>
                        <a:t>Simulation</a:t>
                      </a:r>
                    </a:p>
                  </a:txBody>
                  <a:tcPr marL="9525" marR="9525" marT="9525" marB="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3175" cap="flat" cmpd="sng" algn="ctr">
                      <a:solidFill>
                        <a:schemeClr val="tx2"/>
                      </a:solidFill>
                      <a:prstDash val="dash"/>
                      <a:round/>
                      <a:headEnd type="none" w="med" len="med"/>
                      <a:tailEnd type="none" w="med" len="med"/>
                    </a:lnT>
                    <a:lnB w="3175" cap="flat" cmpd="sng" algn="ctr">
                      <a:solidFill>
                        <a:schemeClr val="tx2"/>
                      </a:solidFill>
                      <a:prstDash val="dash"/>
                      <a:round/>
                      <a:headEnd type="none" w="med" len="med"/>
                      <a:tailEnd type="none" w="med" len="med"/>
                    </a:lnB>
                    <a:lnTlToBr>
                      <a:noFill/>
                    </a:lnTlToBr>
                    <a:lnBlToTr>
                      <a:noFill/>
                    </a:lnBlToTr>
                    <a:solidFill>
                      <a:schemeClr val="bg1"/>
                    </a:solidFill>
                  </a:tcPr>
                </a:tc>
                <a:tc>
                  <a:txBody>
                    <a:bodyPr/>
                    <a:lstStyle/>
                    <a:p>
                      <a:pPr algn="l" fontAlgn="b"/>
                      <a:r>
                        <a:rPr lang="en-US" sz="1200" b="0" i="0" u="none" strike="noStrike" dirty="0">
                          <a:solidFill>
                            <a:srgbClr val="000000"/>
                          </a:solidFill>
                          <a:effectLst/>
                          <a:latin typeface="Calibri" panose="020F0502020204030204" pitchFamily="34" charset="0"/>
                        </a:rPr>
                        <a:t>site trove/experience </a:t>
                      </a:r>
                    </a:p>
                  </a:txBody>
                  <a:tcPr marL="9525" marR="9525" marT="9525" marB="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3175" cap="flat" cmpd="sng" algn="ctr">
                      <a:solidFill>
                        <a:schemeClr val="tx2"/>
                      </a:solidFill>
                      <a:prstDash val="dash"/>
                      <a:round/>
                      <a:headEnd type="none" w="med" len="med"/>
                      <a:tailEnd type="none" w="med" len="med"/>
                    </a:lnT>
                    <a:lnB w="3175" cap="flat" cmpd="sng" algn="ctr">
                      <a:solidFill>
                        <a:schemeClr val="tx2"/>
                      </a:solidFill>
                      <a:prstDash val="dash"/>
                      <a:round/>
                      <a:headEnd type="none" w="med" len="med"/>
                      <a:tailEnd type="none" w="med" len="med"/>
                    </a:lnB>
                    <a:lnTlToBr>
                      <a:noFill/>
                    </a:lnTlToBr>
                    <a:lnBlToTr>
                      <a:noFill/>
                    </a:lnBlToTr>
                    <a:solidFill>
                      <a:schemeClr val="bg1"/>
                    </a:solidFill>
                  </a:tcPr>
                </a:tc>
                <a:tc>
                  <a:txBody>
                    <a:bodyPr/>
                    <a:lstStyle/>
                    <a:p>
                      <a:pPr algn="l" fontAlgn="b"/>
                      <a:r>
                        <a:rPr lang="en-US" sz="1200" b="0" i="0" u="none" strike="noStrike" dirty="0">
                          <a:solidFill>
                            <a:srgbClr val="000000"/>
                          </a:solidFill>
                          <a:effectLst/>
                          <a:latin typeface="Calibri" panose="020F0502020204030204" pitchFamily="34" charset="0"/>
                        </a:rPr>
                        <a:t>Simulation</a:t>
                      </a:r>
                    </a:p>
                  </a:txBody>
                  <a:tcPr marL="9525" marR="9525" marT="9525" marB="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3175" cap="flat" cmpd="sng" algn="ctr">
                      <a:solidFill>
                        <a:schemeClr val="tx2"/>
                      </a:solidFill>
                      <a:prstDash val="dash"/>
                      <a:round/>
                      <a:headEnd type="none" w="med" len="med"/>
                      <a:tailEnd type="none" w="med" len="med"/>
                    </a:lnT>
                    <a:lnB w="3175" cap="flat" cmpd="sng" algn="ctr">
                      <a:solidFill>
                        <a:schemeClr val="tx2"/>
                      </a:solidFill>
                      <a:prstDash val="dash"/>
                      <a:round/>
                      <a:headEnd type="none" w="med" len="med"/>
                      <a:tailEnd type="none" w="med" len="med"/>
                    </a:lnB>
                    <a:lnTlToBr>
                      <a:noFill/>
                    </a:lnTlToBr>
                    <a:lnBlToTr>
                      <a:noFill/>
                    </a:lnBlToTr>
                    <a:solidFill>
                      <a:schemeClr val="bg1"/>
                    </a:solidFill>
                  </a:tcPr>
                </a:tc>
                <a:tc>
                  <a:txBody>
                    <a:bodyPr/>
                    <a:lstStyle/>
                    <a:p>
                      <a:pPr marL="0" marR="0" lvl="0" indent="0" algn="r" defTabSz="914400" rtl="0" eaLnBrk="0" fontAlgn="base" latinLnBrk="0" hangingPunct="0">
                        <a:lnSpc>
                          <a:spcPct val="100000"/>
                        </a:lnSpc>
                        <a:spcBef>
                          <a:spcPct val="0"/>
                        </a:spcBef>
                        <a:spcAft>
                          <a:spcPct val="0"/>
                        </a:spcAft>
                        <a:buClr>
                          <a:srgbClr val="624963"/>
                        </a:buClr>
                        <a:buSzTx/>
                        <a:buFont typeface="Wingdings" pitchFamily="2" charset="2"/>
                        <a:buNone/>
                        <a:tabLst/>
                        <a:defRPr/>
                      </a:pPr>
                      <a:r>
                        <a:rPr kumimoji="0" lang="en-GB" sz="1200" b="0" i="0" u="none" strike="noStrike" kern="1200" cap="none" spc="0" normalizeH="0" baseline="0" noProof="0" dirty="0">
                          <a:ln>
                            <a:noFill/>
                          </a:ln>
                          <a:solidFill>
                            <a:srgbClr val="000000"/>
                          </a:solidFill>
                          <a:effectLst/>
                          <a:uLnTx/>
                          <a:uFillTx/>
                          <a:latin typeface="Arial" charset="0"/>
                          <a:cs typeface="Arial"/>
                        </a:rPr>
                        <a:t>GO</a:t>
                      </a:r>
                    </a:p>
                  </a:txBody>
                  <a:tcPr marL="72072" marR="90089" marT="0" marB="0" anchor="ctr" horzOverflow="overflow">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3175" cap="flat" cmpd="sng" algn="ctr">
                      <a:solidFill>
                        <a:schemeClr val="tx2"/>
                      </a:solidFill>
                      <a:prstDash val="dash"/>
                      <a:round/>
                      <a:headEnd type="none" w="med" len="med"/>
                      <a:tailEnd type="none" w="med" len="med"/>
                    </a:lnT>
                    <a:lnB w="3175" cap="flat" cmpd="sng" algn="ctr">
                      <a:solidFill>
                        <a:schemeClr val="tx2"/>
                      </a:solidFill>
                      <a:prstDash val="dash"/>
                      <a:round/>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100000"/>
                        </a:lnSpc>
                        <a:spcBef>
                          <a:spcPct val="0"/>
                        </a:spcBef>
                        <a:spcAft>
                          <a:spcPct val="0"/>
                        </a:spcAft>
                        <a:buClr>
                          <a:schemeClr val="bg2"/>
                        </a:buClr>
                        <a:buSzTx/>
                        <a:buFont typeface="Wingdings" pitchFamily="2" charset="2"/>
                        <a:buNone/>
                        <a:tabLst/>
                      </a:pPr>
                      <a:endParaRPr kumimoji="0" lang="en-GB" sz="1200" b="0" i="0" u="none" strike="noStrike" cap="none" normalizeH="0" baseline="0" noProof="0" dirty="0">
                        <a:ln>
                          <a:noFill/>
                        </a:ln>
                        <a:solidFill>
                          <a:schemeClr val="tx1"/>
                        </a:solidFill>
                        <a:effectLst/>
                        <a:latin typeface="Arial" charset="0"/>
                      </a:endParaRPr>
                    </a:p>
                  </a:txBody>
                  <a:tcPr marL="72072" marR="90089" marT="0" marB="0" anchor="ctr" horzOverflow="overflow">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3175" cap="flat" cmpd="sng" algn="ctr">
                      <a:solidFill>
                        <a:schemeClr val="tx2"/>
                      </a:solidFill>
                      <a:prstDash val="dash"/>
                      <a:round/>
                      <a:headEnd type="none" w="med" len="med"/>
                      <a:tailEnd type="none" w="med" len="med"/>
                    </a:lnT>
                    <a:lnB w="3175" cap="flat" cmpd="sng" algn="ctr">
                      <a:solidFill>
                        <a:schemeClr val="tx2"/>
                      </a:solidFill>
                      <a:prstDash val="dash"/>
                      <a:round/>
                      <a:headEnd type="none" w="med" len="med"/>
                      <a:tailEnd type="none" w="med" len="med"/>
                    </a:lnB>
                    <a:lnTlToBr>
                      <a:noFill/>
                    </a:lnTlToBr>
                    <a:lnBlToTr>
                      <a:noFill/>
                    </a:lnBlToTr>
                    <a:noFill/>
                  </a:tcPr>
                </a:tc>
                <a:extLst>
                  <a:ext uri="{0D108BD9-81ED-4DB2-BD59-A6C34878D82A}">
                    <a16:rowId xmlns:a16="http://schemas.microsoft.com/office/drawing/2014/main" val="3966229421"/>
                  </a:ext>
                </a:extLst>
              </a:tr>
              <a:tr h="573506">
                <a:tc>
                  <a:txBody>
                    <a:bodyPr/>
                    <a:lstStyle/>
                    <a:p>
                      <a:pPr algn="l" fontAlgn="b"/>
                      <a:r>
                        <a:rPr lang="en-US" sz="1200" b="0" i="0" u="none" strike="noStrike" dirty="0">
                          <a:solidFill>
                            <a:srgbClr val="000000"/>
                          </a:solidFill>
                          <a:effectLst/>
                          <a:latin typeface="Calibri" panose="020F0502020204030204" pitchFamily="34" charset="0"/>
                        </a:rPr>
                        <a:t>Investigators feasibility </a:t>
                      </a:r>
                    </a:p>
                  </a:txBody>
                  <a:tcPr marL="9525" marR="9525" marT="9525" marB="0" anchor="ctr">
                    <a:lnL w="76200" cap="flat" cmpd="sng" algn="ctr">
                      <a:noFill/>
                      <a:prstDash val="solid"/>
                      <a:round/>
                      <a:headEnd type="none" w="med" len="med"/>
                      <a:tailEnd type="none" w="med" len="med"/>
                    </a:lnL>
                    <a:lnR w="76200" cap="flat" cmpd="sng" algn="ctr">
                      <a:solidFill>
                        <a:schemeClr val="bg1"/>
                      </a:solidFill>
                      <a:prstDash val="solid"/>
                      <a:round/>
                      <a:headEnd type="none" w="med" len="med"/>
                      <a:tailEnd type="none" w="med" len="med"/>
                    </a:lnR>
                    <a:lnT w="3175" cap="flat" cmpd="sng" algn="ctr">
                      <a:solidFill>
                        <a:schemeClr val="tx2"/>
                      </a:solidFill>
                      <a:prstDash val="dash"/>
                      <a:round/>
                      <a:headEnd type="none" w="med" len="med"/>
                      <a:tailEnd type="none" w="med" len="med"/>
                    </a:lnT>
                    <a:lnB w="3175" cap="flat" cmpd="sng" algn="ctr">
                      <a:solidFill>
                        <a:schemeClr val="tx2"/>
                      </a:solidFill>
                      <a:prstDash val="dash"/>
                      <a:round/>
                      <a:headEnd type="none" w="med" len="med"/>
                      <a:tailEnd type="none" w="med" len="med"/>
                    </a:lnB>
                    <a:lnTlToBr>
                      <a:noFill/>
                    </a:lnTlToBr>
                    <a:lnBlToTr>
                      <a:noFill/>
                    </a:lnBlToTr>
                    <a:solidFill>
                      <a:schemeClr val="bg1"/>
                    </a:solidFill>
                  </a:tcPr>
                </a:tc>
                <a:tc>
                  <a:txBody>
                    <a:bodyPr/>
                    <a:lstStyle/>
                    <a:p>
                      <a:pPr algn="l" fontAlgn="b"/>
                      <a:r>
                        <a:rPr lang="en-US" sz="1200" b="0" i="0" u="none" strike="noStrike" dirty="0">
                          <a:solidFill>
                            <a:schemeClr val="accent2"/>
                          </a:solidFill>
                          <a:effectLst/>
                          <a:latin typeface="Calibri" panose="020F0502020204030204" pitchFamily="34" charset="0"/>
                        </a:rPr>
                        <a:t>Collaboration intelligence </a:t>
                      </a:r>
                    </a:p>
                  </a:txBody>
                  <a:tcPr marL="9525" marR="9525" marT="9525" marB="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3175" cap="flat" cmpd="sng" algn="ctr">
                      <a:solidFill>
                        <a:schemeClr val="tx2"/>
                      </a:solidFill>
                      <a:prstDash val="dash"/>
                      <a:round/>
                      <a:headEnd type="none" w="med" len="med"/>
                      <a:tailEnd type="none" w="med" len="med"/>
                    </a:lnT>
                    <a:lnB w="3175" cap="flat" cmpd="sng" algn="ctr">
                      <a:solidFill>
                        <a:schemeClr val="tx2"/>
                      </a:solidFill>
                      <a:prstDash val="dash"/>
                      <a:round/>
                      <a:headEnd type="none" w="med" len="med"/>
                      <a:tailEnd type="none" w="med" len="med"/>
                    </a:lnB>
                    <a:lnTlToBr>
                      <a:noFill/>
                    </a:lnTlToBr>
                    <a:lnBlToTr>
                      <a:noFill/>
                    </a:lnBlToTr>
                    <a:noFill/>
                  </a:tcPr>
                </a:tc>
                <a:tc>
                  <a:txBody>
                    <a:bodyPr/>
                    <a:lstStyle/>
                    <a:p>
                      <a:pPr algn="l" fontAlgn="b"/>
                      <a:r>
                        <a:rPr lang="en-US" sz="1200" b="0" i="0" u="none" strike="noStrike" dirty="0">
                          <a:solidFill>
                            <a:srgbClr val="000000"/>
                          </a:solidFill>
                          <a:effectLst/>
                          <a:latin typeface="Calibri" panose="020F0502020204030204" pitchFamily="34" charset="0"/>
                        </a:rPr>
                        <a:t>Descriptive</a:t>
                      </a:r>
                    </a:p>
                  </a:txBody>
                  <a:tcPr marL="9525" marR="9525" marT="9525" marB="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3175" cap="flat" cmpd="sng" algn="ctr">
                      <a:solidFill>
                        <a:schemeClr val="tx2"/>
                      </a:solidFill>
                      <a:prstDash val="dash"/>
                      <a:round/>
                      <a:headEnd type="none" w="med" len="med"/>
                      <a:tailEnd type="none" w="med" len="med"/>
                    </a:lnT>
                    <a:lnB w="3175" cap="flat" cmpd="sng" algn="ctr">
                      <a:solidFill>
                        <a:schemeClr val="tx2"/>
                      </a:solidFill>
                      <a:prstDash val="dash"/>
                      <a:round/>
                      <a:headEnd type="none" w="med" len="med"/>
                      <a:tailEnd type="none" w="med" len="med"/>
                    </a:lnB>
                    <a:lnTlToBr>
                      <a:noFill/>
                    </a:lnTlToBr>
                    <a:lnBlToTr>
                      <a:noFill/>
                    </a:lnBlToTr>
                    <a:solidFill>
                      <a:schemeClr val="bg1"/>
                    </a:solidFill>
                  </a:tcPr>
                </a:tc>
                <a:tc>
                  <a:txBody>
                    <a:bodyPr/>
                    <a:lstStyle/>
                    <a:p>
                      <a:pPr algn="l" fontAlgn="b"/>
                      <a:r>
                        <a:rPr lang="en-US" sz="1200" b="0" i="0" u="none" strike="noStrike" dirty="0">
                          <a:solidFill>
                            <a:srgbClr val="000000"/>
                          </a:solidFill>
                          <a:effectLst/>
                          <a:latin typeface="Calibri" panose="020F0502020204030204" pitchFamily="34" charset="0"/>
                        </a:rPr>
                        <a:t>Clinical trials in https://clinicaltrials.gov/</a:t>
                      </a:r>
                      <a:br>
                        <a:rPr lang="en-US" sz="1200" b="0" i="0" u="none" strike="noStrike" dirty="0">
                          <a:solidFill>
                            <a:srgbClr val="000000"/>
                          </a:solidFill>
                          <a:effectLst/>
                          <a:latin typeface="Calibri" panose="020F0502020204030204" pitchFamily="34" charset="0"/>
                        </a:rPr>
                      </a:br>
                      <a:r>
                        <a:rPr lang="en-US" sz="1200" b="0" i="0" u="none" strike="noStrike" dirty="0">
                          <a:solidFill>
                            <a:srgbClr val="000000"/>
                          </a:solidFill>
                          <a:effectLst/>
                          <a:latin typeface="Calibri" panose="020F0502020204030204" pitchFamily="34" charset="0"/>
                        </a:rPr>
                        <a:t>China clinical trials registry http://www.chinadrugtrials.org.cn/index.html</a:t>
                      </a:r>
                    </a:p>
                  </a:txBody>
                  <a:tcPr marL="9525" marR="9525" marT="9525" marB="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3175" cap="flat" cmpd="sng" algn="ctr">
                      <a:solidFill>
                        <a:schemeClr val="tx2"/>
                      </a:solidFill>
                      <a:prstDash val="dash"/>
                      <a:round/>
                      <a:headEnd type="none" w="med" len="med"/>
                      <a:tailEnd type="none" w="med" len="med"/>
                    </a:lnT>
                    <a:lnB w="3175" cap="flat" cmpd="sng" algn="ctr">
                      <a:solidFill>
                        <a:schemeClr val="tx2"/>
                      </a:solidFill>
                      <a:prstDash val="dash"/>
                      <a:round/>
                      <a:headEnd type="none" w="med" len="med"/>
                      <a:tailEnd type="none" w="med" len="med"/>
                    </a:lnB>
                    <a:lnTlToBr>
                      <a:noFill/>
                    </a:lnTlToBr>
                    <a:lnBlToTr>
                      <a:noFill/>
                    </a:lnBlToTr>
                    <a:solidFill>
                      <a:schemeClr val="bg1"/>
                    </a:solidFill>
                  </a:tcPr>
                </a:tc>
                <a:tc>
                  <a:txBody>
                    <a:bodyPr/>
                    <a:lstStyle/>
                    <a:p>
                      <a:pPr algn="l" fontAlgn="b"/>
                      <a:r>
                        <a:rPr lang="en-US" sz="1200" b="0" i="0" u="none" strike="noStrike" dirty="0">
                          <a:solidFill>
                            <a:srgbClr val="000000"/>
                          </a:solidFill>
                          <a:effectLst/>
                          <a:latin typeface="Calibri" panose="020F0502020204030204" pitchFamily="34" charset="0"/>
                        </a:rPr>
                        <a:t>Descriptive</a:t>
                      </a:r>
                    </a:p>
                  </a:txBody>
                  <a:tcPr marL="9525" marR="9525" marT="9525" marB="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3175" cap="flat" cmpd="sng" algn="ctr">
                      <a:solidFill>
                        <a:schemeClr val="tx2"/>
                      </a:solidFill>
                      <a:prstDash val="dash"/>
                      <a:round/>
                      <a:headEnd type="none" w="med" len="med"/>
                      <a:tailEnd type="none" w="med" len="med"/>
                    </a:lnT>
                    <a:lnB w="3175" cap="flat" cmpd="sng" algn="ctr">
                      <a:solidFill>
                        <a:schemeClr val="tx2"/>
                      </a:solidFill>
                      <a:prstDash val="dash"/>
                      <a:round/>
                      <a:headEnd type="none" w="med" len="med"/>
                      <a:tailEnd type="none" w="med" len="med"/>
                    </a:lnB>
                    <a:lnTlToBr>
                      <a:noFill/>
                    </a:lnTlToBr>
                    <a:lnBlToTr>
                      <a:noFill/>
                    </a:lnBlToTr>
                    <a:solidFill>
                      <a:schemeClr val="bg1"/>
                    </a:solidFill>
                  </a:tcPr>
                </a:tc>
                <a:tc>
                  <a:txBody>
                    <a:bodyPr/>
                    <a:lstStyle/>
                    <a:p>
                      <a:pPr marL="0" marR="0" lvl="0" indent="0" algn="r" defTabSz="914400" rtl="0" eaLnBrk="0" fontAlgn="base" latinLnBrk="0" hangingPunct="0">
                        <a:lnSpc>
                          <a:spcPct val="100000"/>
                        </a:lnSpc>
                        <a:spcBef>
                          <a:spcPct val="0"/>
                        </a:spcBef>
                        <a:spcAft>
                          <a:spcPct val="0"/>
                        </a:spcAft>
                        <a:buClr>
                          <a:srgbClr val="624963"/>
                        </a:buClr>
                        <a:buSzTx/>
                        <a:buFont typeface="Wingdings" pitchFamily="2" charset="2"/>
                        <a:buNone/>
                        <a:tabLst/>
                        <a:defRPr/>
                      </a:pPr>
                      <a:r>
                        <a:rPr kumimoji="0" lang="en-GB" sz="1200" b="0" i="0" u="none" strike="noStrike" kern="1200" cap="none" spc="0" normalizeH="0" baseline="0" noProof="0" dirty="0">
                          <a:ln>
                            <a:noFill/>
                          </a:ln>
                          <a:solidFill>
                            <a:srgbClr val="000000"/>
                          </a:solidFill>
                          <a:effectLst/>
                          <a:uLnTx/>
                          <a:uFillTx/>
                          <a:latin typeface="Arial" charset="0"/>
                          <a:cs typeface="Arial"/>
                        </a:rPr>
                        <a:t>GO</a:t>
                      </a:r>
                    </a:p>
                  </a:txBody>
                  <a:tcPr marL="72072" marR="90089" marT="0" marB="0" anchor="ctr" horzOverflow="overflow">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3175" cap="flat" cmpd="sng" algn="ctr">
                      <a:solidFill>
                        <a:schemeClr val="tx2"/>
                      </a:solidFill>
                      <a:prstDash val="dash"/>
                      <a:round/>
                      <a:headEnd type="none" w="med" len="med"/>
                      <a:tailEnd type="none" w="med" len="med"/>
                    </a:lnT>
                    <a:lnB w="3175" cap="flat" cmpd="sng" algn="ctr">
                      <a:solidFill>
                        <a:schemeClr val="tx2"/>
                      </a:solidFill>
                      <a:prstDash val="dash"/>
                      <a:round/>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100000"/>
                        </a:lnSpc>
                        <a:spcBef>
                          <a:spcPct val="0"/>
                        </a:spcBef>
                        <a:spcAft>
                          <a:spcPct val="0"/>
                        </a:spcAft>
                        <a:buClr>
                          <a:schemeClr val="bg2"/>
                        </a:buClr>
                        <a:buSzTx/>
                        <a:buFont typeface="Wingdings" pitchFamily="2" charset="2"/>
                        <a:buNone/>
                        <a:tabLst/>
                      </a:pPr>
                      <a:endParaRPr kumimoji="0" lang="en-GB" sz="1200" b="0" i="0" u="none" strike="noStrike" cap="none" normalizeH="0" baseline="0" noProof="0" dirty="0">
                        <a:ln>
                          <a:noFill/>
                        </a:ln>
                        <a:solidFill>
                          <a:schemeClr val="tx1"/>
                        </a:solidFill>
                        <a:effectLst/>
                        <a:latin typeface="Arial" charset="0"/>
                      </a:endParaRPr>
                    </a:p>
                  </a:txBody>
                  <a:tcPr marL="72072" marR="90089" marT="0" marB="0" anchor="ctr" horzOverflow="overflow">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3175" cap="flat" cmpd="sng" algn="ctr">
                      <a:solidFill>
                        <a:schemeClr val="tx2"/>
                      </a:solidFill>
                      <a:prstDash val="dash"/>
                      <a:round/>
                      <a:headEnd type="none" w="med" len="med"/>
                      <a:tailEnd type="none" w="med" len="med"/>
                    </a:lnT>
                    <a:lnB w="3175" cap="flat" cmpd="sng" algn="ctr">
                      <a:solidFill>
                        <a:schemeClr val="tx2"/>
                      </a:solidFill>
                      <a:prstDash val="dash"/>
                      <a:round/>
                      <a:headEnd type="none" w="med" len="med"/>
                      <a:tailEnd type="none" w="med" len="med"/>
                    </a:lnB>
                    <a:lnTlToBr>
                      <a:noFill/>
                    </a:lnTlToBr>
                    <a:lnBlToTr>
                      <a:noFill/>
                    </a:lnBlToTr>
                    <a:noFill/>
                  </a:tcPr>
                </a:tc>
                <a:extLst>
                  <a:ext uri="{0D108BD9-81ED-4DB2-BD59-A6C34878D82A}">
                    <a16:rowId xmlns:a16="http://schemas.microsoft.com/office/drawing/2014/main" val="3889409659"/>
                  </a:ext>
                </a:extLst>
              </a:tr>
              <a:tr h="420003">
                <a:tc>
                  <a:txBody>
                    <a:bodyPr/>
                    <a:lstStyle/>
                    <a:p>
                      <a:pPr algn="l" fontAlgn="b"/>
                      <a:r>
                        <a:rPr lang="en-US" sz="1200" b="0" i="0" u="none" strike="noStrike" dirty="0">
                          <a:solidFill>
                            <a:srgbClr val="000000"/>
                          </a:solidFill>
                          <a:effectLst/>
                          <a:latin typeface="Calibri" panose="020F0502020204030204" pitchFamily="34" charset="0"/>
                        </a:rPr>
                        <a:t>Investigators feasibility </a:t>
                      </a:r>
                    </a:p>
                  </a:txBody>
                  <a:tcPr marL="9525" marR="9525" marT="9525" marB="0" anchor="ctr">
                    <a:lnL w="76200" cap="flat" cmpd="sng" algn="ctr">
                      <a:noFill/>
                      <a:prstDash val="solid"/>
                      <a:round/>
                      <a:headEnd type="none" w="med" len="med"/>
                      <a:tailEnd type="none" w="med" len="med"/>
                    </a:lnL>
                    <a:lnR w="76200" cap="flat" cmpd="sng" algn="ctr">
                      <a:solidFill>
                        <a:schemeClr val="bg1"/>
                      </a:solidFill>
                      <a:prstDash val="solid"/>
                      <a:round/>
                      <a:headEnd type="none" w="med" len="med"/>
                      <a:tailEnd type="none" w="med" len="med"/>
                    </a:lnR>
                    <a:lnT w="3175" cap="flat" cmpd="sng" algn="ctr">
                      <a:solidFill>
                        <a:schemeClr val="tx2"/>
                      </a:solidFill>
                      <a:prstDash val="dash"/>
                      <a:round/>
                      <a:headEnd type="none" w="med" len="med"/>
                      <a:tailEnd type="none" w="med" len="med"/>
                    </a:lnT>
                    <a:lnB w="3175" cap="flat" cmpd="sng" algn="ctr">
                      <a:solidFill>
                        <a:schemeClr val="tx2"/>
                      </a:solidFill>
                      <a:prstDash val="dash"/>
                      <a:round/>
                      <a:headEnd type="none" w="med" len="med"/>
                      <a:tailEnd type="none" w="med" len="med"/>
                    </a:lnB>
                    <a:lnTlToBr>
                      <a:noFill/>
                    </a:lnTlToBr>
                    <a:lnBlToTr>
                      <a:noFill/>
                    </a:lnBlToTr>
                    <a:solidFill>
                      <a:schemeClr val="bg1"/>
                    </a:solidFill>
                  </a:tcPr>
                </a:tc>
                <a:tc>
                  <a:txBody>
                    <a:bodyPr/>
                    <a:lstStyle/>
                    <a:p>
                      <a:pPr marL="0" algn="l" defTabSz="914400" rtl="0" eaLnBrk="1" fontAlgn="b" latinLnBrk="0" hangingPunct="1"/>
                      <a:r>
                        <a:rPr lang="en-US" sz="1200" b="0" i="0" u="none" strike="noStrike" kern="1200" dirty="0">
                          <a:solidFill>
                            <a:schemeClr val="tx2"/>
                          </a:solidFill>
                          <a:effectLst/>
                          <a:latin typeface="Calibri" panose="020F0502020204030204" pitchFamily="34" charset="0"/>
                          <a:ea typeface="+mn-ea"/>
                          <a:cs typeface="+mn-cs"/>
                        </a:rPr>
                        <a:t>Researcher interest </a:t>
                      </a:r>
                    </a:p>
                  </a:txBody>
                  <a:tcPr marL="9525" marR="9525" marT="9525" marB="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3175" cap="flat" cmpd="sng" algn="ctr">
                      <a:solidFill>
                        <a:schemeClr val="tx2"/>
                      </a:solidFill>
                      <a:prstDash val="dash"/>
                      <a:round/>
                      <a:headEnd type="none" w="med" len="med"/>
                      <a:tailEnd type="none" w="med" len="med"/>
                    </a:lnT>
                    <a:lnB w="3175" cap="flat" cmpd="sng" algn="ctr">
                      <a:solidFill>
                        <a:schemeClr val="tx2"/>
                      </a:solidFill>
                      <a:prstDash val="dash"/>
                      <a:round/>
                      <a:headEnd type="none" w="med" len="med"/>
                      <a:tailEnd type="none" w="med" len="med"/>
                    </a:lnB>
                    <a:lnTlToBr>
                      <a:noFill/>
                    </a:lnTlToBr>
                    <a:lnBlToTr>
                      <a:noFill/>
                    </a:lnBlToTr>
                    <a:noFill/>
                  </a:tcPr>
                </a:tc>
                <a:tc>
                  <a:txBody>
                    <a:bodyPr/>
                    <a:lstStyle/>
                    <a:p>
                      <a:pPr algn="l" fontAlgn="b"/>
                      <a:r>
                        <a:rPr lang="en-US" sz="1200" b="0" i="0" u="none" strike="noStrike" dirty="0">
                          <a:solidFill>
                            <a:srgbClr val="000000"/>
                          </a:solidFill>
                          <a:effectLst/>
                          <a:latin typeface="Calibri" panose="020F0502020204030204" pitchFamily="34" charset="0"/>
                        </a:rPr>
                        <a:t>NLP</a:t>
                      </a:r>
                    </a:p>
                  </a:txBody>
                  <a:tcPr marL="9525" marR="9525" marT="9525" marB="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3175" cap="flat" cmpd="sng" algn="ctr">
                      <a:solidFill>
                        <a:schemeClr val="tx2"/>
                      </a:solidFill>
                      <a:prstDash val="dash"/>
                      <a:round/>
                      <a:headEnd type="none" w="med" len="med"/>
                      <a:tailEnd type="none" w="med" len="med"/>
                    </a:lnT>
                    <a:lnB w="3175" cap="flat" cmpd="sng" algn="ctr">
                      <a:solidFill>
                        <a:schemeClr val="tx2"/>
                      </a:solidFill>
                      <a:prstDash val="dash"/>
                      <a:round/>
                      <a:headEnd type="none" w="med" len="med"/>
                      <a:tailEnd type="none" w="med" len="med"/>
                    </a:lnB>
                    <a:lnTlToBr>
                      <a:noFill/>
                    </a:lnTlToBr>
                    <a:lnBlToTr>
                      <a:noFill/>
                    </a:lnBlToTr>
                    <a:solidFill>
                      <a:schemeClr val="bg1"/>
                    </a:solidFill>
                  </a:tcPr>
                </a:tc>
                <a:tc>
                  <a:txBody>
                    <a:bodyPr/>
                    <a:lstStyle/>
                    <a:p>
                      <a:pPr algn="l" fontAlgn="b"/>
                      <a:r>
                        <a:rPr lang="en-US" sz="1200" b="0" i="0" u="none" strike="noStrike">
                          <a:solidFill>
                            <a:srgbClr val="000000"/>
                          </a:solidFill>
                          <a:effectLst/>
                          <a:latin typeface="Calibri" panose="020F0502020204030204" pitchFamily="34" charset="0"/>
                        </a:rPr>
                        <a:t>publciation data (e.g. </a:t>
                      </a:r>
                      <a:r>
                        <a:rPr lang="zh-CN" altLang="en-US" sz="1200" b="0" i="0" u="none" strike="noStrike">
                          <a:solidFill>
                            <a:srgbClr val="000000"/>
                          </a:solidFill>
                          <a:effectLst/>
                          <a:latin typeface="Calibri" panose="020F0502020204030204" pitchFamily="34" charset="0"/>
                        </a:rPr>
                        <a:t>万方，</a:t>
                      </a:r>
                      <a:r>
                        <a:rPr lang="en-US" sz="1200" b="0" i="0" u="none" strike="noStrike">
                          <a:solidFill>
                            <a:srgbClr val="000000"/>
                          </a:solidFill>
                          <a:effectLst/>
                          <a:latin typeface="Calibri" panose="020F0502020204030204" pitchFamily="34" charset="0"/>
                        </a:rPr>
                        <a:t>pubmed etc.)</a:t>
                      </a:r>
                    </a:p>
                  </a:txBody>
                  <a:tcPr marL="9525" marR="9525" marT="9525" marB="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3175" cap="flat" cmpd="sng" algn="ctr">
                      <a:solidFill>
                        <a:schemeClr val="tx2"/>
                      </a:solidFill>
                      <a:prstDash val="dash"/>
                      <a:round/>
                      <a:headEnd type="none" w="med" len="med"/>
                      <a:tailEnd type="none" w="med" len="med"/>
                    </a:lnT>
                    <a:lnB w="3175" cap="flat" cmpd="sng" algn="ctr">
                      <a:solidFill>
                        <a:schemeClr val="tx2"/>
                      </a:solidFill>
                      <a:prstDash val="dash"/>
                      <a:round/>
                      <a:headEnd type="none" w="med" len="med"/>
                      <a:tailEnd type="none" w="med" len="med"/>
                    </a:lnB>
                    <a:lnTlToBr>
                      <a:noFill/>
                    </a:lnTlToBr>
                    <a:lnBlToTr>
                      <a:noFill/>
                    </a:lnBlToTr>
                    <a:solidFill>
                      <a:schemeClr val="bg1"/>
                    </a:solidFill>
                  </a:tcPr>
                </a:tc>
                <a:tc>
                  <a:txBody>
                    <a:bodyPr/>
                    <a:lstStyle/>
                    <a:p>
                      <a:pPr algn="l" fontAlgn="b"/>
                      <a:r>
                        <a:rPr lang="en-US" sz="1200" b="0" i="0" u="none" strike="noStrike" dirty="0">
                          <a:solidFill>
                            <a:srgbClr val="000000"/>
                          </a:solidFill>
                          <a:effectLst/>
                          <a:latin typeface="Calibri" panose="020F0502020204030204" pitchFamily="34" charset="0"/>
                        </a:rPr>
                        <a:t>NLP</a:t>
                      </a:r>
                    </a:p>
                  </a:txBody>
                  <a:tcPr marL="9525" marR="9525" marT="9525" marB="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3175" cap="flat" cmpd="sng" algn="ctr">
                      <a:solidFill>
                        <a:schemeClr val="tx2"/>
                      </a:solidFill>
                      <a:prstDash val="dash"/>
                      <a:round/>
                      <a:headEnd type="none" w="med" len="med"/>
                      <a:tailEnd type="none" w="med" len="med"/>
                    </a:lnT>
                    <a:lnB w="3175" cap="flat" cmpd="sng" algn="ctr">
                      <a:solidFill>
                        <a:schemeClr val="tx2"/>
                      </a:solidFill>
                      <a:prstDash val="dash"/>
                      <a:round/>
                      <a:headEnd type="none" w="med" len="med"/>
                      <a:tailEnd type="none" w="med" len="med"/>
                    </a:lnB>
                    <a:lnTlToBr>
                      <a:noFill/>
                    </a:lnTlToBr>
                    <a:lnBlToTr>
                      <a:noFill/>
                    </a:lnBlToTr>
                    <a:solidFill>
                      <a:schemeClr val="bg1"/>
                    </a:solidFill>
                  </a:tcPr>
                </a:tc>
                <a:tc>
                  <a:txBody>
                    <a:bodyPr/>
                    <a:lstStyle/>
                    <a:p>
                      <a:pPr marL="0" marR="0" lvl="0" indent="0" algn="r" defTabSz="914400" rtl="0" eaLnBrk="0" fontAlgn="base" latinLnBrk="0" hangingPunct="0">
                        <a:lnSpc>
                          <a:spcPct val="100000"/>
                        </a:lnSpc>
                        <a:spcBef>
                          <a:spcPct val="0"/>
                        </a:spcBef>
                        <a:spcAft>
                          <a:spcPct val="0"/>
                        </a:spcAft>
                        <a:buClr>
                          <a:schemeClr val="bg2"/>
                        </a:buClr>
                        <a:buSzTx/>
                        <a:buFont typeface="Wingdings" pitchFamily="2" charset="2"/>
                        <a:buNone/>
                        <a:tabLst/>
                      </a:pPr>
                      <a:endParaRPr kumimoji="0" lang="en-GB" sz="1200" b="0" i="0" u="none" strike="noStrike" cap="none" normalizeH="0" baseline="0" noProof="0" dirty="0">
                        <a:ln>
                          <a:noFill/>
                        </a:ln>
                        <a:solidFill>
                          <a:schemeClr val="tx1"/>
                        </a:solidFill>
                        <a:effectLst/>
                        <a:latin typeface="Arial" charset="0"/>
                      </a:endParaRPr>
                    </a:p>
                  </a:txBody>
                  <a:tcPr marL="72072" marR="90089" marT="0" marB="0" anchor="ctr" horzOverflow="overflow">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3175" cap="flat" cmpd="sng" algn="ctr">
                      <a:solidFill>
                        <a:schemeClr val="tx2"/>
                      </a:solidFill>
                      <a:prstDash val="dash"/>
                      <a:round/>
                      <a:headEnd type="none" w="med" len="med"/>
                      <a:tailEnd type="none" w="med" len="med"/>
                    </a:lnT>
                    <a:lnB w="3175" cap="flat" cmpd="sng" algn="ctr">
                      <a:solidFill>
                        <a:schemeClr val="tx2"/>
                      </a:solidFill>
                      <a:prstDash val="dash"/>
                      <a:round/>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100000"/>
                        </a:lnSpc>
                        <a:spcBef>
                          <a:spcPct val="0"/>
                        </a:spcBef>
                        <a:spcAft>
                          <a:spcPct val="0"/>
                        </a:spcAft>
                        <a:buClr>
                          <a:schemeClr val="bg2"/>
                        </a:buClr>
                        <a:buSzTx/>
                        <a:buFont typeface="Wingdings" pitchFamily="2" charset="2"/>
                        <a:buNone/>
                        <a:tabLst/>
                      </a:pPr>
                      <a:r>
                        <a:rPr kumimoji="0" lang="en-GB" sz="1200" b="0" i="0" u="none" strike="noStrike" cap="none" normalizeH="0" baseline="0" noProof="0" dirty="0">
                          <a:ln>
                            <a:noFill/>
                          </a:ln>
                          <a:solidFill>
                            <a:schemeClr val="tx1"/>
                          </a:solidFill>
                          <a:effectLst/>
                          <a:latin typeface="Arial" charset="0"/>
                        </a:rPr>
                        <a:t>GO</a:t>
                      </a:r>
                    </a:p>
                  </a:txBody>
                  <a:tcPr marL="72072" marR="90089" marT="0" marB="0" anchor="ctr" horzOverflow="overflow">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3175" cap="flat" cmpd="sng" algn="ctr">
                      <a:solidFill>
                        <a:schemeClr val="tx2"/>
                      </a:solidFill>
                      <a:prstDash val="dash"/>
                      <a:round/>
                      <a:headEnd type="none" w="med" len="med"/>
                      <a:tailEnd type="none" w="med" len="med"/>
                    </a:lnT>
                    <a:lnB w="3175" cap="flat" cmpd="sng" algn="ctr">
                      <a:solidFill>
                        <a:schemeClr val="tx2"/>
                      </a:solidFill>
                      <a:prstDash val="dash"/>
                      <a:round/>
                      <a:headEnd type="none" w="med" len="med"/>
                      <a:tailEnd type="none" w="med" len="med"/>
                    </a:lnB>
                    <a:lnTlToBr>
                      <a:noFill/>
                    </a:lnTlToBr>
                    <a:lnBlToTr>
                      <a:noFill/>
                    </a:lnBlToTr>
                    <a:noFill/>
                  </a:tcPr>
                </a:tc>
                <a:extLst>
                  <a:ext uri="{0D108BD9-81ED-4DB2-BD59-A6C34878D82A}">
                    <a16:rowId xmlns:a16="http://schemas.microsoft.com/office/drawing/2014/main" val="600388034"/>
                  </a:ext>
                </a:extLst>
              </a:tr>
              <a:tr h="319165">
                <a:tc>
                  <a:txBody>
                    <a:bodyPr/>
                    <a:lstStyle/>
                    <a:p>
                      <a:pPr algn="l" fontAlgn="b"/>
                      <a:r>
                        <a:rPr lang="en-US" sz="1200" b="0" i="0" u="none" strike="noStrike">
                          <a:solidFill>
                            <a:srgbClr val="000000"/>
                          </a:solidFill>
                          <a:effectLst/>
                          <a:latin typeface="Calibri" panose="020F0502020204030204" pitchFamily="34" charset="0"/>
                        </a:rPr>
                        <a:t>Sites feasibility </a:t>
                      </a:r>
                    </a:p>
                  </a:txBody>
                  <a:tcPr marL="9525" marR="9525" marT="9525" marB="0" anchor="ctr">
                    <a:lnL w="76200" cap="flat" cmpd="sng" algn="ctr">
                      <a:noFill/>
                      <a:prstDash val="solid"/>
                      <a:round/>
                      <a:headEnd type="none" w="med" len="med"/>
                      <a:tailEnd type="none" w="med" len="med"/>
                    </a:lnL>
                    <a:lnR w="76200" cap="flat" cmpd="sng" algn="ctr">
                      <a:solidFill>
                        <a:schemeClr val="bg1"/>
                      </a:solidFill>
                      <a:prstDash val="solid"/>
                      <a:round/>
                      <a:headEnd type="none" w="med" len="med"/>
                      <a:tailEnd type="none" w="med" len="med"/>
                    </a:lnR>
                    <a:lnT w="3175" cap="flat" cmpd="sng" algn="ctr">
                      <a:solidFill>
                        <a:schemeClr val="tx2"/>
                      </a:solidFill>
                      <a:prstDash val="dash"/>
                      <a:round/>
                      <a:headEnd type="none" w="med" len="med"/>
                      <a:tailEnd type="none" w="med" len="med"/>
                    </a:lnT>
                    <a:lnB w="3175" cap="flat" cmpd="sng" algn="ctr">
                      <a:solidFill>
                        <a:schemeClr val="tx2"/>
                      </a:solidFill>
                      <a:prstDash val="dash"/>
                      <a:round/>
                      <a:headEnd type="none" w="med" len="med"/>
                      <a:tailEnd type="none" w="med" len="med"/>
                    </a:lnB>
                    <a:lnTlToBr>
                      <a:noFill/>
                    </a:lnTlToBr>
                    <a:lnBlToTr>
                      <a:noFill/>
                    </a:lnBlToTr>
                    <a:solidFill>
                      <a:schemeClr val="bg1"/>
                    </a:solidFill>
                  </a:tcPr>
                </a:tc>
                <a:tc>
                  <a:txBody>
                    <a:bodyPr/>
                    <a:lstStyle/>
                    <a:p>
                      <a:pPr algn="l" fontAlgn="b"/>
                      <a:r>
                        <a:rPr lang="en-US" sz="1200" b="0" i="0" u="none" strike="noStrike" dirty="0">
                          <a:solidFill>
                            <a:schemeClr val="accent2"/>
                          </a:solidFill>
                          <a:effectLst/>
                          <a:latin typeface="Calibri" panose="020F0502020204030204" pitchFamily="34" charset="0"/>
                        </a:rPr>
                        <a:t>Sites operation excellence </a:t>
                      </a:r>
                    </a:p>
                  </a:txBody>
                  <a:tcPr marL="9525" marR="9525" marT="9525" marB="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3175" cap="flat" cmpd="sng" algn="ctr">
                      <a:solidFill>
                        <a:schemeClr val="tx2"/>
                      </a:solidFill>
                      <a:prstDash val="dash"/>
                      <a:round/>
                      <a:headEnd type="none" w="med" len="med"/>
                      <a:tailEnd type="none" w="med" len="med"/>
                    </a:lnT>
                    <a:lnB w="3175" cap="flat" cmpd="sng" algn="ctr">
                      <a:solidFill>
                        <a:schemeClr val="tx2"/>
                      </a:solidFill>
                      <a:prstDash val="dash"/>
                      <a:round/>
                      <a:headEnd type="none" w="med" len="med"/>
                      <a:tailEnd type="none" w="med" len="med"/>
                    </a:lnB>
                    <a:lnTlToBr>
                      <a:noFill/>
                    </a:lnTlToBr>
                    <a:lnBlToTr>
                      <a:noFill/>
                    </a:lnBlToTr>
                    <a:noFill/>
                  </a:tcPr>
                </a:tc>
                <a:tc>
                  <a:txBody>
                    <a:bodyPr/>
                    <a:lstStyle/>
                    <a:p>
                      <a:pPr algn="l" fontAlgn="b"/>
                      <a:r>
                        <a:rPr lang="en-US" sz="1200" b="0" i="0" u="none" strike="noStrike" dirty="0">
                          <a:solidFill>
                            <a:srgbClr val="000000"/>
                          </a:solidFill>
                          <a:effectLst/>
                          <a:latin typeface="Calibri" panose="020F0502020204030204" pitchFamily="34" charset="0"/>
                        </a:rPr>
                        <a:t>Descriptive</a:t>
                      </a:r>
                    </a:p>
                  </a:txBody>
                  <a:tcPr marL="9525" marR="9525" marT="9525" marB="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3175" cap="flat" cmpd="sng" algn="ctr">
                      <a:solidFill>
                        <a:schemeClr val="tx2"/>
                      </a:solidFill>
                      <a:prstDash val="dash"/>
                      <a:round/>
                      <a:headEnd type="none" w="med" len="med"/>
                      <a:tailEnd type="none" w="med" len="med"/>
                    </a:lnT>
                    <a:lnB w="3175" cap="flat" cmpd="sng" algn="ctr">
                      <a:solidFill>
                        <a:schemeClr val="tx2"/>
                      </a:solidFill>
                      <a:prstDash val="dash"/>
                      <a:round/>
                      <a:headEnd type="none" w="med" len="med"/>
                      <a:tailEnd type="none" w="med" len="med"/>
                    </a:lnB>
                    <a:lnTlToBr>
                      <a:noFill/>
                    </a:lnTlToBr>
                    <a:lnBlToTr>
                      <a:noFill/>
                    </a:lnBlToTr>
                    <a:solidFill>
                      <a:schemeClr val="bg1"/>
                    </a:solidFill>
                  </a:tcPr>
                </a:tc>
                <a:tc>
                  <a:txBody>
                    <a:bodyPr/>
                    <a:lstStyle/>
                    <a:p>
                      <a:pPr algn="l" fontAlgn="b"/>
                      <a:r>
                        <a:rPr lang="en-US" sz="1200" b="0" i="0" u="none" strike="noStrike" dirty="0">
                          <a:solidFill>
                            <a:srgbClr val="000000"/>
                          </a:solidFill>
                          <a:effectLst/>
                          <a:latin typeface="Calibri" panose="020F0502020204030204" pitchFamily="34" charset="0"/>
                        </a:rPr>
                        <a:t>internal data, </a:t>
                      </a:r>
                      <a:r>
                        <a:rPr lang="zh-CN" altLang="en-US" sz="1200" b="0" i="0" u="none" strike="noStrike" dirty="0">
                          <a:solidFill>
                            <a:srgbClr val="000000"/>
                          </a:solidFill>
                          <a:effectLst/>
                          <a:latin typeface="Calibri" panose="020F0502020204030204" pitchFamily="34" charset="0"/>
                        </a:rPr>
                        <a:t>药研社</a:t>
                      </a:r>
                    </a:p>
                  </a:txBody>
                  <a:tcPr marL="9525" marR="9525" marT="9525" marB="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3175" cap="flat" cmpd="sng" algn="ctr">
                      <a:solidFill>
                        <a:schemeClr val="tx2"/>
                      </a:solidFill>
                      <a:prstDash val="dash"/>
                      <a:round/>
                      <a:headEnd type="none" w="med" len="med"/>
                      <a:tailEnd type="none" w="med" len="med"/>
                    </a:lnT>
                    <a:lnB w="3175" cap="flat" cmpd="sng" algn="ctr">
                      <a:solidFill>
                        <a:schemeClr val="tx2"/>
                      </a:solidFill>
                      <a:prstDash val="dash"/>
                      <a:round/>
                      <a:headEnd type="none" w="med" len="med"/>
                      <a:tailEnd type="none" w="med" len="med"/>
                    </a:lnB>
                    <a:lnTlToBr>
                      <a:noFill/>
                    </a:lnTlToBr>
                    <a:lnBlToTr>
                      <a:noFill/>
                    </a:lnBlToTr>
                    <a:solidFill>
                      <a:schemeClr val="bg1"/>
                    </a:solidFill>
                  </a:tcPr>
                </a:tc>
                <a:tc>
                  <a:txBody>
                    <a:bodyPr/>
                    <a:lstStyle/>
                    <a:p>
                      <a:pPr algn="l" fontAlgn="b"/>
                      <a:r>
                        <a:rPr lang="en-US" sz="1200" b="0" i="0" u="none" strike="noStrike" dirty="0">
                          <a:solidFill>
                            <a:srgbClr val="000000"/>
                          </a:solidFill>
                          <a:effectLst/>
                          <a:latin typeface="Calibri" panose="020F0502020204030204" pitchFamily="34" charset="0"/>
                        </a:rPr>
                        <a:t>Descriptive</a:t>
                      </a:r>
                    </a:p>
                  </a:txBody>
                  <a:tcPr marL="9525" marR="9525" marT="9525" marB="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3175" cap="flat" cmpd="sng" algn="ctr">
                      <a:solidFill>
                        <a:schemeClr val="tx2"/>
                      </a:solidFill>
                      <a:prstDash val="dash"/>
                      <a:round/>
                      <a:headEnd type="none" w="med" len="med"/>
                      <a:tailEnd type="none" w="med" len="med"/>
                    </a:lnT>
                    <a:lnB w="3175" cap="flat" cmpd="sng" algn="ctr">
                      <a:solidFill>
                        <a:schemeClr val="tx2"/>
                      </a:solidFill>
                      <a:prstDash val="dash"/>
                      <a:round/>
                      <a:headEnd type="none" w="med" len="med"/>
                      <a:tailEnd type="none" w="med" len="med"/>
                    </a:lnB>
                    <a:lnTlToBr>
                      <a:noFill/>
                    </a:lnTlToBr>
                    <a:lnBlToTr>
                      <a:noFill/>
                    </a:lnBlToTr>
                    <a:solidFill>
                      <a:schemeClr val="bg1"/>
                    </a:solidFill>
                  </a:tcPr>
                </a:tc>
                <a:tc>
                  <a:txBody>
                    <a:bodyPr/>
                    <a:lstStyle/>
                    <a:p>
                      <a:pPr marL="0" marR="0" lvl="0" indent="0" algn="r" defTabSz="914400" rtl="0" eaLnBrk="0" fontAlgn="base" latinLnBrk="0" hangingPunct="0">
                        <a:lnSpc>
                          <a:spcPct val="100000"/>
                        </a:lnSpc>
                        <a:spcBef>
                          <a:spcPct val="0"/>
                        </a:spcBef>
                        <a:spcAft>
                          <a:spcPct val="0"/>
                        </a:spcAft>
                        <a:buClr>
                          <a:schemeClr val="bg2"/>
                        </a:buClr>
                        <a:buSzTx/>
                        <a:buFont typeface="Wingdings" pitchFamily="2" charset="2"/>
                        <a:buNone/>
                        <a:tabLst/>
                        <a:defRPr/>
                      </a:pPr>
                      <a:r>
                        <a:rPr kumimoji="0" lang="en-GB" sz="1200" b="0" i="0" u="none" strike="noStrike" cap="none" normalizeH="0" baseline="0" noProof="0" dirty="0">
                          <a:ln>
                            <a:noFill/>
                          </a:ln>
                          <a:solidFill>
                            <a:schemeClr val="tx1"/>
                          </a:solidFill>
                          <a:effectLst/>
                          <a:latin typeface="Arial" charset="0"/>
                        </a:rPr>
                        <a:t>GO</a:t>
                      </a:r>
                    </a:p>
                  </a:txBody>
                  <a:tcPr marL="72072" marR="90089" marT="0" marB="0" anchor="ctr" horzOverflow="overflow">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3175" cap="flat" cmpd="sng" algn="ctr">
                      <a:solidFill>
                        <a:schemeClr val="tx2"/>
                      </a:solidFill>
                      <a:prstDash val="dash"/>
                      <a:round/>
                      <a:headEnd type="none" w="med" len="med"/>
                      <a:tailEnd type="none" w="med" len="med"/>
                    </a:lnT>
                    <a:lnB w="3175" cap="flat" cmpd="sng" algn="ctr">
                      <a:solidFill>
                        <a:schemeClr val="tx2"/>
                      </a:solidFill>
                      <a:prstDash val="dash"/>
                      <a:round/>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100000"/>
                        </a:lnSpc>
                        <a:spcBef>
                          <a:spcPct val="0"/>
                        </a:spcBef>
                        <a:spcAft>
                          <a:spcPct val="0"/>
                        </a:spcAft>
                        <a:buClr>
                          <a:schemeClr val="bg2"/>
                        </a:buClr>
                        <a:buSzTx/>
                        <a:buFont typeface="Wingdings" pitchFamily="2" charset="2"/>
                        <a:buNone/>
                        <a:tabLst/>
                      </a:pPr>
                      <a:endParaRPr kumimoji="0" lang="en-GB" sz="1200" b="0" i="0" u="none" strike="noStrike" cap="none" normalizeH="0" baseline="0" noProof="0" dirty="0">
                        <a:ln>
                          <a:noFill/>
                        </a:ln>
                        <a:solidFill>
                          <a:schemeClr val="tx1"/>
                        </a:solidFill>
                        <a:effectLst/>
                        <a:latin typeface="Arial" charset="0"/>
                      </a:endParaRPr>
                    </a:p>
                  </a:txBody>
                  <a:tcPr marL="72072" marR="90089" marT="0" marB="0" anchor="ctr" horzOverflow="overflow">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3175" cap="flat" cmpd="sng" algn="ctr">
                      <a:solidFill>
                        <a:schemeClr val="tx2"/>
                      </a:solidFill>
                      <a:prstDash val="dash"/>
                      <a:round/>
                      <a:headEnd type="none" w="med" len="med"/>
                      <a:tailEnd type="none" w="med" len="med"/>
                    </a:lnT>
                    <a:lnB w="3175" cap="flat" cmpd="sng" algn="ctr">
                      <a:solidFill>
                        <a:schemeClr val="tx2"/>
                      </a:solidFill>
                      <a:prstDash val="dash"/>
                      <a:round/>
                      <a:headEnd type="none" w="med" len="med"/>
                      <a:tailEnd type="none" w="med" len="med"/>
                    </a:lnB>
                    <a:lnTlToBr>
                      <a:noFill/>
                    </a:lnTlToBr>
                    <a:lnBlToTr>
                      <a:noFill/>
                    </a:lnBlToTr>
                    <a:noFill/>
                  </a:tcPr>
                </a:tc>
                <a:extLst>
                  <a:ext uri="{0D108BD9-81ED-4DB2-BD59-A6C34878D82A}">
                    <a16:rowId xmlns:a16="http://schemas.microsoft.com/office/drawing/2014/main" val="2355053131"/>
                  </a:ext>
                </a:extLst>
              </a:tr>
              <a:tr h="319165">
                <a:tc>
                  <a:txBody>
                    <a:bodyPr/>
                    <a:lstStyle/>
                    <a:p>
                      <a:pPr algn="l" fontAlgn="b"/>
                      <a:r>
                        <a:rPr lang="en-US" sz="1200" b="0" i="0" u="none" strike="noStrike">
                          <a:solidFill>
                            <a:srgbClr val="000000"/>
                          </a:solidFill>
                          <a:effectLst/>
                          <a:latin typeface="Calibri" panose="020F0502020204030204" pitchFamily="34" charset="0"/>
                        </a:rPr>
                        <a:t>Sites feasibility </a:t>
                      </a:r>
                    </a:p>
                  </a:txBody>
                  <a:tcPr marL="9525" marR="9525" marT="9525" marB="0" anchor="ctr">
                    <a:lnL w="76200" cap="flat" cmpd="sng" algn="ctr">
                      <a:noFill/>
                      <a:prstDash val="solid"/>
                      <a:round/>
                      <a:headEnd type="none" w="med" len="med"/>
                      <a:tailEnd type="none" w="med" len="med"/>
                    </a:lnL>
                    <a:lnR w="76200" cap="flat" cmpd="sng" algn="ctr">
                      <a:solidFill>
                        <a:schemeClr val="bg1"/>
                      </a:solidFill>
                      <a:prstDash val="solid"/>
                      <a:round/>
                      <a:headEnd type="none" w="med" len="med"/>
                      <a:tailEnd type="none" w="med" len="med"/>
                    </a:lnR>
                    <a:lnT w="3175" cap="flat" cmpd="sng" algn="ctr">
                      <a:solidFill>
                        <a:schemeClr val="tx2"/>
                      </a:solidFill>
                      <a:prstDash val="dash"/>
                      <a:round/>
                      <a:headEnd type="none" w="med" len="med"/>
                      <a:tailEnd type="none" w="med" len="med"/>
                    </a:lnT>
                    <a:lnB w="3175" cap="flat" cmpd="sng" algn="ctr">
                      <a:solidFill>
                        <a:schemeClr val="tx2"/>
                      </a:solidFill>
                      <a:prstDash val="dash"/>
                      <a:round/>
                      <a:headEnd type="none" w="med" len="med"/>
                      <a:tailEnd type="none" w="med" len="med"/>
                    </a:lnB>
                    <a:lnTlToBr>
                      <a:noFill/>
                    </a:lnTlToBr>
                    <a:lnBlToTr>
                      <a:noFill/>
                    </a:lnBlToTr>
                    <a:solidFill>
                      <a:schemeClr val="bg1"/>
                    </a:solidFill>
                  </a:tcPr>
                </a:tc>
                <a:tc>
                  <a:txBody>
                    <a:bodyPr/>
                    <a:lstStyle/>
                    <a:p>
                      <a:pPr algn="l" fontAlgn="b"/>
                      <a:r>
                        <a:rPr lang="en-US" sz="1200" b="0" i="0" u="none" strike="noStrike" dirty="0">
                          <a:solidFill>
                            <a:schemeClr val="tx2"/>
                          </a:solidFill>
                          <a:effectLst/>
                          <a:latin typeface="Calibri" panose="020F0502020204030204" pitchFamily="34" charset="0"/>
                        </a:rPr>
                        <a:t>Sites feedback intelligence </a:t>
                      </a:r>
                    </a:p>
                  </a:txBody>
                  <a:tcPr marL="9525" marR="9525" marT="9525" marB="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3175" cap="flat" cmpd="sng" algn="ctr">
                      <a:solidFill>
                        <a:schemeClr val="tx2"/>
                      </a:solidFill>
                      <a:prstDash val="dash"/>
                      <a:round/>
                      <a:headEnd type="none" w="med" len="med"/>
                      <a:tailEnd type="none" w="med" len="med"/>
                    </a:lnT>
                    <a:lnB w="3175" cap="flat" cmpd="sng" algn="ctr">
                      <a:solidFill>
                        <a:schemeClr val="tx2"/>
                      </a:solidFill>
                      <a:prstDash val="dash"/>
                      <a:round/>
                      <a:headEnd type="none" w="med" len="med"/>
                      <a:tailEnd type="none" w="med" len="med"/>
                    </a:lnB>
                    <a:lnTlToBr>
                      <a:noFill/>
                    </a:lnTlToBr>
                    <a:lnBlToTr>
                      <a:noFill/>
                    </a:lnBlToTr>
                    <a:noFill/>
                  </a:tcPr>
                </a:tc>
                <a:tc>
                  <a:txBody>
                    <a:bodyPr/>
                    <a:lstStyle/>
                    <a:p>
                      <a:pPr algn="l" fontAlgn="b"/>
                      <a:r>
                        <a:rPr lang="en-US" sz="1200" b="0" i="0" u="none" strike="noStrike" dirty="0">
                          <a:solidFill>
                            <a:srgbClr val="000000"/>
                          </a:solidFill>
                          <a:effectLst/>
                          <a:latin typeface="Calibri" panose="020F0502020204030204" pitchFamily="34" charset="0"/>
                        </a:rPr>
                        <a:t>NLP</a:t>
                      </a:r>
                    </a:p>
                  </a:txBody>
                  <a:tcPr marL="9525" marR="9525" marT="9525" marB="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3175" cap="flat" cmpd="sng" algn="ctr">
                      <a:solidFill>
                        <a:schemeClr val="tx2"/>
                      </a:solidFill>
                      <a:prstDash val="dash"/>
                      <a:round/>
                      <a:headEnd type="none" w="med" len="med"/>
                      <a:tailEnd type="none" w="med" len="med"/>
                    </a:lnT>
                    <a:lnB w="3175" cap="flat" cmpd="sng" algn="ctr">
                      <a:solidFill>
                        <a:schemeClr val="tx2"/>
                      </a:solidFill>
                      <a:prstDash val="dash"/>
                      <a:round/>
                      <a:headEnd type="none" w="med" len="med"/>
                      <a:tailEnd type="none" w="med" len="med"/>
                    </a:lnB>
                    <a:lnTlToBr>
                      <a:noFill/>
                    </a:lnTlToBr>
                    <a:lnBlToTr>
                      <a:noFill/>
                    </a:lnBlToTr>
                    <a:solidFill>
                      <a:schemeClr val="bg1"/>
                    </a:solidFill>
                  </a:tcPr>
                </a:tc>
                <a:tc>
                  <a:txBody>
                    <a:bodyPr/>
                    <a:lstStyle/>
                    <a:p>
                      <a:pPr algn="l" fontAlgn="b"/>
                      <a:r>
                        <a:rPr lang="en-US" sz="1200" b="0" i="0" u="none" strike="noStrike" dirty="0">
                          <a:solidFill>
                            <a:srgbClr val="000000"/>
                          </a:solidFill>
                          <a:effectLst/>
                          <a:latin typeface="Calibri" panose="020F0502020204030204" pitchFamily="34" charset="0"/>
                        </a:rPr>
                        <a:t>internal data</a:t>
                      </a:r>
                    </a:p>
                  </a:txBody>
                  <a:tcPr marL="9525" marR="9525" marT="9525" marB="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3175" cap="flat" cmpd="sng" algn="ctr">
                      <a:solidFill>
                        <a:schemeClr val="tx2"/>
                      </a:solidFill>
                      <a:prstDash val="dash"/>
                      <a:round/>
                      <a:headEnd type="none" w="med" len="med"/>
                      <a:tailEnd type="none" w="med" len="med"/>
                    </a:lnT>
                    <a:lnB w="3175" cap="flat" cmpd="sng" algn="ctr">
                      <a:solidFill>
                        <a:schemeClr val="tx2"/>
                      </a:solidFill>
                      <a:prstDash val="dash"/>
                      <a:round/>
                      <a:headEnd type="none" w="med" len="med"/>
                      <a:tailEnd type="none" w="med" len="med"/>
                    </a:lnB>
                    <a:lnTlToBr>
                      <a:noFill/>
                    </a:lnTlToBr>
                    <a:lnBlToTr>
                      <a:noFill/>
                    </a:lnBlToTr>
                    <a:solidFill>
                      <a:schemeClr val="bg1"/>
                    </a:solidFill>
                  </a:tcPr>
                </a:tc>
                <a:tc>
                  <a:txBody>
                    <a:bodyPr/>
                    <a:lstStyle/>
                    <a:p>
                      <a:pPr algn="l" fontAlgn="b"/>
                      <a:r>
                        <a:rPr lang="en-US" sz="1200" b="0" i="0" u="none" strike="noStrike" dirty="0">
                          <a:solidFill>
                            <a:srgbClr val="000000"/>
                          </a:solidFill>
                          <a:effectLst/>
                          <a:latin typeface="Calibri" panose="020F0502020204030204" pitchFamily="34" charset="0"/>
                        </a:rPr>
                        <a:t>NLP</a:t>
                      </a:r>
                    </a:p>
                  </a:txBody>
                  <a:tcPr marL="9525" marR="9525" marT="9525" marB="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3175" cap="flat" cmpd="sng" algn="ctr">
                      <a:solidFill>
                        <a:schemeClr val="tx2"/>
                      </a:solidFill>
                      <a:prstDash val="dash"/>
                      <a:round/>
                      <a:headEnd type="none" w="med" len="med"/>
                      <a:tailEnd type="none" w="med" len="med"/>
                    </a:lnT>
                    <a:lnB w="3175" cap="flat" cmpd="sng" algn="ctr">
                      <a:solidFill>
                        <a:schemeClr val="tx2"/>
                      </a:solidFill>
                      <a:prstDash val="dash"/>
                      <a:round/>
                      <a:headEnd type="none" w="med" len="med"/>
                      <a:tailEnd type="none" w="med" len="med"/>
                    </a:lnB>
                    <a:lnTlToBr>
                      <a:noFill/>
                    </a:lnTlToBr>
                    <a:lnBlToTr>
                      <a:noFill/>
                    </a:lnBlToTr>
                    <a:solidFill>
                      <a:schemeClr val="bg1"/>
                    </a:solidFill>
                  </a:tcPr>
                </a:tc>
                <a:tc>
                  <a:txBody>
                    <a:bodyPr/>
                    <a:lstStyle/>
                    <a:p>
                      <a:pPr marL="0" marR="0" lvl="0" indent="0" algn="r" defTabSz="914400" rtl="0" eaLnBrk="0" fontAlgn="base" latinLnBrk="0" hangingPunct="0">
                        <a:lnSpc>
                          <a:spcPct val="100000"/>
                        </a:lnSpc>
                        <a:spcBef>
                          <a:spcPct val="0"/>
                        </a:spcBef>
                        <a:spcAft>
                          <a:spcPct val="0"/>
                        </a:spcAft>
                        <a:buClr>
                          <a:schemeClr val="bg2"/>
                        </a:buClr>
                        <a:buSzTx/>
                        <a:buFont typeface="Wingdings" pitchFamily="2" charset="2"/>
                        <a:buNone/>
                        <a:tabLst/>
                      </a:pPr>
                      <a:endParaRPr kumimoji="0" lang="en-GB" sz="1200" b="0" i="0" u="none" strike="noStrike" cap="none" normalizeH="0" baseline="0" noProof="0" dirty="0">
                        <a:ln>
                          <a:noFill/>
                        </a:ln>
                        <a:solidFill>
                          <a:schemeClr val="tx1"/>
                        </a:solidFill>
                        <a:effectLst/>
                        <a:latin typeface="Arial" charset="0"/>
                      </a:endParaRPr>
                    </a:p>
                  </a:txBody>
                  <a:tcPr marL="72072" marR="90089" marT="0" marB="0" anchor="ctr" horzOverflow="overflow">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3175" cap="flat" cmpd="sng" algn="ctr">
                      <a:solidFill>
                        <a:schemeClr val="tx2"/>
                      </a:solidFill>
                      <a:prstDash val="dash"/>
                      <a:round/>
                      <a:headEnd type="none" w="med" len="med"/>
                      <a:tailEnd type="none" w="med" len="med"/>
                    </a:lnT>
                    <a:lnB w="3175" cap="flat" cmpd="sng" algn="ctr">
                      <a:solidFill>
                        <a:schemeClr val="tx2"/>
                      </a:solidFill>
                      <a:prstDash val="dash"/>
                      <a:round/>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100000"/>
                        </a:lnSpc>
                        <a:spcBef>
                          <a:spcPct val="0"/>
                        </a:spcBef>
                        <a:spcAft>
                          <a:spcPct val="0"/>
                        </a:spcAft>
                        <a:buClr>
                          <a:schemeClr val="bg2"/>
                        </a:buClr>
                        <a:buSzTx/>
                        <a:buFont typeface="Wingdings" pitchFamily="2" charset="2"/>
                        <a:buNone/>
                        <a:tabLst/>
                      </a:pPr>
                      <a:r>
                        <a:rPr kumimoji="0" lang="en-GB" sz="1200" b="0" i="0" u="none" strike="noStrike" cap="none" normalizeH="0" baseline="0" noProof="0" dirty="0">
                          <a:ln>
                            <a:noFill/>
                          </a:ln>
                          <a:solidFill>
                            <a:schemeClr val="tx1"/>
                          </a:solidFill>
                          <a:effectLst/>
                          <a:latin typeface="Arial" charset="0"/>
                        </a:rPr>
                        <a:t>GO</a:t>
                      </a:r>
                    </a:p>
                  </a:txBody>
                  <a:tcPr marL="72072" marR="90089" marT="0" marB="0" anchor="ctr" horzOverflow="overflow">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3175" cap="flat" cmpd="sng" algn="ctr">
                      <a:solidFill>
                        <a:schemeClr val="tx2"/>
                      </a:solidFill>
                      <a:prstDash val="dash"/>
                      <a:round/>
                      <a:headEnd type="none" w="med" len="med"/>
                      <a:tailEnd type="none" w="med" len="med"/>
                    </a:lnT>
                    <a:lnB w="3175" cap="flat" cmpd="sng" algn="ctr">
                      <a:solidFill>
                        <a:schemeClr val="tx2"/>
                      </a:solidFill>
                      <a:prstDash val="dash"/>
                      <a:round/>
                      <a:headEnd type="none" w="med" len="med"/>
                      <a:tailEnd type="none" w="med" len="med"/>
                    </a:lnB>
                    <a:lnTlToBr>
                      <a:noFill/>
                    </a:lnTlToBr>
                    <a:lnBlToTr>
                      <a:noFill/>
                    </a:lnBlToTr>
                    <a:noFill/>
                  </a:tcPr>
                </a:tc>
                <a:extLst>
                  <a:ext uri="{0D108BD9-81ED-4DB2-BD59-A6C34878D82A}">
                    <a16:rowId xmlns:a16="http://schemas.microsoft.com/office/drawing/2014/main" val="2504536549"/>
                  </a:ext>
                </a:extLst>
              </a:tr>
            </a:tbl>
          </a:graphicData>
        </a:graphic>
      </p:graphicFrame>
      <p:sp>
        <p:nvSpPr>
          <p:cNvPr id="6" name="Rectangle 5">
            <a:extLst>
              <a:ext uri="{FF2B5EF4-FFF2-40B4-BE49-F238E27FC236}">
                <a16:creationId xmlns:a16="http://schemas.microsoft.com/office/drawing/2014/main" id="{687F31E0-1386-456C-849F-C7370AD5BC96}"/>
              </a:ext>
            </a:extLst>
          </p:cNvPr>
          <p:cNvSpPr/>
          <p:nvPr/>
        </p:nvSpPr>
        <p:spPr bwMode="gray">
          <a:xfrm>
            <a:off x="9375782" y="699407"/>
            <a:ext cx="1360964" cy="392711"/>
          </a:xfrm>
          <a:prstGeom prst="rect">
            <a:avLst/>
          </a:prstGeom>
          <a:no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fontAlgn="auto" hangingPunct="1">
              <a:lnSpc>
                <a:spcPct val="100000"/>
              </a:lnSpc>
              <a:spcBef>
                <a:spcPts val="0"/>
              </a:spcBef>
              <a:spcAft>
                <a:spcPts val="0"/>
              </a:spcAft>
            </a:pPr>
            <a:r>
              <a:rPr lang="en-US" sz="1400" b="0" i="0" u="none" baseline="0" dirty="0">
                <a:solidFill>
                  <a:schemeClr val="tx1"/>
                </a:solidFill>
                <a:latin typeface="Arial" panose="020B0604020202020204" pitchFamily="34" charset="0"/>
              </a:rPr>
              <a:t>2 months</a:t>
            </a:r>
          </a:p>
        </p:txBody>
      </p:sp>
      <p:sp>
        <p:nvSpPr>
          <p:cNvPr id="8" name="Rectangle 7">
            <a:extLst>
              <a:ext uri="{FF2B5EF4-FFF2-40B4-BE49-F238E27FC236}">
                <a16:creationId xmlns:a16="http://schemas.microsoft.com/office/drawing/2014/main" id="{5668A22E-D78D-4894-9D5F-33C45B1DC54C}"/>
              </a:ext>
            </a:extLst>
          </p:cNvPr>
          <p:cNvSpPr/>
          <p:nvPr/>
        </p:nvSpPr>
        <p:spPr bwMode="gray">
          <a:xfrm>
            <a:off x="10863469" y="698743"/>
            <a:ext cx="790089" cy="392711"/>
          </a:xfrm>
          <a:prstGeom prst="rect">
            <a:avLst/>
          </a:prstGeom>
          <a:no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fontAlgn="auto" hangingPunct="1">
              <a:lnSpc>
                <a:spcPct val="100000"/>
              </a:lnSpc>
              <a:spcBef>
                <a:spcPts val="0"/>
              </a:spcBef>
              <a:spcAft>
                <a:spcPts val="0"/>
              </a:spcAft>
            </a:pPr>
            <a:r>
              <a:rPr lang="en-US" sz="1400" b="0" i="0" u="none" baseline="0" dirty="0">
                <a:solidFill>
                  <a:schemeClr val="tx1"/>
                </a:solidFill>
                <a:latin typeface="Arial" panose="020B0604020202020204" pitchFamily="34" charset="0"/>
              </a:rPr>
              <a:t>2021-?</a:t>
            </a:r>
          </a:p>
        </p:txBody>
      </p:sp>
    </p:spTree>
    <p:extLst>
      <p:ext uri="{BB962C8B-B14F-4D97-AF65-F5344CB8AC3E}">
        <p14:creationId xmlns:p14="http://schemas.microsoft.com/office/powerpoint/2010/main" val="1601015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Arrow: Right 48">
            <a:extLst>
              <a:ext uri="{FF2B5EF4-FFF2-40B4-BE49-F238E27FC236}">
                <a16:creationId xmlns:a16="http://schemas.microsoft.com/office/drawing/2014/main" id="{600E7EC2-29DA-431E-A957-CE9AD201CB30}"/>
              </a:ext>
            </a:extLst>
          </p:cNvPr>
          <p:cNvSpPr/>
          <p:nvPr/>
        </p:nvSpPr>
        <p:spPr bwMode="gray">
          <a:xfrm>
            <a:off x="545809" y="5358972"/>
            <a:ext cx="11644604" cy="1258463"/>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fontAlgn="auto" hangingPunct="1">
              <a:lnSpc>
                <a:spcPct val="100000"/>
              </a:lnSpc>
              <a:spcBef>
                <a:spcPts val="0"/>
              </a:spcBef>
              <a:spcAft>
                <a:spcPts val="0"/>
              </a:spcAft>
            </a:pPr>
            <a:endParaRPr lang="en-US" sz="1800" b="0" i="0" u="none" baseline="0" dirty="0">
              <a:solidFill>
                <a:srgbClr val="FFFFFF"/>
              </a:solidFill>
              <a:latin typeface="Arial" panose="020B0604020202020204" pitchFamily="34" charset="0"/>
            </a:endParaRPr>
          </a:p>
        </p:txBody>
      </p:sp>
      <p:sp>
        <p:nvSpPr>
          <p:cNvPr id="2" name="Subtitle 1">
            <a:extLst>
              <a:ext uri="{FF2B5EF4-FFF2-40B4-BE49-F238E27FC236}">
                <a16:creationId xmlns:a16="http://schemas.microsoft.com/office/drawing/2014/main" id="{182FC6D3-BFD5-4526-B278-A77F2DE61290}"/>
              </a:ext>
            </a:extLst>
          </p:cNvPr>
          <p:cNvSpPr>
            <a:spLocks noGrp="1"/>
          </p:cNvSpPr>
          <p:nvPr>
            <p:ph type="subTitle" idx="13"/>
          </p:nvPr>
        </p:nvSpPr>
        <p:spPr/>
        <p:txBody>
          <a:bodyPr/>
          <a:lstStyle/>
          <a:p>
            <a:endParaRPr lang="en-US"/>
          </a:p>
        </p:txBody>
      </p:sp>
      <p:sp>
        <p:nvSpPr>
          <p:cNvPr id="3" name="Title 2">
            <a:extLst>
              <a:ext uri="{FF2B5EF4-FFF2-40B4-BE49-F238E27FC236}">
                <a16:creationId xmlns:a16="http://schemas.microsoft.com/office/drawing/2014/main" id="{5EF00182-F81E-4478-AD3F-05902136311D}"/>
              </a:ext>
            </a:extLst>
          </p:cNvPr>
          <p:cNvSpPr>
            <a:spLocks noGrp="1"/>
          </p:cNvSpPr>
          <p:nvPr>
            <p:ph type="title"/>
          </p:nvPr>
        </p:nvSpPr>
        <p:spPr/>
        <p:txBody>
          <a:bodyPr/>
          <a:lstStyle/>
          <a:p>
            <a:r>
              <a:rPr lang="en-US" dirty="0"/>
              <a:t>Task 3- Key modules to make decisions</a:t>
            </a:r>
          </a:p>
        </p:txBody>
      </p:sp>
      <p:sp>
        <p:nvSpPr>
          <p:cNvPr id="4" name="Footer Placeholder 3">
            <a:extLst>
              <a:ext uri="{FF2B5EF4-FFF2-40B4-BE49-F238E27FC236}">
                <a16:creationId xmlns:a16="http://schemas.microsoft.com/office/drawing/2014/main" id="{0B2F6BB1-2388-4B42-AECD-6443D11AD7A9}"/>
              </a:ext>
            </a:extLst>
          </p:cNvPr>
          <p:cNvSpPr>
            <a:spLocks noGrp="1"/>
          </p:cNvSpPr>
          <p:nvPr>
            <p:ph type="ftr" sz="quarter" idx="11"/>
          </p:nvPr>
        </p:nvSpPr>
        <p:spPr/>
        <p:txBody>
          <a:bodyPr/>
          <a:lstStyle/>
          <a:p>
            <a:r>
              <a:rPr lang="en-US"/>
              <a:t>/// Bayer 16:9 Template /// September 2018</a:t>
            </a:r>
            <a:endParaRPr lang="en-US" dirty="0"/>
          </a:p>
        </p:txBody>
      </p:sp>
      <p:sp>
        <p:nvSpPr>
          <p:cNvPr id="5" name="Slide Number Placeholder 4">
            <a:extLst>
              <a:ext uri="{FF2B5EF4-FFF2-40B4-BE49-F238E27FC236}">
                <a16:creationId xmlns:a16="http://schemas.microsoft.com/office/drawing/2014/main" id="{D78E39D6-5CCA-44D5-9D69-C84510883952}"/>
              </a:ext>
            </a:extLst>
          </p:cNvPr>
          <p:cNvSpPr>
            <a:spLocks noGrp="1"/>
          </p:cNvSpPr>
          <p:nvPr>
            <p:ph type="sldNum" sz="quarter" idx="12"/>
          </p:nvPr>
        </p:nvSpPr>
        <p:spPr/>
        <p:txBody>
          <a:bodyPr/>
          <a:lstStyle/>
          <a:p>
            <a:fld id="{EEAD9179-7A6B-4268-BEB2-F3B8EB06115B}" type="slidenum">
              <a:rPr lang="en-US" smtClean="0"/>
              <a:t>47</a:t>
            </a:fld>
            <a:endParaRPr lang="en-US" dirty="0"/>
          </a:p>
        </p:txBody>
      </p:sp>
      <p:sp>
        <p:nvSpPr>
          <p:cNvPr id="38" name="Rechteck 385">
            <a:extLst>
              <a:ext uri="{FF2B5EF4-FFF2-40B4-BE49-F238E27FC236}">
                <a16:creationId xmlns:a16="http://schemas.microsoft.com/office/drawing/2014/main" id="{E8879780-CB2F-496C-9C17-3BFAADCA8A8D}"/>
              </a:ext>
            </a:extLst>
          </p:cNvPr>
          <p:cNvSpPr/>
          <p:nvPr/>
        </p:nvSpPr>
        <p:spPr bwMode="gray">
          <a:xfrm>
            <a:off x="593096" y="1608152"/>
            <a:ext cx="3200400" cy="440017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640080" rIns="36576" rtlCol="0" anchor="t"/>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spcAft>
                <a:spcPts val="600"/>
              </a:spcAft>
            </a:pPr>
            <a:r>
              <a:rPr lang="en-GB" sz="1200" b="1" dirty="0">
                <a:solidFill>
                  <a:schemeClr val="accent1"/>
                </a:solidFill>
              </a:rPr>
              <a:t>Identifying engine </a:t>
            </a:r>
            <a:br>
              <a:rPr lang="en-GB" sz="1200" b="1" dirty="0">
                <a:solidFill>
                  <a:schemeClr val="accent1"/>
                </a:solidFill>
              </a:rPr>
            </a:br>
            <a:endParaRPr lang="en-GB" sz="1200" b="1" dirty="0">
              <a:solidFill>
                <a:schemeClr val="accent1"/>
              </a:solidFill>
            </a:endParaRPr>
          </a:p>
          <a:p>
            <a:pPr marL="270000" lvl="1" indent="-270000">
              <a:spcBef>
                <a:spcPts val="300"/>
              </a:spcBef>
              <a:spcAft>
                <a:spcPts val="600"/>
              </a:spcAft>
              <a:buBlip>
                <a:blip r:embed="rId2"/>
              </a:buBlip>
              <a:tabLst>
                <a:tab pos="111125" algn="l"/>
              </a:tabLst>
            </a:pPr>
            <a:r>
              <a:rPr lang="en-US" sz="1200" dirty="0">
                <a:solidFill>
                  <a:schemeClr val="accent1"/>
                </a:solidFill>
              </a:rPr>
              <a:t>This is to identify key factors or determinants to be low performing or high performing sites</a:t>
            </a:r>
          </a:p>
          <a:p>
            <a:pPr marL="270000" lvl="1" indent="-270000">
              <a:spcBef>
                <a:spcPts val="300"/>
              </a:spcBef>
              <a:spcAft>
                <a:spcPts val="600"/>
              </a:spcAft>
              <a:buBlip>
                <a:blip r:embed="rId2"/>
              </a:buBlip>
              <a:tabLst>
                <a:tab pos="111125" algn="l"/>
              </a:tabLst>
            </a:pPr>
            <a:r>
              <a:rPr lang="en-US" sz="1200" dirty="0">
                <a:solidFill>
                  <a:schemeClr val="accent1"/>
                </a:solidFill>
              </a:rPr>
              <a:t>Translate the business needs into a classification model</a:t>
            </a:r>
          </a:p>
          <a:p>
            <a:pPr marL="270000" lvl="1" indent="-270000">
              <a:spcBef>
                <a:spcPts val="300"/>
              </a:spcBef>
              <a:spcAft>
                <a:spcPts val="600"/>
              </a:spcAft>
              <a:buBlip>
                <a:blip r:embed="rId2"/>
              </a:buBlip>
              <a:tabLst>
                <a:tab pos="111125" algn="l"/>
              </a:tabLst>
            </a:pPr>
            <a:r>
              <a:rPr lang="en-US" sz="1200" dirty="0">
                <a:solidFill>
                  <a:schemeClr val="accent1"/>
                </a:solidFill>
              </a:rPr>
              <a:t>Feature identification, incl. site performance, patient potential and investigator profile.</a:t>
            </a:r>
          </a:p>
          <a:p>
            <a:pPr marL="568325" lvl="1" indent="-111125">
              <a:buFont typeface="Arial" panose="020B0604020202020204" pitchFamily="34" charset="0"/>
              <a:buChar char="•"/>
              <a:tabLst>
                <a:tab pos="111125" algn="l"/>
              </a:tabLst>
            </a:pPr>
            <a:endParaRPr lang="en-US" sz="1100" dirty="0">
              <a:solidFill>
                <a:schemeClr val="tx1"/>
              </a:solidFill>
            </a:endParaRPr>
          </a:p>
          <a:p>
            <a:pPr algn="ctr"/>
            <a:endParaRPr lang="de-DE" dirty="0">
              <a:solidFill>
                <a:schemeClr val="tx1"/>
              </a:solidFill>
            </a:endParaRPr>
          </a:p>
        </p:txBody>
      </p:sp>
      <p:sp>
        <p:nvSpPr>
          <p:cNvPr id="39" name="Rechteck 386">
            <a:extLst>
              <a:ext uri="{FF2B5EF4-FFF2-40B4-BE49-F238E27FC236}">
                <a16:creationId xmlns:a16="http://schemas.microsoft.com/office/drawing/2014/main" id="{2B605B3B-A795-44A7-B6C0-8487E2211E42}"/>
              </a:ext>
            </a:extLst>
          </p:cNvPr>
          <p:cNvSpPr/>
          <p:nvPr/>
        </p:nvSpPr>
        <p:spPr bwMode="gray">
          <a:xfrm>
            <a:off x="4324617" y="1608152"/>
            <a:ext cx="3200400" cy="440017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640080" rIns="36576" rtlCol="0" anchor="t"/>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spcAft>
                <a:spcPts val="600"/>
              </a:spcAft>
            </a:pPr>
            <a:r>
              <a:rPr lang="en-GB" sz="1200" b="1" dirty="0">
                <a:solidFill>
                  <a:schemeClr val="accent1"/>
                </a:solidFill>
              </a:rPr>
              <a:t>Scoring engine </a:t>
            </a:r>
            <a:br>
              <a:rPr lang="en-GB" sz="1200" b="1" dirty="0">
                <a:solidFill>
                  <a:schemeClr val="accent1"/>
                </a:solidFill>
              </a:rPr>
            </a:br>
            <a:endParaRPr lang="en-GB" sz="1200" b="1" dirty="0">
              <a:solidFill>
                <a:schemeClr val="accent1"/>
              </a:solidFill>
            </a:endParaRPr>
          </a:p>
          <a:p>
            <a:pPr marL="270000" lvl="1" indent="-270000">
              <a:spcBef>
                <a:spcPts val="300"/>
              </a:spcBef>
              <a:spcAft>
                <a:spcPts val="600"/>
              </a:spcAft>
              <a:buBlip>
                <a:blip r:embed="rId2"/>
              </a:buBlip>
              <a:tabLst>
                <a:tab pos="111125" algn="l"/>
              </a:tabLst>
            </a:pPr>
            <a:r>
              <a:rPr lang="en-US" sz="1200" dirty="0">
                <a:solidFill>
                  <a:schemeClr val="accent1"/>
                </a:solidFill>
              </a:rPr>
              <a:t>Leveraging the external data and internal data, assign a score for each feature according to the quantiles, e.g. the sites with top 10% of patients size is assigned into 10, then 9 etc. </a:t>
            </a:r>
          </a:p>
          <a:p>
            <a:pPr marL="270000" lvl="1" indent="-270000">
              <a:spcBef>
                <a:spcPts val="300"/>
              </a:spcBef>
              <a:spcAft>
                <a:spcPts val="600"/>
              </a:spcAft>
              <a:buBlip>
                <a:blip r:embed="rId2"/>
              </a:buBlip>
              <a:tabLst>
                <a:tab pos="111125" algn="l"/>
              </a:tabLst>
            </a:pPr>
            <a:r>
              <a:rPr lang="en-GB" sz="1200" dirty="0">
                <a:solidFill>
                  <a:schemeClr val="accent1"/>
                </a:solidFill>
              </a:rPr>
              <a:t>Set up the weight of each feature by Analytical Hierarchy Process to calculate the weights of each feature</a:t>
            </a:r>
          </a:p>
          <a:p>
            <a:pPr marL="270000" lvl="1" indent="-270000">
              <a:spcBef>
                <a:spcPts val="300"/>
              </a:spcBef>
              <a:spcAft>
                <a:spcPts val="600"/>
              </a:spcAft>
              <a:buBlip>
                <a:blip r:embed="rId2"/>
              </a:buBlip>
              <a:tabLst>
                <a:tab pos="111125" algn="l"/>
              </a:tabLst>
            </a:pPr>
            <a:r>
              <a:rPr lang="en-GB" sz="1200" dirty="0">
                <a:solidFill>
                  <a:schemeClr val="accent1"/>
                </a:solidFill>
              </a:rPr>
              <a:t>Final scoring system will be score*weight </a:t>
            </a:r>
          </a:p>
          <a:p>
            <a:pPr marL="270000" lvl="1" indent="-270000">
              <a:spcBef>
                <a:spcPts val="300"/>
              </a:spcBef>
              <a:spcAft>
                <a:spcPts val="600"/>
              </a:spcAft>
              <a:buBlip>
                <a:blip r:embed="rId2"/>
              </a:buBlip>
              <a:tabLst>
                <a:tab pos="111125" algn="l"/>
              </a:tabLst>
            </a:pPr>
            <a:endParaRPr lang="en-GB" sz="1200" dirty="0">
              <a:solidFill>
                <a:schemeClr val="accent1"/>
              </a:solidFill>
            </a:endParaRPr>
          </a:p>
          <a:p>
            <a:pPr algn="ctr"/>
            <a:endParaRPr lang="de-DE" sz="1000" dirty="0">
              <a:solidFill>
                <a:schemeClr val="tx1"/>
              </a:solidFill>
            </a:endParaRPr>
          </a:p>
        </p:txBody>
      </p:sp>
      <p:sp>
        <p:nvSpPr>
          <p:cNvPr id="40" name="Rechteck 387">
            <a:extLst>
              <a:ext uri="{FF2B5EF4-FFF2-40B4-BE49-F238E27FC236}">
                <a16:creationId xmlns:a16="http://schemas.microsoft.com/office/drawing/2014/main" id="{0C9A2913-BE76-4B3D-9ABE-92726682DFEF}"/>
              </a:ext>
            </a:extLst>
          </p:cNvPr>
          <p:cNvSpPr/>
          <p:nvPr/>
        </p:nvSpPr>
        <p:spPr bwMode="gray">
          <a:xfrm>
            <a:off x="8095357" y="1608152"/>
            <a:ext cx="3200400" cy="440017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640080" rIns="36576" rtlCol="0" anchor="t"/>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spcAft>
                <a:spcPts val="600"/>
              </a:spcAft>
            </a:pPr>
            <a:r>
              <a:rPr lang="en-US" sz="1200" b="1" dirty="0">
                <a:solidFill>
                  <a:schemeClr val="accent1"/>
                </a:solidFill>
              </a:rPr>
              <a:t>Recommendation engine </a:t>
            </a:r>
          </a:p>
          <a:p>
            <a:pPr marL="270000" lvl="1" indent="-270000">
              <a:lnSpc>
                <a:spcPts val="1200"/>
              </a:lnSpc>
              <a:spcBef>
                <a:spcPts val="300"/>
              </a:spcBef>
              <a:spcAft>
                <a:spcPts val="600"/>
              </a:spcAft>
              <a:buBlip>
                <a:blip r:embed="rId2"/>
              </a:buBlip>
              <a:tabLst>
                <a:tab pos="111125" algn="l"/>
              </a:tabLst>
            </a:pPr>
            <a:endParaRPr lang="en-US" sz="1200" dirty="0">
              <a:solidFill>
                <a:schemeClr val="accent1"/>
              </a:solidFill>
            </a:endParaRPr>
          </a:p>
          <a:p>
            <a:pPr marL="270000" lvl="1" indent="-270000">
              <a:lnSpc>
                <a:spcPts val="1200"/>
              </a:lnSpc>
              <a:spcBef>
                <a:spcPts val="300"/>
              </a:spcBef>
              <a:spcAft>
                <a:spcPts val="600"/>
              </a:spcAft>
              <a:buBlip>
                <a:blip r:embed="rId2"/>
              </a:buBlip>
              <a:tabLst>
                <a:tab pos="111125" algn="l"/>
              </a:tabLst>
            </a:pPr>
            <a:r>
              <a:rPr lang="en-US" sz="1200" dirty="0">
                <a:solidFill>
                  <a:schemeClr val="accent1"/>
                </a:solidFill>
              </a:rPr>
              <a:t>Recommend according to identification and scoring </a:t>
            </a:r>
          </a:p>
          <a:p>
            <a:pPr marL="270000" lvl="1" indent="-270000">
              <a:lnSpc>
                <a:spcPts val="1200"/>
              </a:lnSpc>
              <a:spcBef>
                <a:spcPts val="300"/>
              </a:spcBef>
              <a:spcAft>
                <a:spcPts val="600"/>
              </a:spcAft>
              <a:buBlip>
                <a:blip r:embed="rId2"/>
              </a:buBlip>
              <a:tabLst>
                <a:tab pos="111125" algn="l"/>
              </a:tabLst>
            </a:pPr>
            <a:r>
              <a:rPr lang="en-US" sz="1200" dirty="0">
                <a:solidFill>
                  <a:schemeClr val="accent1"/>
                </a:solidFill>
              </a:rPr>
              <a:t>Pick up the sites considering the regional distribution </a:t>
            </a:r>
          </a:p>
          <a:p>
            <a:pPr marL="270000" lvl="1" indent="-270000">
              <a:lnSpc>
                <a:spcPts val="1200"/>
              </a:lnSpc>
              <a:spcBef>
                <a:spcPts val="300"/>
              </a:spcBef>
              <a:spcAft>
                <a:spcPts val="600"/>
              </a:spcAft>
              <a:buBlip>
                <a:blip r:embed="rId2"/>
              </a:buBlip>
              <a:tabLst>
                <a:tab pos="111125" algn="l"/>
              </a:tabLst>
            </a:pPr>
            <a:r>
              <a:rPr lang="en-US" sz="1200" dirty="0">
                <a:solidFill>
                  <a:schemeClr val="accent1"/>
                </a:solidFill>
              </a:rPr>
              <a:t>Comments added </a:t>
            </a:r>
          </a:p>
          <a:p>
            <a:pPr marL="270000" lvl="1" indent="-270000">
              <a:lnSpc>
                <a:spcPts val="1200"/>
              </a:lnSpc>
              <a:spcBef>
                <a:spcPts val="300"/>
              </a:spcBef>
              <a:spcAft>
                <a:spcPts val="600"/>
              </a:spcAft>
              <a:buBlip>
                <a:blip r:embed="rId2"/>
              </a:buBlip>
              <a:tabLst>
                <a:tab pos="111125" algn="l"/>
              </a:tabLst>
            </a:pPr>
            <a:endParaRPr lang="en-US" sz="1200" dirty="0">
              <a:solidFill>
                <a:schemeClr val="accent1"/>
              </a:solidFill>
            </a:endParaRPr>
          </a:p>
          <a:p>
            <a:pPr algn="ctr"/>
            <a:endParaRPr lang="de-DE" sz="1050" dirty="0">
              <a:solidFill>
                <a:schemeClr val="tx1"/>
              </a:solidFill>
            </a:endParaRPr>
          </a:p>
        </p:txBody>
      </p:sp>
      <p:sp>
        <p:nvSpPr>
          <p:cNvPr id="8" name="Freeform 13">
            <a:extLst>
              <a:ext uri="{FF2B5EF4-FFF2-40B4-BE49-F238E27FC236}">
                <a16:creationId xmlns:a16="http://schemas.microsoft.com/office/drawing/2014/main" id="{CFDEC1C6-C44D-4FCF-A786-2A66AD2BDF83}"/>
              </a:ext>
            </a:extLst>
          </p:cNvPr>
          <p:cNvSpPr>
            <a:spLocks noChangeAspect="1" noEditPoints="1"/>
          </p:cNvSpPr>
          <p:nvPr/>
        </p:nvSpPr>
        <p:spPr bwMode="auto">
          <a:xfrm>
            <a:off x="1908411" y="1725416"/>
            <a:ext cx="569770" cy="457200"/>
          </a:xfrm>
          <a:custGeom>
            <a:avLst/>
            <a:gdLst/>
            <a:ahLst/>
            <a:cxnLst>
              <a:cxn ang="0">
                <a:pos x="91" y="49"/>
              </a:cxn>
              <a:cxn ang="0">
                <a:pos x="49" y="91"/>
              </a:cxn>
              <a:cxn ang="0">
                <a:pos x="91" y="134"/>
              </a:cxn>
              <a:cxn ang="0">
                <a:pos x="134" y="93"/>
              </a:cxn>
              <a:cxn ang="0">
                <a:pos x="115" y="95"/>
              </a:cxn>
              <a:cxn ang="0">
                <a:pos x="91" y="115"/>
              </a:cxn>
              <a:cxn ang="0">
                <a:pos x="68" y="91"/>
              </a:cxn>
              <a:cxn ang="0">
                <a:pos x="91" y="68"/>
              </a:cxn>
              <a:cxn ang="0">
                <a:pos x="104" y="71"/>
              </a:cxn>
              <a:cxn ang="0">
                <a:pos x="118" y="58"/>
              </a:cxn>
              <a:cxn ang="0">
                <a:pos x="91" y="49"/>
              </a:cxn>
              <a:cxn ang="0">
                <a:pos x="187" y="40"/>
              </a:cxn>
              <a:cxn ang="0">
                <a:pos x="195" y="29"/>
              </a:cxn>
              <a:cxn ang="0">
                <a:pos x="196" y="28"/>
              </a:cxn>
              <a:cxn ang="0">
                <a:pos x="230" y="12"/>
              </a:cxn>
              <a:cxn ang="0">
                <a:pos x="232" y="13"/>
              </a:cxn>
              <a:cxn ang="0">
                <a:pos x="232" y="16"/>
              </a:cxn>
              <a:cxn ang="0">
                <a:pos x="222" y="32"/>
              </a:cxn>
              <a:cxn ang="0">
                <a:pos x="242" y="35"/>
              </a:cxn>
              <a:cxn ang="0">
                <a:pos x="244" y="37"/>
              </a:cxn>
              <a:cxn ang="0">
                <a:pos x="243" y="40"/>
              </a:cxn>
              <a:cxn ang="0">
                <a:pos x="209" y="55"/>
              </a:cxn>
              <a:cxn ang="0">
                <a:pos x="207" y="55"/>
              </a:cxn>
              <a:cxn ang="0">
                <a:pos x="192" y="53"/>
              </a:cxn>
              <a:cxn ang="0">
                <a:pos x="144" y="75"/>
              </a:cxn>
              <a:cxn ang="0">
                <a:pos x="149" y="86"/>
              </a:cxn>
              <a:cxn ang="0">
                <a:pos x="95" y="92"/>
              </a:cxn>
              <a:cxn ang="0">
                <a:pos x="93" y="91"/>
              </a:cxn>
              <a:cxn ang="0">
                <a:pos x="94" y="88"/>
              </a:cxn>
              <a:cxn ang="0">
                <a:pos x="131" y="53"/>
              </a:cxn>
              <a:cxn ang="0">
                <a:pos x="133" y="53"/>
              </a:cxn>
              <a:cxn ang="0">
                <a:pos x="134" y="54"/>
              </a:cxn>
              <a:cxn ang="0">
                <a:pos x="138" y="62"/>
              </a:cxn>
              <a:cxn ang="0">
                <a:pos x="187" y="40"/>
              </a:cxn>
              <a:cxn ang="0">
                <a:pos x="130" y="174"/>
              </a:cxn>
              <a:cxn ang="0">
                <a:pos x="91" y="183"/>
              </a:cxn>
              <a:cxn ang="0">
                <a:pos x="53" y="174"/>
              </a:cxn>
              <a:cxn ang="0">
                <a:pos x="37" y="191"/>
              </a:cxn>
              <a:cxn ang="0">
                <a:pos x="18" y="191"/>
              </a:cxn>
              <a:cxn ang="0">
                <a:pos x="18" y="191"/>
              </a:cxn>
              <a:cxn ang="0">
                <a:pos x="18" y="171"/>
              </a:cxn>
              <a:cxn ang="0">
                <a:pos x="30" y="159"/>
              </a:cxn>
              <a:cxn ang="0">
                <a:pos x="0" y="91"/>
              </a:cxn>
              <a:cxn ang="0">
                <a:pos x="91" y="0"/>
              </a:cxn>
              <a:cxn ang="0">
                <a:pos x="169" y="43"/>
              </a:cxn>
              <a:cxn ang="0">
                <a:pos x="153" y="50"/>
              </a:cxn>
              <a:cxn ang="0">
                <a:pos x="91" y="17"/>
              </a:cxn>
              <a:cxn ang="0">
                <a:pos x="17" y="91"/>
              </a:cxn>
              <a:cxn ang="0">
                <a:pos x="91" y="165"/>
              </a:cxn>
              <a:cxn ang="0">
                <a:pos x="165" y="91"/>
              </a:cxn>
              <a:cxn ang="0">
                <a:pos x="163" y="72"/>
              </a:cxn>
              <a:cxn ang="0">
                <a:pos x="179" y="65"/>
              </a:cxn>
              <a:cxn ang="0">
                <a:pos x="183" y="91"/>
              </a:cxn>
              <a:cxn ang="0">
                <a:pos x="153" y="159"/>
              </a:cxn>
              <a:cxn ang="0">
                <a:pos x="165" y="171"/>
              </a:cxn>
              <a:cxn ang="0">
                <a:pos x="165" y="191"/>
              </a:cxn>
              <a:cxn ang="0">
                <a:pos x="165" y="191"/>
              </a:cxn>
              <a:cxn ang="0">
                <a:pos x="146" y="191"/>
              </a:cxn>
              <a:cxn ang="0">
                <a:pos x="130" y="174"/>
              </a:cxn>
            </a:cxnLst>
            <a:rect l="0" t="0" r="r" b="b"/>
            <a:pathLst>
              <a:path w="244" h="196">
                <a:moveTo>
                  <a:pt x="91" y="49"/>
                </a:moveTo>
                <a:cubicBezTo>
                  <a:pt x="68" y="49"/>
                  <a:pt x="49" y="68"/>
                  <a:pt x="49" y="91"/>
                </a:cubicBezTo>
                <a:cubicBezTo>
                  <a:pt x="49" y="115"/>
                  <a:pt x="68" y="134"/>
                  <a:pt x="91" y="134"/>
                </a:cubicBezTo>
                <a:cubicBezTo>
                  <a:pt x="114" y="134"/>
                  <a:pt x="133" y="116"/>
                  <a:pt x="134" y="93"/>
                </a:cubicBezTo>
                <a:cubicBezTo>
                  <a:pt x="115" y="95"/>
                  <a:pt x="115" y="95"/>
                  <a:pt x="115" y="95"/>
                </a:cubicBezTo>
                <a:cubicBezTo>
                  <a:pt x="113" y="107"/>
                  <a:pt x="103" y="115"/>
                  <a:pt x="91" y="115"/>
                </a:cubicBezTo>
                <a:cubicBezTo>
                  <a:pt x="78" y="115"/>
                  <a:pt x="68" y="105"/>
                  <a:pt x="68" y="91"/>
                </a:cubicBezTo>
                <a:cubicBezTo>
                  <a:pt x="68" y="78"/>
                  <a:pt x="78" y="68"/>
                  <a:pt x="91" y="68"/>
                </a:cubicBezTo>
                <a:cubicBezTo>
                  <a:pt x="96" y="68"/>
                  <a:pt x="100" y="69"/>
                  <a:pt x="104" y="71"/>
                </a:cubicBezTo>
                <a:cubicBezTo>
                  <a:pt x="118" y="58"/>
                  <a:pt x="118" y="58"/>
                  <a:pt x="118" y="58"/>
                </a:cubicBezTo>
                <a:cubicBezTo>
                  <a:pt x="111" y="52"/>
                  <a:pt x="101" y="49"/>
                  <a:pt x="91" y="49"/>
                </a:cubicBezTo>
                <a:close/>
                <a:moveTo>
                  <a:pt x="187" y="40"/>
                </a:moveTo>
                <a:cubicBezTo>
                  <a:pt x="195" y="29"/>
                  <a:pt x="195" y="29"/>
                  <a:pt x="195" y="29"/>
                </a:cubicBezTo>
                <a:cubicBezTo>
                  <a:pt x="195" y="28"/>
                  <a:pt x="195" y="28"/>
                  <a:pt x="196" y="28"/>
                </a:cubicBezTo>
                <a:cubicBezTo>
                  <a:pt x="230" y="12"/>
                  <a:pt x="230" y="12"/>
                  <a:pt x="230" y="12"/>
                </a:cubicBezTo>
                <a:cubicBezTo>
                  <a:pt x="230" y="12"/>
                  <a:pt x="232" y="12"/>
                  <a:pt x="232" y="13"/>
                </a:cubicBezTo>
                <a:cubicBezTo>
                  <a:pt x="233" y="14"/>
                  <a:pt x="233" y="15"/>
                  <a:pt x="232" y="16"/>
                </a:cubicBezTo>
                <a:cubicBezTo>
                  <a:pt x="222" y="32"/>
                  <a:pt x="222" y="32"/>
                  <a:pt x="222" y="32"/>
                </a:cubicBezTo>
                <a:cubicBezTo>
                  <a:pt x="242" y="35"/>
                  <a:pt x="242" y="35"/>
                  <a:pt x="242" y="35"/>
                </a:cubicBezTo>
                <a:cubicBezTo>
                  <a:pt x="243" y="36"/>
                  <a:pt x="244" y="36"/>
                  <a:pt x="244" y="37"/>
                </a:cubicBezTo>
                <a:cubicBezTo>
                  <a:pt x="244" y="38"/>
                  <a:pt x="244" y="39"/>
                  <a:pt x="243" y="40"/>
                </a:cubicBezTo>
                <a:cubicBezTo>
                  <a:pt x="209" y="55"/>
                  <a:pt x="209" y="55"/>
                  <a:pt x="209" y="55"/>
                </a:cubicBezTo>
                <a:cubicBezTo>
                  <a:pt x="208" y="56"/>
                  <a:pt x="208" y="56"/>
                  <a:pt x="207" y="55"/>
                </a:cubicBezTo>
                <a:cubicBezTo>
                  <a:pt x="192" y="53"/>
                  <a:pt x="192" y="53"/>
                  <a:pt x="192" y="53"/>
                </a:cubicBezTo>
                <a:cubicBezTo>
                  <a:pt x="144" y="75"/>
                  <a:pt x="144" y="75"/>
                  <a:pt x="144" y="75"/>
                </a:cubicBezTo>
                <a:cubicBezTo>
                  <a:pt x="149" y="86"/>
                  <a:pt x="149" y="86"/>
                  <a:pt x="149" y="86"/>
                </a:cubicBezTo>
                <a:cubicBezTo>
                  <a:pt x="131" y="88"/>
                  <a:pt x="113" y="90"/>
                  <a:pt x="95" y="92"/>
                </a:cubicBezTo>
                <a:cubicBezTo>
                  <a:pt x="94" y="92"/>
                  <a:pt x="94" y="92"/>
                  <a:pt x="93" y="91"/>
                </a:cubicBezTo>
                <a:cubicBezTo>
                  <a:pt x="93" y="90"/>
                  <a:pt x="93" y="89"/>
                  <a:pt x="94" y="88"/>
                </a:cubicBezTo>
                <a:cubicBezTo>
                  <a:pt x="106" y="77"/>
                  <a:pt x="118" y="65"/>
                  <a:pt x="131" y="53"/>
                </a:cubicBezTo>
                <a:cubicBezTo>
                  <a:pt x="131" y="53"/>
                  <a:pt x="132" y="53"/>
                  <a:pt x="133" y="53"/>
                </a:cubicBezTo>
                <a:cubicBezTo>
                  <a:pt x="134" y="53"/>
                  <a:pt x="134" y="54"/>
                  <a:pt x="134" y="54"/>
                </a:cubicBezTo>
                <a:cubicBezTo>
                  <a:pt x="138" y="62"/>
                  <a:pt x="138" y="62"/>
                  <a:pt x="138" y="62"/>
                </a:cubicBezTo>
                <a:cubicBezTo>
                  <a:pt x="187" y="40"/>
                  <a:pt x="187" y="40"/>
                  <a:pt x="187" y="40"/>
                </a:cubicBezTo>
                <a:close/>
                <a:moveTo>
                  <a:pt x="130" y="174"/>
                </a:moveTo>
                <a:cubicBezTo>
                  <a:pt x="118" y="180"/>
                  <a:pt x="105" y="183"/>
                  <a:pt x="91" y="183"/>
                </a:cubicBezTo>
                <a:cubicBezTo>
                  <a:pt x="78" y="183"/>
                  <a:pt x="65" y="180"/>
                  <a:pt x="53" y="174"/>
                </a:cubicBezTo>
                <a:cubicBezTo>
                  <a:pt x="51" y="178"/>
                  <a:pt x="41" y="187"/>
                  <a:pt x="37" y="191"/>
                </a:cubicBezTo>
                <a:cubicBezTo>
                  <a:pt x="32" y="196"/>
                  <a:pt x="23" y="196"/>
                  <a:pt x="18" y="191"/>
                </a:cubicBezTo>
                <a:cubicBezTo>
                  <a:pt x="18" y="191"/>
                  <a:pt x="18" y="191"/>
                  <a:pt x="18" y="191"/>
                </a:cubicBezTo>
                <a:cubicBezTo>
                  <a:pt x="12" y="185"/>
                  <a:pt x="12" y="177"/>
                  <a:pt x="18" y="171"/>
                </a:cubicBezTo>
                <a:cubicBezTo>
                  <a:pt x="30" y="159"/>
                  <a:pt x="30" y="159"/>
                  <a:pt x="30" y="159"/>
                </a:cubicBezTo>
                <a:cubicBezTo>
                  <a:pt x="12" y="142"/>
                  <a:pt x="0" y="118"/>
                  <a:pt x="0" y="91"/>
                </a:cubicBezTo>
                <a:cubicBezTo>
                  <a:pt x="0" y="41"/>
                  <a:pt x="41" y="0"/>
                  <a:pt x="91" y="0"/>
                </a:cubicBezTo>
                <a:cubicBezTo>
                  <a:pt x="123" y="0"/>
                  <a:pt x="152" y="16"/>
                  <a:pt x="169" y="43"/>
                </a:cubicBezTo>
                <a:cubicBezTo>
                  <a:pt x="153" y="50"/>
                  <a:pt x="153" y="50"/>
                  <a:pt x="153" y="50"/>
                </a:cubicBezTo>
                <a:cubicBezTo>
                  <a:pt x="139" y="30"/>
                  <a:pt x="116" y="17"/>
                  <a:pt x="91" y="17"/>
                </a:cubicBezTo>
                <a:cubicBezTo>
                  <a:pt x="50" y="17"/>
                  <a:pt x="17" y="50"/>
                  <a:pt x="17" y="91"/>
                </a:cubicBezTo>
                <a:cubicBezTo>
                  <a:pt x="17" y="132"/>
                  <a:pt x="50" y="165"/>
                  <a:pt x="91" y="165"/>
                </a:cubicBezTo>
                <a:cubicBezTo>
                  <a:pt x="132" y="165"/>
                  <a:pt x="165" y="132"/>
                  <a:pt x="165" y="91"/>
                </a:cubicBezTo>
                <a:cubicBezTo>
                  <a:pt x="165" y="85"/>
                  <a:pt x="165" y="78"/>
                  <a:pt x="163" y="72"/>
                </a:cubicBezTo>
                <a:cubicBezTo>
                  <a:pt x="179" y="65"/>
                  <a:pt x="179" y="65"/>
                  <a:pt x="179" y="65"/>
                </a:cubicBezTo>
                <a:cubicBezTo>
                  <a:pt x="181" y="73"/>
                  <a:pt x="183" y="82"/>
                  <a:pt x="183" y="91"/>
                </a:cubicBezTo>
                <a:cubicBezTo>
                  <a:pt x="183" y="118"/>
                  <a:pt x="171" y="142"/>
                  <a:pt x="153" y="159"/>
                </a:cubicBezTo>
                <a:cubicBezTo>
                  <a:pt x="165" y="171"/>
                  <a:pt x="165" y="171"/>
                  <a:pt x="165" y="171"/>
                </a:cubicBezTo>
                <a:cubicBezTo>
                  <a:pt x="171" y="177"/>
                  <a:pt x="171" y="185"/>
                  <a:pt x="165" y="191"/>
                </a:cubicBezTo>
                <a:cubicBezTo>
                  <a:pt x="165" y="191"/>
                  <a:pt x="165" y="191"/>
                  <a:pt x="165" y="191"/>
                </a:cubicBezTo>
                <a:cubicBezTo>
                  <a:pt x="160" y="196"/>
                  <a:pt x="151" y="196"/>
                  <a:pt x="146" y="191"/>
                </a:cubicBezTo>
                <a:cubicBezTo>
                  <a:pt x="142" y="187"/>
                  <a:pt x="132" y="178"/>
                  <a:pt x="130" y="174"/>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solidFill>
                <a:schemeClr val="bg1"/>
              </a:solidFill>
            </a:endParaRPr>
          </a:p>
        </p:txBody>
      </p:sp>
      <p:grpSp>
        <p:nvGrpSpPr>
          <p:cNvPr id="9" name="Group 154">
            <a:extLst>
              <a:ext uri="{FF2B5EF4-FFF2-40B4-BE49-F238E27FC236}">
                <a16:creationId xmlns:a16="http://schemas.microsoft.com/office/drawing/2014/main" id="{317B2A08-EAA7-4FB0-8C6F-8D5149F32C5A}"/>
              </a:ext>
            </a:extLst>
          </p:cNvPr>
          <p:cNvGrpSpPr>
            <a:grpSpLocks noChangeAspect="1"/>
          </p:cNvGrpSpPr>
          <p:nvPr/>
        </p:nvGrpSpPr>
        <p:grpSpPr>
          <a:xfrm>
            <a:off x="5676640" y="1718879"/>
            <a:ext cx="496355" cy="457200"/>
            <a:chOff x="3830804" y="5016209"/>
            <a:chExt cx="692034" cy="637443"/>
          </a:xfrm>
          <a:solidFill>
            <a:schemeClr val="accent1"/>
          </a:solidFill>
        </p:grpSpPr>
        <p:grpSp>
          <p:nvGrpSpPr>
            <p:cNvPr id="33" name="Group 135">
              <a:extLst>
                <a:ext uri="{FF2B5EF4-FFF2-40B4-BE49-F238E27FC236}">
                  <a16:creationId xmlns:a16="http://schemas.microsoft.com/office/drawing/2014/main" id="{29E06306-144E-4247-B739-6FB7D02E21B7}"/>
                </a:ext>
              </a:extLst>
            </p:cNvPr>
            <p:cNvGrpSpPr/>
            <p:nvPr/>
          </p:nvGrpSpPr>
          <p:grpSpPr>
            <a:xfrm>
              <a:off x="3830804" y="5047462"/>
              <a:ext cx="311300" cy="564390"/>
              <a:chOff x="4005263" y="4821238"/>
              <a:chExt cx="481013" cy="720726"/>
            </a:xfrm>
            <a:grpFill/>
          </p:grpSpPr>
          <p:sp>
            <p:nvSpPr>
              <p:cNvPr id="35" name="Freeform 105">
                <a:extLst>
                  <a:ext uri="{FF2B5EF4-FFF2-40B4-BE49-F238E27FC236}">
                    <a16:creationId xmlns:a16="http://schemas.microsoft.com/office/drawing/2014/main" id="{D705D0BC-3DE1-4C14-AF56-B4F9F691F35E}"/>
                  </a:ext>
                </a:extLst>
              </p:cNvPr>
              <p:cNvSpPr>
                <a:spLocks/>
              </p:cNvSpPr>
              <p:nvPr/>
            </p:nvSpPr>
            <p:spPr bwMode="auto">
              <a:xfrm>
                <a:off x="4005263" y="4821238"/>
                <a:ext cx="481013" cy="571500"/>
              </a:xfrm>
              <a:custGeom>
                <a:avLst/>
                <a:gdLst/>
                <a:ahLst/>
                <a:cxnLst>
                  <a:cxn ang="0">
                    <a:pos x="72" y="14"/>
                  </a:cxn>
                  <a:cxn ang="0">
                    <a:pos x="52" y="0"/>
                  </a:cxn>
                  <a:cxn ang="0">
                    <a:pos x="52" y="19"/>
                  </a:cxn>
                  <a:cxn ang="0">
                    <a:pos x="36" y="27"/>
                  </a:cxn>
                  <a:cxn ang="0">
                    <a:pos x="28" y="40"/>
                  </a:cxn>
                  <a:cxn ang="0">
                    <a:pos x="0" y="69"/>
                  </a:cxn>
                  <a:cxn ang="0">
                    <a:pos x="10" y="92"/>
                  </a:cxn>
                  <a:cxn ang="0">
                    <a:pos x="40" y="79"/>
                  </a:cxn>
                  <a:cxn ang="0">
                    <a:pos x="64" y="82"/>
                  </a:cxn>
                  <a:cxn ang="0">
                    <a:pos x="52" y="108"/>
                  </a:cxn>
                  <a:cxn ang="0">
                    <a:pos x="24" y="144"/>
                  </a:cxn>
                  <a:cxn ang="0">
                    <a:pos x="32" y="152"/>
                  </a:cxn>
                  <a:cxn ang="0">
                    <a:pos x="112" y="152"/>
                  </a:cxn>
                  <a:cxn ang="0">
                    <a:pos x="112" y="144"/>
                  </a:cxn>
                  <a:cxn ang="0">
                    <a:pos x="128" y="132"/>
                  </a:cxn>
                  <a:cxn ang="0">
                    <a:pos x="128" y="116"/>
                  </a:cxn>
                  <a:cxn ang="0">
                    <a:pos x="72" y="14"/>
                  </a:cxn>
                </a:cxnLst>
                <a:rect l="0" t="0" r="r" b="b"/>
                <a:pathLst>
                  <a:path w="128" h="152">
                    <a:moveTo>
                      <a:pt x="72" y="14"/>
                    </a:moveTo>
                    <a:cubicBezTo>
                      <a:pt x="52" y="0"/>
                      <a:pt x="52" y="0"/>
                      <a:pt x="52" y="0"/>
                    </a:cubicBezTo>
                    <a:cubicBezTo>
                      <a:pt x="52" y="19"/>
                      <a:pt x="52" y="19"/>
                      <a:pt x="52" y="19"/>
                    </a:cubicBezTo>
                    <a:cubicBezTo>
                      <a:pt x="52" y="19"/>
                      <a:pt x="52" y="19"/>
                      <a:pt x="36" y="27"/>
                    </a:cubicBezTo>
                    <a:cubicBezTo>
                      <a:pt x="28" y="31"/>
                      <a:pt x="32" y="36"/>
                      <a:pt x="28" y="40"/>
                    </a:cubicBezTo>
                    <a:cubicBezTo>
                      <a:pt x="8" y="60"/>
                      <a:pt x="0" y="63"/>
                      <a:pt x="0" y="69"/>
                    </a:cubicBezTo>
                    <a:cubicBezTo>
                      <a:pt x="0" y="80"/>
                      <a:pt x="7" y="92"/>
                      <a:pt x="10" y="92"/>
                    </a:cubicBezTo>
                    <a:cubicBezTo>
                      <a:pt x="18" y="92"/>
                      <a:pt x="32" y="79"/>
                      <a:pt x="40" y="79"/>
                    </a:cubicBezTo>
                    <a:cubicBezTo>
                      <a:pt x="57" y="88"/>
                      <a:pt x="64" y="82"/>
                      <a:pt x="64" y="82"/>
                    </a:cubicBezTo>
                    <a:cubicBezTo>
                      <a:pt x="64" y="82"/>
                      <a:pt x="66" y="94"/>
                      <a:pt x="52" y="108"/>
                    </a:cubicBezTo>
                    <a:cubicBezTo>
                      <a:pt x="32" y="128"/>
                      <a:pt x="24" y="132"/>
                      <a:pt x="24" y="144"/>
                    </a:cubicBezTo>
                    <a:cubicBezTo>
                      <a:pt x="32" y="152"/>
                      <a:pt x="32" y="152"/>
                      <a:pt x="32" y="152"/>
                    </a:cubicBezTo>
                    <a:cubicBezTo>
                      <a:pt x="112" y="152"/>
                      <a:pt x="112" y="152"/>
                      <a:pt x="112" y="152"/>
                    </a:cubicBezTo>
                    <a:cubicBezTo>
                      <a:pt x="112" y="144"/>
                      <a:pt x="112" y="144"/>
                      <a:pt x="112" y="144"/>
                    </a:cubicBezTo>
                    <a:cubicBezTo>
                      <a:pt x="128" y="132"/>
                      <a:pt x="128" y="132"/>
                      <a:pt x="128" y="132"/>
                    </a:cubicBezTo>
                    <a:cubicBezTo>
                      <a:pt x="128" y="116"/>
                      <a:pt x="128" y="116"/>
                      <a:pt x="128" y="116"/>
                    </a:cubicBezTo>
                    <a:cubicBezTo>
                      <a:pt x="128" y="72"/>
                      <a:pt x="124" y="39"/>
                      <a:pt x="72" y="14"/>
                    </a:cubicBezTo>
                    <a:close/>
                  </a:path>
                </a:pathLst>
              </a:custGeom>
              <a:grpFill/>
              <a:ln w="9525">
                <a:noFill/>
                <a:round/>
                <a:headEnd/>
                <a:tailEnd/>
              </a:ln>
            </p:spPr>
            <p:txBody>
              <a:bodyPr vert="horz" wrap="square" lIns="84406" tIns="42203" rIns="84406" bIns="42203" numCol="1"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sz="1662">
                  <a:solidFill>
                    <a:schemeClr val="accent2"/>
                  </a:solidFill>
                </a:endParaRPr>
              </a:p>
            </p:txBody>
          </p:sp>
          <p:sp>
            <p:nvSpPr>
              <p:cNvPr id="36" name="Freeform 106">
                <a:extLst>
                  <a:ext uri="{FF2B5EF4-FFF2-40B4-BE49-F238E27FC236}">
                    <a16:creationId xmlns:a16="http://schemas.microsoft.com/office/drawing/2014/main" id="{18DE2C66-E7E9-46F5-B92C-1C67A61AD52C}"/>
                  </a:ext>
                </a:extLst>
              </p:cNvPr>
              <p:cNvSpPr>
                <a:spLocks/>
              </p:cNvSpPr>
              <p:nvPr/>
            </p:nvSpPr>
            <p:spPr bwMode="auto">
              <a:xfrm>
                <a:off x="4095751" y="5483226"/>
                <a:ext cx="360363" cy="58738"/>
              </a:xfrm>
              <a:custGeom>
                <a:avLst/>
                <a:gdLst/>
                <a:ahLst/>
                <a:cxnLst>
                  <a:cxn ang="0">
                    <a:pos x="19" y="0"/>
                  </a:cxn>
                  <a:cxn ang="0">
                    <a:pos x="0" y="19"/>
                  </a:cxn>
                  <a:cxn ang="0">
                    <a:pos x="0" y="37"/>
                  </a:cxn>
                  <a:cxn ang="0">
                    <a:pos x="227" y="37"/>
                  </a:cxn>
                  <a:cxn ang="0">
                    <a:pos x="227" y="19"/>
                  </a:cxn>
                  <a:cxn ang="0">
                    <a:pos x="208" y="0"/>
                  </a:cxn>
                  <a:cxn ang="0">
                    <a:pos x="19" y="0"/>
                  </a:cxn>
                </a:cxnLst>
                <a:rect l="0" t="0" r="r" b="b"/>
                <a:pathLst>
                  <a:path w="227" h="37">
                    <a:moveTo>
                      <a:pt x="19" y="0"/>
                    </a:moveTo>
                    <a:lnTo>
                      <a:pt x="0" y="19"/>
                    </a:lnTo>
                    <a:lnTo>
                      <a:pt x="0" y="37"/>
                    </a:lnTo>
                    <a:lnTo>
                      <a:pt x="227" y="37"/>
                    </a:lnTo>
                    <a:lnTo>
                      <a:pt x="227" y="19"/>
                    </a:lnTo>
                    <a:lnTo>
                      <a:pt x="208" y="0"/>
                    </a:lnTo>
                    <a:lnTo>
                      <a:pt x="19" y="0"/>
                    </a:lnTo>
                    <a:close/>
                  </a:path>
                </a:pathLst>
              </a:custGeom>
              <a:grpFill/>
              <a:ln w="9525">
                <a:noFill/>
                <a:round/>
                <a:headEnd/>
                <a:tailEnd/>
              </a:ln>
            </p:spPr>
            <p:txBody>
              <a:bodyPr vert="horz" wrap="square" lIns="84406" tIns="42203" rIns="84406" bIns="42203" numCol="1"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sz="1662">
                  <a:solidFill>
                    <a:schemeClr val="accent2"/>
                  </a:solidFill>
                </a:endParaRPr>
              </a:p>
            </p:txBody>
          </p:sp>
          <p:sp>
            <p:nvSpPr>
              <p:cNvPr id="37" name="Rectangle 107">
                <a:extLst>
                  <a:ext uri="{FF2B5EF4-FFF2-40B4-BE49-F238E27FC236}">
                    <a16:creationId xmlns:a16="http://schemas.microsoft.com/office/drawing/2014/main" id="{8DAF9982-4998-4ADF-A954-6B81336D4037}"/>
                  </a:ext>
                </a:extLst>
              </p:cNvPr>
              <p:cNvSpPr>
                <a:spLocks noChangeArrowheads="1"/>
              </p:cNvSpPr>
              <p:nvPr/>
            </p:nvSpPr>
            <p:spPr bwMode="auto">
              <a:xfrm>
                <a:off x="4125913" y="5422901"/>
                <a:ext cx="300038" cy="30163"/>
              </a:xfrm>
              <a:prstGeom prst="rect">
                <a:avLst/>
              </a:prstGeom>
              <a:grpFill/>
              <a:ln w="9525">
                <a:noFill/>
                <a:miter lim="800000"/>
                <a:headEnd/>
                <a:tailEnd/>
              </a:ln>
            </p:spPr>
            <p:txBody>
              <a:bodyPr vert="horz" wrap="square" lIns="84406" tIns="42203" rIns="84406" bIns="42203" numCol="1"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sz="1662">
                  <a:solidFill>
                    <a:schemeClr val="accent2"/>
                  </a:solidFill>
                </a:endParaRPr>
              </a:p>
            </p:txBody>
          </p:sp>
        </p:grpSp>
        <p:sp>
          <p:nvSpPr>
            <p:cNvPr id="34" name="Freeform 122">
              <a:extLst>
                <a:ext uri="{FF2B5EF4-FFF2-40B4-BE49-F238E27FC236}">
                  <a16:creationId xmlns:a16="http://schemas.microsoft.com/office/drawing/2014/main" id="{D3BA0876-9C23-40D6-80D3-A62C0A163DBE}"/>
                </a:ext>
              </a:extLst>
            </p:cNvPr>
            <p:cNvSpPr>
              <a:spLocks noEditPoints="1"/>
            </p:cNvSpPr>
            <p:nvPr/>
          </p:nvSpPr>
          <p:spPr bwMode="auto">
            <a:xfrm>
              <a:off x="4162354" y="5016209"/>
              <a:ext cx="360484" cy="637443"/>
            </a:xfrm>
            <a:custGeom>
              <a:avLst/>
              <a:gdLst/>
              <a:ahLst/>
              <a:cxnLst>
                <a:cxn ang="0">
                  <a:pos x="12" y="0"/>
                </a:cxn>
                <a:cxn ang="0">
                  <a:pos x="8" y="0"/>
                </a:cxn>
                <a:cxn ang="0">
                  <a:pos x="8" y="41"/>
                </a:cxn>
                <a:cxn ang="0">
                  <a:pos x="0" y="52"/>
                </a:cxn>
                <a:cxn ang="0">
                  <a:pos x="8" y="63"/>
                </a:cxn>
                <a:cxn ang="0">
                  <a:pos x="8" y="121"/>
                </a:cxn>
                <a:cxn ang="0">
                  <a:pos x="0" y="132"/>
                </a:cxn>
                <a:cxn ang="0">
                  <a:pos x="8" y="143"/>
                </a:cxn>
                <a:cxn ang="0">
                  <a:pos x="8" y="184"/>
                </a:cxn>
                <a:cxn ang="0">
                  <a:pos x="12" y="184"/>
                </a:cxn>
                <a:cxn ang="0">
                  <a:pos x="104" y="92"/>
                </a:cxn>
                <a:cxn ang="0">
                  <a:pos x="12" y="0"/>
                </a:cxn>
                <a:cxn ang="0">
                  <a:pos x="80" y="56"/>
                </a:cxn>
                <a:cxn ang="0">
                  <a:pos x="89" y="88"/>
                </a:cxn>
                <a:cxn ang="0">
                  <a:pos x="71" y="88"/>
                </a:cxn>
                <a:cxn ang="0">
                  <a:pos x="63" y="81"/>
                </a:cxn>
                <a:cxn ang="0">
                  <a:pos x="60" y="56"/>
                </a:cxn>
                <a:cxn ang="0">
                  <a:pos x="80" y="56"/>
                </a:cxn>
                <a:cxn ang="0">
                  <a:pos x="75" y="48"/>
                </a:cxn>
                <a:cxn ang="0">
                  <a:pos x="58" y="48"/>
                </a:cxn>
                <a:cxn ang="0">
                  <a:pos x="46" y="23"/>
                </a:cxn>
                <a:cxn ang="0">
                  <a:pos x="75" y="48"/>
                </a:cxn>
                <a:cxn ang="0">
                  <a:pos x="16" y="15"/>
                </a:cxn>
                <a:cxn ang="0">
                  <a:pos x="34" y="18"/>
                </a:cxn>
                <a:cxn ang="0">
                  <a:pos x="50" y="48"/>
                </a:cxn>
                <a:cxn ang="0">
                  <a:pos x="23" y="48"/>
                </a:cxn>
                <a:cxn ang="0">
                  <a:pos x="16" y="41"/>
                </a:cxn>
                <a:cxn ang="0">
                  <a:pos x="16" y="15"/>
                </a:cxn>
                <a:cxn ang="0">
                  <a:pos x="16" y="63"/>
                </a:cxn>
                <a:cxn ang="0">
                  <a:pos x="23" y="56"/>
                </a:cxn>
                <a:cxn ang="0">
                  <a:pos x="53" y="56"/>
                </a:cxn>
                <a:cxn ang="0">
                  <a:pos x="56" y="81"/>
                </a:cxn>
                <a:cxn ang="0">
                  <a:pos x="49" y="88"/>
                </a:cxn>
                <a:cxn ang="0">
                  <a:pos x="16" y="88"/>
                </a:cxn>
                <a:cxn ang="0">
                  <a:pos x="16" y="63"/>
                </a:cxn>
                <a:cxn ang="0">
                  <a:pos x="16" y="96"/>
                </a:cxn>
                <a:cxn ang="0">
                  <a:pos x="49" y="96"/>
                </a:cxn>
                <a:cxn ang="0">
                  <a:pos x="56" y="103"/>
                </a:cxn>
                <a:cxn ang="0">
                  <a:pos x="53" y="128"/>
                </a:cxn>
                <a:cxn ang="0">
                  <a:pos x="23" y="128"/>
                </a:cxn>
                <a:cxn ang="0">
                  <a:pos x="16" y="121"/>
                </a:cxn>
                <a:cxn ang="0">
                  <a:pos x="16" y="96"/>
                </a:cxn>
                <a:cxn ang="0">
                  <a:pos x="16" y="169"/>
                </a:cxn>
                <a:cxn ang="0">
                  <a:pos x="16" y="143"/>
                </a:cxn>
                <a:cxn ang="0">
                  <a:pos x="23" y="136"/>
                </a:cxn>
                <a:cxn ang="0">
                  <a:pos x="50" y="136"/>
                </a:cxn>
                <a:cxn ang="0">
                  <a:pos x="34" y="166"/>
                </a:cxn>
                <a:cxn ang="0">
                  <a:pos x="16" y="169"/>
                </a:cxn>
                <a:cxn ang="0">
                  <a:pos x="46" y="161"/>
                </a:cxn>
                <a:cxn ang="0">
                  <a:pos x="58" y="136"/>
                </a:cxn>
                <a:cxn ang="0">
                  <a:pos x="75" y="136"/>
                </a:cxn>
                <a:cxn ang="0">
                  <a:pos x="46" y="161"/>
                </a:cxn>
                <a:cxn ang="0">
                  <a:pos x="80" y="128"/>
                </a:cxn>
                <a:cxn ang="0">
                  <a:pos x="60" y="128"/>
                </a:cxn>
                <a:cxn ang="0">
                  <a:pos x="63" y="103"/>
                </a:cxn>
                <a:cxn ang="0">
                  <a:pos x="71" y="96"/>
                </a:cxn>
                <a:cxn ang="0">
                  <a:pos x="89" y="96"/>
                </a:cxn>
                <a:cxn ang="0">
                  <a:pos x="80" y="128"/>
                </a:cxn>
              </a:cxnLst>
              <a:rect l="0" t="0" r="r" b="b"/>
              <a:pathLst>
                <a:path w="104" h="184">
                  <a:moveTo>
                    <a:pt x="12" y="0"/>
                  </a:moveTo>
                  <a:cubicBezTo>
                    <a:pt x="11" y="0"/>
                    <a:pt x="9" y="0"/>
                    <a:pt x="8" y="0"/>
                  </a:cubicBezTo>
                  <a:cubicBezTo>
                    <a:pt x="8" y="41"/>
                    <a:pt x="8" y="41"/>
                    <a:pt x="8" y="41"/>
                  </a:cubicBezTo>
                  <a:cubicBezTo>
                    <a:pt x="3" y="42"/>
                    <a:pt x="0" y="47"/>
                    <a:pt x="0" y="52"/>
                  </a:cubicBezTo>
                  <a:cubicBezTo>
                    <a:pt x="0" y="57"/>
                    <a:pt x="3" y="62"/>
                    <a:pt x="8" y="63"/>
                  </a:cubicBezTo>
                  <a:cubicBezTo>
                    <a:pt x="8" y="121"/>
                    <a:pt x="8" y="121"/>
                    <a:pt x="8" y="121"/>
                  </a:cubicBezTo>
                  <a:cubicBezTo>
                    <a:pt x="3" y="122"/>
                    <a:pt x="0" y="127"/>
                    <a:pt x="0" y="132"/>
                  </a:cubicBezTo>
                  <a:cubicBezTo>
                    <a:pt x="0" y="137"/>
                    <a:pt x="3" y="142"/>
                    <a:pt x="8" y="143"/>
                  </a:cubicBezTo>
                  <a:cubicBezTo>
                    <a:pt x="8" y="184"/>
                    <a:pt x="8" y="184"/>
                    <a:pt x="8" y="184"/>
                  </a:cubicBezTo>
                  <a:cubicBezTo>
                    <a:pt x="9" y="184"/>
                    <a:pt x="11" y="184"/>
                    <a:pt x="12" y="184"/>
                  </a:cubicBezTo>
                  <a:cubicBezTo>
                    <a:pt x="63" y="184"/>
                    <a:pt x="104" y="143"/>
                    <a:pt x="104" y="92"/>
                  </a:cubicBezTo>
                  <a:cubicBezTo>
                    <a:pt x="104" y="41"/>
                    <a:pt x="63" y="0"/>
                    <a:pt x="12" y="0"/>
                  </a:cubicBezTo>
                  <a:close/>
                  <a:moveTo>
                    <a:pt x="80" y="56"/>
                  </a:moveTo>
                  <a:cubicBezTo>
                    <a:pt x="85" y="66"/>
                    <a:pt x="88" y="76"/>
                    <a:pt x="89" y="88"/>
                  </a:cubicBezTo>
                  <a:cubicBezTo>
                    <a:pt x="71" y="88"/>
                    <a:pt x="71" y="88"/>
                    <a:pt x="71" y="88"/>
                  </a:cubicBezTo>
                  <a:cubicBezTo>
                    <a:pt x="70" y="84"/>
                    <a:pt x="67" y="82"/>
                    <a:pt x="63" y="81"/>
                  </a:cubicBezTo>
                  <a:cubicBezTo>
                    <a:pt x="63" y="72"/>
                    <a:pt x="62" y="64"/>
                    <a:pt x="60" y="56"/>
                  </a:cubicBezTo>
                  <a:lnTo>
                    <a:pt x="80" y="56"/>
                  </a:lnTo>
                  <a:close/>
                  <a:moveTo>
                    <a:pt x="75" y="48"/>
                  </a:moveTo>
                  <a:cubicBezTo>
                    <a:pt x="58" y="48"/>
                    <a:pt x="58" y="48"/>
                    <a:pt x="58" y="48"/>
                  </a:cubicBezTo>
                  <a:cubicBezTo>
                    <a:pt x="55" y="39"/>
                    <a:pt x="51" y="30"/>
                    <a:pt x="46" y="23"/>
                  </a:cubicBezTo>
                  <a:cubicBezTo>
                    <a:pt x="58" y="29"/>
                    <a:pt x="68" y="38"/>
                    <a:pt x="75" y="48"/>
                  </a:cubicBezTo>
                  <a:close/>
                  <a:moveTo>
                    <a:pt x="16" y="15"/>
                  </a:moveTo>
                  <a:cubicBezTo>
                    <a:pt x="22" y="16"/>
                    <a:pt x="28" y="17"/>
                    <a:pt x="34" y="18"/>
                  </a:cubicBezTo>
                  <a:cubicBezTo>
                    <a:pt x="41" y="25"/>
                    <a:pt x="46" y="36"/>
                    <a:pt x="50" y="48"/>
                  </a:cubicBezTo>
                  <a:cubicBezTo>
                    <a:pt x="23" y="48"/>
                    <a:pt x="23" y="48"/>
                    <a:pt x="23" y="48"/>
                  </a:cubicBezTo>
                  <a:cubicBezTo>
                    <a:pt x="22" y="45"/>
                    <a:pt x="19" y="42"/>
                    <a:pt x="16" y="41"/>
                  </a:cubicBezTo>
                  <a:lnTo>
                    <a:pt x="16" y="15"/>
                  </a:lnTo>
                  <a:close/>
                  <a:moveTo>
                    <a:pt x="16" y="63"/>
                  </a:moveTo>
                  <a:cubicBezTo>
                    <a:pt x="19" y="62"/>
                    <a:pt x="22" y="59"/>
                    <a:pt x="23" y="56"/>
                  </a:cubicBezTo>
                  <a:cubicBezTo>
                    <a:pt x="53" y="56"/>
                    <a:pt x="53" y="56"/>
                    <a:pt x="53" y="56"/>
                  </a:cubicBezTo>
                  <a:cubicBezTo>
                    <a:pt x="55" y="64"/>
                    <a:pt x="56" y="72"/>
                    <a:pt x="56" y="81"/>
                  </a:cubicBezTo>
                  <a:cubicBezTo>
                    <a:pt x="53" y="82"/>
                    <a:pt x="50" y="84"/>
                    <a:pt x="49" y="88"/>
                  </a:cubicBezTo>
                  <a:cubicBezTo>
                    <a:pt x="16" y="88"/>
                    <a:pt x="16" y="88"/>
                    <a:pt x="16" y="88"/>
                  </a:cubicBezTo>
                  <a:lnTo>
                    <a:pt x="16" y="63"/>
                  </a:lnTo>
                  <a:close/>
                  <a:moveTo>
                    <a:pt x="16" y="96"/>
                  </a:moveTo>
                  <a:cubicBezTo>
                    <a:pt x="49" y="96"/>
                    <a:pt x="49" y="96"/>
                    <a:pt x="49" y="96"/>
                  </a:cubicBezTo>
                  <a:cubicBezTo>
                    <a:pt x="50" y="100"/>
                    <a:pt x="53" y="102"/>
                    <a:pt x="56" y="103"/>
                  </a:cubicBezTo>
                  <a:cubicBezTo>
                    <a:pt x="56" y="112"/>
                    <a:pt x="55" y="120"/>
                    <a:pt x="53" y="128"/>
                  </a:cubicBezTo>
                  <a:cubicBezTo>
                    <a:pt x="23" y="128"/>
                    <a:pt x="23" y="128"/>
                    <a:pt x="23" y="128"/>
                  </a:cubicBezTo>
                  <a:cubicBezTo>
                    <a:pt x="22" y="125"/>
                    <a:pt x="19" y="122"/>
                    <a:pt x="16" y="121"/>
                  </a:cubicBezTo>
                  <a:lnTo>
                    <a:pt x="16" y="96"/>
                  </a:lnTo>
                  <a:close/>
                  <a:moveTo>
                    <a:pt x="16" y="169"/>
                  </a:moveTo>
                  <a:cubicBezTo>
                    <a:pt x="16" y="143"/>
                    <a:pt x="16" y="143"/>
                    <a:pt x="16" y="143"/>
                  </a:cubicBezTo>
                  <a:cubicBezTo>
                    <a:pt x="19" y="142"/>
                    <a:pt x="22" y="139"/>
                    <a:pt x="23" y="136"/>
                  </a:cubicBezTo>
                  <a:cubicBezTo>
                    <a:pt x="50" y="136"/>
                    <a:pt x="50" y="136"/>
                    <a:pt x="50" y="136"/>
                  </a:cubicBezTo>
                  <a:cubicBezTo>
                    <a:pt x="46" y="148"/>
                    <a:pt x="41" y="159"/>
                    <a:pt x="34" y="166"/>
                  </a:cubicBezTo>
                  <a:cubicBezTo>
                    <a:pt x="28" y="167"/>
                    <a:pt x="22" y="168"/>
                    <a:pt x="16" y="169"/>
                  </a:cubicBezTo>
                  <a:close/>
                  <a:moveTo>
                    <a:pt x="46" y="161"/>
                  </a:moveTo>
                  <a:cubicBezTo>
                    <a:pt x="51" y="154"/>
                    <a:pt x="55" y="145"/>
                    <a:pt x="58" y="136"/>
                  </a:cubicBezTo>
                  <a:cubicBezTo>
                    <a:pt x="75" y="136"/>
                    <a:pt x="75" y="136"/>
                    <a:pt x="75" y="136"/>
                  </a:cubicBezTo>
                  <a:cubicBezTo>
                    <a:pt x="68" y="146"/>
                    <a:pt x="58" y="155"/>
                    <a:pt x="46" y="161"/>
                  </a:cubicBezTo>
                  <a:close/>
                  <a:moveTo>
                    <a:pt x="80" y="128"/>
                  </a:moveTo>
                  <a:cubicBezTo>
                    <a:pt x="60" y="128"/>
                    <a:pt x="60" y="128"/>
                    <a:pt x="60" y="128"/>
                  </a:cubicBezTo>
                  <a:cubicBezTo>
                    <a:pt x="62" y="120"/>
                    <a:pt x="63" y="112"/>
                    <a:pt x="63" y="103"/>
                  </a:cubicBezTo>
                  <a:cubicBezTo>
                    <a:pt x="67" y="102"/>
                    <a:pt x="70" y="100"/>
                    <a:pt x="71" y="96"/>
                  </a:cubicBezTo>
                  <a:cubicBezTo>
                    <a:pt x="89" y="96"/>
                    <a:pt x="89" y="96"/>
                    <a:pt x="89" y="96"/>
                  </a:cubicBezTo>
                  <a:cubicBezTo>
                    <a:pt x="88" y="107"/>
                    <a:pt x="85" y="118"/>
                    <a:pt x="80" y="128"/>
                  </a:cubicBezTo>
                  <a:close/>
                </a:path>
              </a:pathLst>
            </a:custGeom>
            <a:grpFill/>
            <a:ln w="9525">
              <a:noFill/>
              <a:round/>
              <a:headEnd/>
              <a:tailEnd/>
            </a:ln>
          </p:spPr>
          <p:txBody>
            <a:bodyPr vert="horz" wrap="square" lIns="84406" tIns="42203" rIns="84406" bIns="42203" numCol="1"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sz="1662">
                <a:solidFill>
                  <a:schemeClr val="accent2"/>
                </a:solidFill>
              </a:endParaRPr>
            </a:p>
          </p:txBody>
        </p:sp>
      </p:grpSp>
      <p:grpSp>
        <p:nvGrpSpPr>
          <p:cNvPr id="10" name="Gruppieren 169">
            <a:extLst>
              <a:ext uri="{FF2B5EF4-FFF2-40B4-BE49-F238E27FC236}">
                <a16:creationId xmlns:a16="http://schemas.microsoft.com/office/drawing/2014/main" id="{3230A605-45B4-42F9-8A9F-2EDBC8830488}"/>
              </a:ext>
            </a:extLst>
          </p:cNvPr>
          <p:cNvGrpSpPr/>
          <p:nvPr/>
        </p:nvGrpSpPr>
        <p:grpSpPr>
          <a:xfrm>
            <a:off x="9406679" y="1763173"/>
            <a:ext cx="577756" cy="368613"/>
            <a:chOff x="6336385" y="3148976"/>
            <a:chExt cx="681092" cy="434543"/>
          </a:xfrm>
          <a:solidFill>
            <a:schemeClr val="accent1"/>
          </a:solidFill>
        </p:grpSpPr>
        <p:sp>
          <p:nvSpPr>
            <p:cNvPr id="11" name="Freeform 354">
              <a:extLst>
                <a:ext uri="{FF2B5EF4-FFF2-40B4-BE49-F238E27FC236}">
                  <a16:creationId xmlns:a16="http://schemas.microsoft.com/office/drawing/2014/main" id="{F93AF658-193F-4646-ACA9-317E2E952ECB}"/>
                </a:ext>
              </a:extLst>
            </p:cNvPr>
            <p:cNvSpPr>
              <a:spLocks/>
            </p:cNvSpPr>
            <p:nvPr/>
          </p:nvSpPr>
          <p:spPr bwMode="auto">
            <a:xfrm>
              <a:off x="6897284" y="3423262"/>
              <a:ext cx="120193" cy="126356"/>
            </a:xfrm>
            <a:custGeom>
              <a:avLst/>
              <a:gdLst>
                <a:gd name="T0" fmla="*/ 17 w 39"/>
                <a:gd name="T1" fmla="*/ 0 h 41"/>
                <a:gd name="T2" fmla="*/ 0 w 39"/>
                <a:gd name="T3" fmla="*/ 11 h 41"/>
                <a:gd name="T4" fmla="*/ 22 w 39"/>
                <a:gd name="T5" fmla="*/ 41 h 41"/>
                <a:gd name="T6" fmla="*/ 39 w 39"/>
                <a:gd name="T7" fmla="*/ 30 h 41"/>
                <a:gd name="T8" fmla="*/ 17 w 39"/>
                <a:gd name="T9" fmla="*/ 0 h 41"/>
              </a:gdLst>
              <a:ahLst/>
              <a:cxnLst>
                <a:cxn ang="0">
                  <a:pos x="T0" y="T1"/>
                </a:cxn>
                <a:cxn ang="0">
                  <a:pos x="T2" y="T3"/>
                </a:cxn>
                <a:cxn ang="0">
                  <a:pos x="T4" y="T5"/>
                </a:cxn>
                <a:cxn ang="0">
                  <a:pos x="T6" y="T7"/>
                </a:cxn>
                <a:cxn ang="0">
                  <a:pos x="T8" y="T9"/>
                </a:cxn>
              </a:cxnLst>
              <a:rect l="0" t="0" r="r" b="b"/>
              <a:pathLst>
                <a:path w="39" h="41">
                  <a:moveTo>
                    <a:pt x="17" y="0"/>
                  </a:moveTo>
                  <a:lnTo>
                    <a:pt x="0" y="11"/>
                  </a:lnTo>
                  <a:lnTo>
                    <a:pt x="22" y="41"/>
                  </a:lnTo>
                  <a:lnTo>
                    <a:pt x="39" y="30"/>
                  </a:lnTo>
                  <a:lnTo>
                    <a:pt x="1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2" name="Freeform 355">
              <a:extLst>
                <a:ext uri="{FF2B5EF4-FFF2-40B4-BE49-F238E27FC236}">
                  <a16:creationId xmlns:a16="http://schemas.microsoft.com/office/drawing/2014/main" id="{1C599D67-EF6C-47ED-AC58-5433F2AFDF9B}"/>
                </a:ext>
              </a:extLst>
            </p:cNvPr>
            <p:cNvSpPr>
              <a:spLocks noEditPoints="1"/>
            </p:cNvSpPr>
            <p:nvPr/>
          </p:nvSpPr>
          <p:spPr bwMode="auto">
            <a:xfrm>
              <a:off x="6690799" y="3148976"/>
              <a:ext cx="258877" cy="265040"/>
            </a:xfrm>
            <a:custGeom>
              <a:avLst/>
              <a:gdLst>
                <a:gd name="T0" fmla="*/ 64 w 75"/>
                <a:gd name="T1" fmla="*/ 19 h 76"/>
                <a:gd name="T2" fmla="*/ 16 w 75"/>
                <a:gd name="T3" fmla="*/ 11 h 76"/>
                <a:gd name="T4" fmla="*/ 6 w 75"/>
                <a:gd name="T5" fmla="*/ 21 h 76"/>
                <a:gd name="T6" fmla="*/ 6 w 75"/>
                <a:gd name="T7" fmla="*/ 21 h 76"/>
                <a:gd name="T8" fmla="*/ 5 w 75"/>
                <a:gd name="T9" fmla="*/ 23 h 76"/>
                <a:gd name="T10" fmla="*/ 4 w 75"/>
                <a:gd name="T11" fmla="*/ 25 h 76"/>
                <a:gd name="T12" fmla="*/ 4 w 75"/>
                <a:gd name="T13" fmla="*/ 25 h 76"/>
                <a:gd name="T14" fmla="*/ 6 w 75"/>
                <a:gd name="T15" fmla="*/ 56 h 76"/>
                <a:gd name="T16" fmla="*/ 6 w 75"/>
                <a:gd name="T17" fmla="*/ 56 h 76"/>
                <a:gd name="T18" fmla="*/ 6 w 75"/>
                <a:gd name="T19" fmla="*/ 58 h 76"/>
                <a:gd name="T20" fmla="*/ 8 w 75"/>
                <a:gd name="T21" fmla="*/ 59 h 76"/>
                <a:gd name="T22" fmla="*/ 22 w 75"/>
                <a:gd name="T23" fmla="*/ 71 h 76"/>
                <a:gd name="T24" fmla="*/ 56 w 75"/>
                <a:gd name="T25" fmla="*/ 67 h 76"/>
                <a:gd name="T26" fmla="*/ 64 w 75"/>
                <a:gd name="T27" fmla="*/ 19 h 76"/>
                <a:gd name="T28" fmla="*/ 50 w 75"/>
                <a:gd name="T29" fmla="*/ 59 h 76"/>
                <a:gd name="T30" fmla="*/ 22 w 75"/>
                <a:gd name="T31" fmla="*/ 59 h 76"/>
                <a:gd name="T32" fmla="*/ 17 w 75"/>
                <a:gd name="T33" fmla="*/ 53 h 76"/>
                <a:gd name="T34" fmla="*/ 15 w 75"/>
                <a:gd name="T35" fmla="*/ 51 h 76"/>
                <a:gd name="T36" fmla="*/ 15 w 75"/>
                <a:gd name="T37" fmla="*/ 49 h 76"/>
                <a:gd name="T38" fmla="*/ 14 w 75"/>
                <a:gd name="T39" fmla="*/ 32 h 76"/>
                <a:gd name="T40" fmla="*/ 14 w 75"/>
                <a:gd name="T41" fmla="*/ 32 h 76"/>
                <a:gd name="T42" fmla="*/ 16 w 75"/>
                <a:gd name="T43" fmla="*/ 27 h 76"/>
                <a:gd name="T44" fmla="*/ 18 w 75"/>
                <a:gd name="T45" fmla="*/ 25 h 76"/>
                <a:gd name="T46" fmla="*/ 18 w 75"/>
                <a:gd name="T47" fmla="*/ 25 h 76"/>
                <a:gd name="T48" fmla="*/ 22 w 75"/>
                <a:gd name="T49" fmla="*/ 21 h 76"/>
                <a:gd name="T50" fmla="*/ 55 w 75"/>
                <a:gd name="T51" fmla="*/ 26 h 76"/>
                <a:gd name="T52" fmla="*/ 50 w 75"/>
                <a:gd name="T53" fmla="*/ 59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5" h="76">
                  <a:moveTo>
                    <a:pt x="64" y="19"/>
                  </a:moveTo>
                  <a:cubicBezTo>
                    <a:pt x="53" y="4"/>
                    <a:pt x="31" y="0"/>
                    <a:pt x="16" y="11"/>
                  </a:cubicBezTo>
                  <a:cubicBezTo>
                    <a:pt x="12" y="14"/>
                    <a:pt x="9" y="18"/>
                    <a:pt x="6" y="21"/>
                  </a:cubicBezTo>
                  <a:cubicBezTo>
                    <a:pt x="6" y="21"/>
                    <a:pt x="6" y="21"/>
                    <a:pt x="6" y="21"/>
                  </a:cubicBezTo>
                  <a:cubicBezTo>
                    <a:pt x="6" y="22"/>
                    <a:pt x="6" y="23"/>
                    <a:pt x="5" y="23"/>
                  </a:cubicBezTo>
                  <a:cubicBezTo>
                    <a:pt x="5" y="24"/>
                    <a:pt x="4" y="25"/>
                    <a:pt x="4" y="25"/>
                  </a:cubicBezTo>
                  <a:cubicBezTo>
                    <a:pt x="4" y="25"/>
                    <a:pt x="4" y="25"/>
                    <a:pt x="4" y="25"/>
                  </a:cubicBezTo>
                  <a:cubicBezTo>
                    <a:pt x="0" y="35"/>
                    <a:pt x="0" y="46"/>
                    <a:pt x="6" y="56"/>
                  </a:cubicBezTo>
                  <a:cubicBezTo>
                    <a:pt x="6" y="56"/>
                    <a:pt x="6" y="56"/>
                    <a:pt x="6" y="56"/>
                  </a:cubicBezTo>
                  <a:cubicBezTo>
                    <a:pt x="6" y="57"/>
                    <a:pt x="6" y="57"/>
                    <a:pt x="6" y="58"/>
                  </a:cubicBezTo>
                  <a:cubicBezTo>
                    <a:pt x="7" y="58"/>
                    <a:pt x="7" y="59"/>
                    <a:pt x="8" y="59"/>
                  </a:cubicBezTo>
                  <a:cubicBezTo>
                    <a:pt x="11" y="65"/>
                    <a:pt x="16" y="69"/>
                    <a:pt x="22" y="71"/>
                  </a:cubicBezTo>
                  <a:cubicBezTo>
                    <a:pt x="33" y="76"/>
                    <a:pt x="46" y="75"/>
                    <a:pt x="56" y="67"/>
                  </a:cubicBezTo>
                  <a:cubicBezTo>
                    <a:pt x="71" y="56"/>
                    <a:pt x="75" y="35"/>
                    <a:pt x="64" y="19"/>
                  </a:cubicBezTo>
                  <a:close/>
                  <a:moveTo>
                    <a:pt x="50" y="59"/>
                  </a:moveTo>
                  <a:cubicBezTo>
                    <a:pt x="41" y="65"/>
                    <a:pt x="30" y="64"/>
                    <a:pt x="22" y="59"/>
                  </a:cubicBezTo>
                  <a:cubicBezTo>
                    <a:pt x="20" y="57"/>
                    <a:pt x="19" y="56"/>
                    <a:pt x="17" y="53"/>
                  </a:cubicBezTo>
                  <a:cubicBezTo>
                    <a:pt x="16" y="53"/>
                    <a:pt x="16" y="52"/>
                    <a:pt x="15" y="51"/>
                  </a:cubicBezTo>
                  <a:cubicBezTo>
                    <a:pt x="15" y="50"/>
                    <a:pt x="15" y="50"/>
                    <a:pt x="15" y="49"/>
                  </a:cubicBezTo>
                  <a:cubicBezTo>
                    <a:pt x="12" y="43"/>
                    <a:pt x="12" y="37"/>
                    <a:pt x="14" y="32"/>
                  </a:cubicBezTo>
                  <a:cubicBezTo>
                    <a:pt x="14" y="32"/>
                    <a:pt x="14" y="32"/>
                    <a:pt x="14" y="32"/>
                  </a:cubicBezTo>
                  <a:cubicBezTo>
                    <a:pt x="15" y="30"/>
                    <a:pt x="15" y="29"/>
                    <a:pt x="16" y="27"/>
                  </a:cubicBezTo>
                  <a:cubicBezTo>
                    <a:pt x="17" y="27"/>
                    <a:pt x="17" y="26"/>
                    <a:pt x="18" y="25"/>
                  </a:cubicBezTo>
                  <a:cubicBezTo>
                    <a:pt x="18" y="25"/>
                    <a:pt x="18" y="25"/>
                    <a:pt x="18" y="25"/>
                  </a:cubicBezTo>
                  <a:cubicBezTo>
                    <a:pt x="19" y="24"/>
                    <a:pt x="21" y="22"/>
                    <a:pt x="22" y="21"/>
                  </a:cubicBezTo>
                  <a:cubicBezTo>
                    <a:pt x="33" y="13"/>
                    <a:pt x="48" y="16"/>
                    <a:pt x="55" y="26"/>
                  </a:cubicBezTo>
                  <a:cubicBezTo>
                    <a:pt x="62" y="37"/>
                    <a:pt x="60" y="51"/>
                    <a:pt x="50"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3" name="Freeform 356">
              <a:extLst>
                <a:ext uri="{FF2B5EF4-FFF2-40B4-BE49-F238E27FC236}">
                  <a16:creationId xmlns:a16="http://schemas.microsoft.com/office/drawing/2014/main" id="{154BBB01-A28A-4851-9C10-294D9E9EDDEA}"/>
                </a:ext>
              </a:extLst>
            </p:cNvPr>
            <p:cNvSpPr>
              <a:spLocks/>
            </p:cNvSpPr>
            <p:nvPr/>
          </p:nvSpPr>
          <p:spPr bwMode="auto">
            <a:xfrm>
              <a:off x="6875711" y="3386280"/>
              <a:ext cx="64719" cy="61637"/>
            </a:xfrm>
            <a:custGeom>
              <a:avLst/>
              <a:gdLst>
                <a:gd name="T0" fmla="*/ 13 w 19"/>
                <a:gd name="T1" fmla="*/ 14 h 18"/>
                <a:gd name="T2" fmla="*/ 14 w 19"/>
                <a:gd name="T3" fmla="*/ 14 h 18"/>
                <a:gd name="T4" fmla="*/ 19 w 19"/>
                <a:gd name="T5" fmla="*/ 11 h 18"/>
                <a:gd name="T6" fmla="*/ 11 w 19"/>
                <a:gd name="T7" fmla="*/ 0 h 18"/>
                <a:gd name="T8" fmla="*/ 11 w 19"/>
                <a:gd name="T9" fmla="*/ 0 h 18"/>
                <a:gd name="T10" fmla="*/ 6 w 19"/>
                <a:gd name="T11" fmla="*/ 4 h 18"/>
                <a:gd name="T12" fmla="*/ 0 w 19"/>
                <a:gd name="T13" fmla="*/ 7 h 18"/>
                <a:gd name="T14" fmla="*/ 8 w 19"/>
                <a:gd name="T15" fmla="*/ 18 h 18"/>
                <a:gd name="T16" fmla="*/ 13 w 19"/>
                <a:gd name="T17" fmla="*/ 14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18">
                  <a:moveTo>
                    <a:pt x="13" y="14"/>
                  </a:moveTo>
                  <a:cubicBezTo>
                    <a:pt x="14" y="14"/>
                    <a:pt x="14" y="14"/>
                    <a:pt x="14" y="14"/>
                  </a:cubicBezTo>
                  <a:cubicBezTo>
                    <a:pt x="19" y="11"/>
                    <a:pt x="19" y="11"/>
                    <a:pt x="19" y="11"/>
                  </a:cubicBezTo>
                  <a:cubicBezTo>
                    <a:pt x="11" y="0"/>
                    <a:pt x="11" y="0"/>
                    <a:pt x="11" y="0"/>
                  </a:cubicBezTo>
                  <a:cubicBezTo>
                    <a:pt x="11" y="0"/>
                    <a:pt x="11" y="0"/>
                    <a:pt x="11" y="0"/>
                  </a:cubicBezTo>
                  <a:cubicBezTo>
                    <a:pt x="9" y="1"/>
                    <a:pt x="8" y="3"/>
                    <a:pt x="6" y="4"/>
                  </a:cubicBezTo>
                  <a:cubicBezTo>
                    <a:pt x="4" y="5"/>
                    <a:pt x="2" y="6"/>
                    <a:pt x="0" y="7"/>
                  </a:cubicBezTo>
                  <a:cubicBezTo>
                    <a:pt x="8" y="18"/>
                    <a:pt x="8" y="18"/>
                    <a:pt x="8" y="18"/>
                  </a:cubicBezTo>
                  <a:lnTo>
                    <a:pt x="13"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4" name="Freeform 357">
              <a:extLst>
                <a:ext uri="{FF2B5EF4-FFF2-40B4-BE49-F238E27FC236}">
                  <a16:creationId xmlns:a16="http://schemas.microsoft.com/office/drawing/2014/main" id="{560B12E1-2840-4ADE-8734-414BB861D1E0}"/>
                </a:ext>
              </a:extLst>
            </p:cNvPr>
            <p:cNvSpPr>
              <a:spLocks/>
            </p:cNvSpPr>
            <p:nvPr/>
          </p:nvSpPr>
          <p:spPr bwMode="auto">
            <a:xfrm>
              <a:off x="6638408" y="3170549"/>
              <a:ext cx="58555" cy="64719"/>
            </a:xfrm>
            <a:custGeom>
              <a:avLst/>
              <a:gdLst>
                <a:gd name="T0" fmla="*/ 14 w 17"/>
                <a:gd name="T1" fmla="*/ 18 h 19"/>
                <a:gd name="T2" fmla="*/ 17 w 17"/>
                <a:gd name="T3" fmla="*/ 11 h 19"/>
                <a:gd name="T4" fmla="*/ 0 w 17"/>
                <a:gd name="T5" fmla="*/ 0 h 19"/>
                <a:gd name="T6" fmla="*/ 2 w 17"/>
                <a:gd name="T7" fmla="*/ 19 h 19"/>
                <a:gd name="T8" fmla="*/ 14 w 17"/>
                <a:gd name="T9" fmla="*/ 18 h 19"/>
              </a:gdLst>
              <a:ahLst/>
              <a:cxnLst>
                <a:cxn ang="0">
                  <a:pos x="T0" y="T1"/>
                </a:cxn>
                <a:cxn ang="0">
                  <a:pos x="T2" y="T3"/>
                </a:cxn>
                <a:cxn ang="0">
                  <a:pos x="T4" y="T5"/>
                </a:cxn>
                <a:cxn ang="0">
                  <a:pos x="T6" y="T7"/>
                </a:cxn>
                <a:cxn ang="0">
                  <a:pos x="T8" y="T9"/>
                </a:cxn>
              </a:cxnLst>
              <a:rect l="0" t="0" r="r" b="b"/>
              <a:pathLst>
                <a:path w="17" h="19">
                  <a:moveTo>
                    <a:pt x="14" y="18"/>
                  </a:moveTo>
                  <a:cubicBezTo>
                    <a:pt x="15" y="15"/>
                    <a:pt x="16" y="13"/>
                    <a:pt x="17" y="11"/>
                  </a:cubicBezTo>
                  <a:cubicBezTo>
                    <a:pt x="12" y="7"/>
                    <a:pt x="7" y="3"/>
                    <a:pt x="0" y="0"/>
                  </a:cubicBezTo>
                  <a:cubicBezTo>
                    <a:pt x="1" y="6"/>
                    <a:pt x="2" y="12"/>
                    <a:pt x="2" y="19"/>
                  </a:cubicBezTo>
                  <a:cubicBezTo>
                    <a:pt x="6" y="18"/>
                    <a:pt x="10" y="18"/>
                    <a:pt x="14"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5" name="Freeform 358">
              <a:extLst>
                <a:ext uri="{FF2B5EF4-FFF2-40B4-BE49-F238E27FC236}">
                  <a16:creationId xmlns:a16="http://schemas.microsoft.com/office/drawing/2014/main" id="{39AD2937-5ECA-4D41-8B30-A8A1A62011F1}"/>
                </a:ext>
              </a:extLst>
            </p:cNvPr>
            <p:cNvSpPr>
              <a:spLocks/>
            </p:cNvSpPr>
            <p:nvPr/>
          </p:nvSpPr>
          <p:spPr bwMode="auto">
            <a:xfrm>
              <a:off x="6675390" y="3361625"/>
              <a:ext cx="86292" cy="114029"/>
            </a:xfrm>
            <a:custGeom>
              <a:avLst/>
              <a:gdLst>
                <a:gd name="T0" fmla="*/ 7 w 25"/>
                <a:gd name="T1" fmla="*/ 2 h 33"/>
                <a:gd name="T2" fmla="*/ 6 w 25"/>
                <a:gd name="T3" fmla="*/ 0 h 33"/>
                <a:gd name="T4" fmla="*/ 0 w 25"/>
                <a:gd name="T5" fmla="*/ 3 h 33"/>
                <a:gd name="T6" fmla="*/ 18 w 25"/>
                <a:gd name="T7" fmla="*/ 33 h 33"/>
                <a:gd name="T8" fmla="*/ 25 w 25"/>
                <a:gd name="T9" fmla="*/ 16 h 33"/>
                <a:gd name="T10" fmla="*/ 7 w 25"/>
                <a:gd name="T11" fmla="*/ 2 h 33"/>
              </a:gdLst>
              <a:ahLst/>
              <a:cxnLst>
                <a:cxn ang="0">
                  <a:pos x="T0" y="T1"/>
                </a:cxn>
                <a:cxn ang="0">
                  <a:pos x="T2" y="T3"/>
                </a:cxn>
                <a:cxn ang="0">
                  <a:pos x="T4" y="T5"/>
                </a:cxn>
                <a:cxn ang="0">
                  <a:pos x="T6" y="T7"/>
                </a:cxn>
                <a:cxn ang="0">
                  <a:pos x="T8" y="T9"/>
                </a:cxn>
                <a:cxn ang="0">
                  <a:pos x="T10" y="T11"/>
                </a:cxn>
              </a:cxnLst>
              <a:rect l="0" t="0" r="r" b="b"/>
              <a:pathLst>
                <a:path w="25" h="33">
                  <a:moveTo>
                    <a:pt x="7" y="2"/>
                  </a:moveTo>
                  <a:cubicBezTo>
                    <a:pt x="7" y="1"/>
                    <a:pt x="6" y="0"/>
                    <a:pt x="6" y="0"/>
                  </a:cubicBezTo>
                  <a:cubicBezTo>
                    <a:pt x="4" y="1"/>
                    <a:pt x="2" y="2"/>
                    <a:pt x="0" y="3"/>
                  </a:cubicBezTo>
                  <a:cubicBezTo>
                    <a:pt x="9" y="14"/>
                    <a:pt x="15" y="24"/>
                    <a:pt x="18" y="33"/>
                  </a:cubicBezTo>
                  <a:cubicBezTo>
                    <a:pt x="21" y="28"/>
                    <a:pt x="24" y="22"/>
                    <a:pt x="25" y="16"/>
                  </a:cubicBezTo>
                  <a:cubicBezTo>
                    <a:pt x="18" y="13"/>
                    <a:pt x="12" y="8"/>
                    <a:pt x="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6" name="Freeform 359">
              <a:extLst>
                <a:ext uri="{FF2B5EF4-FFF2-40B4-BE49-F238E27FC236}">
                  <a16:creationId xmlns:a16="http://schemas.microsoft.com/office/drawing/2014/main" id="{756D4BB4-B2F6-4829-A9CD-03939E6E0F34}"/>
                </a:ext>
              </a:extLst>
            </p:cNvPr>
            <p:cNvSpPr>
              <a:spLocks/>
            </p:cNvSpPr>
            <p:nvPr/>
          </p:nvSpPr>
          <p:spPr bwMode="auto">
            <a:xfrm>
              <a:off x="6638408" y="3235268"/>
              <a:ext cx="55474" cy="132520"/>
            </a:xfrm>
            <a:custGeom>
              <a:avLst/>
              <a:gdLst>
                <a:gd name="T0" fmla="*/ 16 w 16"/>
                <a:gd name="T1" fmla="*/ 34 h 38"/>
                <a:gd name="T2" fmla="*/ 13 w 16"/>
                <a:gd name="T3" fmla="*/ 0 h 38"/>
                <a:gd name="T4" fmla="*/ 2 w 16"/>
                <a:gd name="T5" fmla="*/ 2 h 38"/>
                <a:gd name="T6" fmla="*/ 0 w 16"/>
                <a:gd name="T7" fmla="*/ 20 h 38"/>
                <a:gd name="T8" fmla="*/ 5 w 16"/>
                <a:gd name="T9" fmla="*/ 26 h 38"/>
                <a:gd name="T10" fmla="*/ 4 w 16"/>
                <a:gd name="T11" fmla="*/ 30 h 38"/>
                <a:gd name="T12" fmla="*/ 10 w 16"/>
                <a:gd name="T13" fmla="*/ 38 h 38"/>
                <a:gd name="T14" fmla="*/ 16 w 16"/>
                <a:gd name="T15" fmla="*/ 34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 h="38">
                  <a:moveTo>
                    <a:pt x="16" y="34"/>
                  </a:moveTo>
                  <a:cubicBezTo>
                    <a:pt x="10" y="24"/>
                    <a:pt x="9" y="11"/>
                    <a:pt x="13" y="0"/>
                  </a:cubicBezTo>
                  <a:cubicBezTo>
                    <a:pt x="10" y="1"/>
                    <a:pt x="6" y="1"/>
                    <a:pt x="2" y="2"/>
                  </a:cubicBezTo>
                  <a:cubicBezTo>
                    <a:pt x="2" y="7"/>
                    <a:pt x="1" y="13"/>
                    <a:pt x="0" y="20"/>
                  </a:cubicBezTo>
                  <a:cubicBezTo>
                    <a:pt x="3" y="20"/>
                    <a:pt x="5" y="23"/>
                    <a:pt x="5" y="26"/>
                  </a:cubicBezTo>
                  <a:cubicBezTo>
                    <a:pt x="5" y="27"/>
                    <a:pt x="5" y="29"/>
                    <a:pt x="4" y="30"/>
                  </a:cubicBezTo>
                  <a:cubicBezTo>
                    <a:pt x="6" y="33"/>
                    <a:pt x="8" y="35"/>
                    <a:pt x="10" y="38"/>
                  </a:cubicBezTo>
                  <a:cubicBezTo>
                    <a:pt x="12" y="37"/>
                    <a:pt x="14" y="35"/>
                    <a:pt x="16"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7" name="Freeform 360">
              <a:extLst>
                <a:ext uri="{FF2B5EF4-FFF2-40B4-BE49-F238E27FC236}">
                  <a16:creationId xmlns:a16="http://schemas.microsoft.com/office/drawing/2014/main" id="{9302B1A7-10FB-499A-BA45-DFCC99DD5653}"/>
                </a:ext>
              </a:extLst>
            </p:cNvPr>
            <p:cNvSpPr>
              <a:spLocks/>
            </p:cNvSpPr>
            <p:nvPr/>
          </p:nvSpPr>
          <p:spPr bwMode="auto">
            <a:xfrm>
              <a:off x="6619916" y="3343133"/>
              <a:ext cx="49310" cy="49310"/>
            </a:xfrm>
            <a:custGeom>
              <a:avLst/>
              <a:gdLst>
                <a:gd name="T0" fmla="*/ 7 w 14"/>
                <a:gd name="T1" fmla="*/ 0 h 14"/>
                <a:gd name="T2" fmla="*/ 4 w 14"/>
                <a:gd name="T3" fmla="*/ 1 h 14"/>
                <a:gd name="T4" fmla="*/ 3 w 14"/>
                <a:gd name="T5" fmla="*/ 1 h 14"/>
                <a:gd name="T6" fmla="*/ 1 w 14"/>
                <a:gd name="T7" fmla="*/ 10 h 14"/>
                <a:gd name="T8" fmla="*/ 0 w 14"/>
                <a:gd name="T9" fmla="*/ 14 h 14"/>
                <a:gd name="T10" fmla="*/ 14 w 14"/>
                <a:gd name="T11" fmla="*/ 8 h 14"/>
                <a:gd name="T12" fmla="*/ 7 w 14"/>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14" h="14">
                  <a:moveTo>
                    <a:pt x="7" y="0"/>
                  </a:moveTo>
                  <a:cubicBezTo>
                    <a:pt x="6" y="1"/>
                    <a:pt x="5" y="1"/>
                    <a:pt x="4" y="1"/>
                  </a:cubicBezTo>
                  <a:cubicBezTo>
                    <a:pt x="4" y="1"/>
                    <a:pt x="4" y="1"/>
                    <a:pt x="3" y="1"/>
                  </a:cubicBezTo>
                  <a:cubicBezTo>
                    <a:pt x="3" y="4"/>
                    <a:pt x="2" y="7"/>
                    <a:pt x="1" y="10"/>
                  </a:cubicBezTo>
                  <a:cubicBezTo>
                    <a:pt x="1" y="12"/>
                    <a:pt x="0" y="13"/>
                    <a:pt x="0" y="14"/>
                  </a:cubicBezTo>
                  <a:cubicBezTo>
                    <a:pt x="5" y="12"/>
                    <a:pt x="9" y="10"/>
                    <a:pt x="14" y="8"/>
                  </a:cubicBezTo>
                  <a:cubicBezTo>
                    <a:pt x="12" y="5"/>
                    <a:pt x="10" y="3"/>
                    <a:pt x="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8" name="Freeform 361">
              <a:extLst>
                <a:ext uri="{FF2B5EF4-FFF2-40B4-BE49-F238E27FC236}">
                  <a16:creationId xmlns:a16="http://schemas.microsoft.com/office/drawing/2014/main" id="{BBAF3E42-3E58-4849-AD89-9CA1E7AFB3A1}"/>
                </a:ext>
              </a:extLst>
            </p:cNvPr>
            <p:cNvSpPr>
              <a:spLocks/>
            </p:cNvSpPr>
            <p:nvPr/>
          </p:nvSpPr>
          <p:spPr bwMode="auto">
            <a:xfrm>
              <a:off x="6456578" y="3259923"/>
              <a:ext cx="166421" cy="166421"/>
            </a:xfrm>
            <a:custGeom>
              <a:avLst/>
              <a:gdLst>
                <a:gd name="T0" fmla="*/ 46 w 48"/>
                <a:gd name="T1" fmla="*/ 34 h 48"/>
                <a:gd name="T2" fmla="*/ 48 w 48"/>
                <a:gd name="T3" fmla="*/ 24 h 48"/>
                <a:gd name="T4" fmla="*/ 45 w 48"/>
                <a:gd name="T5" fmla="*/ 19 h 48"/>
                <a:gd name="T6" fmla="*/ 46 w 48"/>
                <a:gd name="T7" fmla="*/ 15 h 48"/>
                <a:gd name="T8" fmla="*/ 30 w 48"/>
                <a:gd name="T9" fmla="*/ 0 h 48"/>
                <a:gd name="T10" fmla="*/ 18 w 48"/>
                <a:gd name="T11" fmla="*/ 4 h 48"/>
                <a:gd name="T12" fmla="*/ 4 w 48"/>
                <a:gd name="T13" fmla="*/ 10 h 48"/>
                <a:gd name="T14" fmla="*/ 1 w 48"/>
                <a:gd name="T15" fmla="*/ 22 h 48"/>
                <a:gd name="T16" fmla="*/ 0 w 48"/>
                <a:gd name="T17" fmla="*/ 26 h 48"/>
                <a:gd name="T18" fmla="*/ 17 w 48"/>
                <a:gd name="T19" fmla="*/ 46 h 48"/>
                <a:gd name="T20" fmla="*/ 17 w 48"/>
                <a:gd name="T21" fmla="*/ 46 h 48"/>
                <a:gd name="T22" fmla="*/ 17 w 48"/>
                <a:gd name="T23" fmla="*/ 46 h 48"/>
                <a:gd name="T24" fmla="*/ 19 w 48"/>
                <a:gd name="T25" fmla="*/ 46 h 48"/>
                <a:gd name="T26" fmla="*/ 23 w 48"/>
                <a:gd name="T27" fmla="*/ 48 h 48"/>
                <a:gd name="T28" fmla="*/ 33 w 48"/>
                <a:gd name="T29" fmla="*/ 44 h 48"/>
                <a:gd name="T30" fmla="*/ 45 w 48"/>
                <a:gd name="T31" fmla="*/ 39 h 48"/>
                <a:gd name="T32" fmla="*/ 46 w 48"/>
                <a:gd name="T33" fmla="*/ 3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8" h="48">
                  <a:moveTo>
                    <a:pt x="46" y="34"/>
                  </a:moveTo>
                  <a:cubicBezTo>
                    <a:pt x="47" y="31"/>
                    <a:pt x="48" y="27"/>
                    <a:pt x="48" y="24"/>
                  </a:cubicBezTo>
                  <a:cubicBezTo>
                    <a:pt x="46" y="23"/>
                    <a:pt x="45" y="21"/>
                    <a:pt x="45" y="19"/>
                  </a:cubicBezTo>
                  <a:cubicBezTo>
                    <a:pt x="45" y="17"/>
                    <a:pt x="45" y="16"/>
                    <a:pt x="46" y="15"/>
                  </a:cubicBezTo>
                  <a:cubicBezTo>
                    <a:pt x="41" y="10"/>
                    <a:pt x="36" y="5"/>
                    <a:pt x="30" y="0"/>
                  </a:cubicBezTo>
                  <a:cubicBezTo>
                    <a:pt x="26" y="2"/>
                    <a:pt x="22" y="3"/>
                    <a:pt x="18" y="4"/>
                  </a:cubicBezTo>
                  <a:cubicBezTo>
                    <a:pt x="13" y="6"/>
                    <a:pt x="8" y="8"/>
                    <a:pt x="4" y="10"/>
                  </a:cubicBezTo>
                  <a:cubicBezTo>
                    <a:pt x="3" y="14"/>
                    <a:pt x="2" y="18"/>
                    <a:pt x="1" y="22"/>
                  </a:cubicBezTo>
                  <a:cubicBezTo>
                    <a:pt x="0" y="23"/>
                    <a:pt x="0" y="24"/>
                    <a:pt x="0" y="26"/>
                  </a:cubicBezTo>
                  <a:cubicBezTo>
                    <a:pt x="5" y="32"/>
                    <a:pt x="10" y="39"/>
                    <a:pt x="17" y="46"/>
                  </a:cubicBezTo>
                  <a:cubicBezTo>
                    <a:pt x="17" y="46"/>
                    <a:pt x="17" y="46"/>
                    <a:pt x="17" y="46"/>
                  </a:cubicBezTo>
                  <a:cubicBezTo>
                    <a:pt x="17" y="46"/>
                    <a:pt x="17" y="46"/>
                    <a:pt x="17" y="46"/>
                  </a:cubicBezTo>
                  <a:cubicBezTo>
                    <a:pt x="18" y="46"/>
                    <a:pt x="18" y="46"/>
                    <a:pt x="19" y="46"/>
                  </a:cubicBezTo>
                  <a:cubicBezTo>
                    <a:pt x="20" y="46"/>
                    <a:pt x="22" y="47"/>
                    <a:pt x="23" y="48"/>
                  </a:cubicBezTo>
                  <a:cubicBezTo>
                    <a:pt x="26" y="47"/>
                    <a:pt x="29" y="46"/>
                    <a:pt x="33" y="44"/>
                  </a:cubicBezTo>
                  <a:cubicBezTo>
                    <a:pt x="37" y="43"/>
                    <a:pt x="41" y="41"/>
                    <a:pt x="45" y="39"/>
                  </a:cubicBezTo>
                  <a:cubicBezTo>
                    <a:pt x="45" y="38"/>
                    <a:pt x="46" y="36"/>
                    <a:pt x="46"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9" name="Freeform 362">
              <a:extLst>
                <a:ext uri="{FF2B5EF4-FFF2-40B4-BE49-F238E27FC236}">
                  <a16:creationId xmlns:a16="http://schemas.microsoft.com/office/drawing/2014/main" id="{A8FB06F6-544B-405B-AC09-612582BEAB64}"/>
                </a:ext>
              </a:extLst>
            </p:cNvPr>
            <p:cNvSpPr>
              <a:spLocks/>
            </p:cNvSpPr>
            <p:nvPr/>
          </p:nvSpPr>
          <p:spPr bwMode="auto">
            <a:xfrm>
              <a:off x="6595262" y="3373952"/>
              <a:ext cx="138684" cy="169503"/>
            </a:xfrm>
            <a:custGeom>
              <a:avLst/>
              <a:gdLst>
                <a:gd name="T0" fmla="*/ 6 w 40"/>
                <a:gd name="T1" fmla="*/ 8 h 48"/>
                <a:gd name="T2" fmla="*/ 0 w 40"/>
                <a:gd name="T3" fmla="*/ 27 h 48"/>
                <a:gd name="T4" fmla="*/ 4 w 40"/>
                <a:gd name="T5" fmla="*/ 34 h 48"/>
                <a:gd name="T6" fmla="*/ 3 w 40"/>
                <a:gd name="T7" fmla="*/ 36 h 48"/>
                <a:gd name="T8" fmla="*/ 25 w 40"/>
                <a:gd name="T9" fmla="*/ 48 h 48"/>
                <a:gd name="T10" fmla="*/ 40 w 40"/>
                <a:gd name="T11" fmla="*/ 31 h 48"/>
                <a:gd name="T12" fmla="*/ 22 w 40"/>
                <a:gd name="T13" fmla="*/ 0 h 48"/>
                <a:gd name="T14" fmla="*/ 6 w 40"/>
                <a:gd name="T15" fmla="*/ 8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 h="48">
                  <a:moveTo>
                    <a:pt x="6" y="8"/>
                  </a:moveTo>
                  <a:cubicBezTo>
                    <a:pt x="4" y="14"/>
                    <a:pt x="2" y="21"/>
                    <a:pt x="0" y="27"/>
                  </a:cubicBezTo>
                  <a:cubicBezTo>
                    <a:pt x="2" y="28"/>
                    <a:pt x="4" y="31"/>
                    <a:pt x="4" y="34"/>
                  </a:cubicBezTo>
                  <a:cubicBezTo>
                    <a:pt x="4" y="35"/>
                    <a:pt x="4" y="35"/>
                    <a:pt x="3" y="36"/>
                  </a:cubicBezTo>
                  <a:cubicBezTo>
                    <a:pt x="11" y="42"/>
                    <a:pt x="18" y="46"/>
                    <a:pt x="25" y="48"/>
                  </a:cubicBezTo>
                  <a:cubicBezTo>
                    <a:pt x="31" y="44"/>
                    <a:pt x="36" y="38"/>
                    <a:pt x="40" y="31"/>
                  </a:cubicBezTo>
                  <a:cubicBezTo>
                    <a:pt x="37" y="23"/>
                    <a:pt x="31" y="12"/>
                    <a:pt x="22" y="0"/>
                  </a:cubicBezTo>
                  <a:cubicBezTo>
                    <a:pt x="17" y="3"/>
                    <a:pt x="12" y="5"/>
                    <a:pt x="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0" name="Freeform 363">
              <a:extLst>
                <a:ext uri="{FF2B5EF4-FFF2-40B4-BE49-F238E27FC236}">
                  <a16:creationId xmlns:a16="http://schemas.microsoft.com/office/drawing/2014/main" id="{63B378DA-1EFC-4218-B406-2AFCEE1F0329}"/>
                </a:ext>
              </a:extLst>
            </p:cNvPr>
            <p:cNvSpPr>
              <a:spLocks/>
            </p:cNvSpPr>
            <p:nvPr/>
          </p:nvSpPr>
          <p:spPr bwMode="auto">
            <a:xfrm>
              <a:off x="6567525" y="3244514"/>
              <a:ext cx="70883" cy="64719"/>
            </a:xfrm>
            <a:custGeom>
              <a:avLst/>
              <a:gdLst>
                <a:gd name="T0" fmla="*/ 15 w 20"/>
                <a:gd name="T1" fmla="*/ 19 h 19"/>
                <a:gd name="T2" fmla="*/ 18 w 20"/>
                <a:gd name="T3" fmla="*/ 17 h 19"/>
                <a:gd name="T4" fmla="*/ 20 w 20"/>
                <a:gd name="T5" fmla="*/ 0 h 19"/>
                <a:gd name="T6" fmla="*/ 0 w 20"/>
                <a:gd name="T7" fmla="*/ 5 h 19"/>
                <a:gd name="T8" fmla="*/ 15 w 20"/>
                <a:gd name="T9" fmla="*/ 19 h 19"/>
              </a:gdLst>
              <a:ahLst/>
              <a:cxnLst>
                <a:cxn ang="0">
                  <a:pos x="T0" y="T1"/>
                </a:cxn>
                <a:cxn ang="0">
                  <a:pos x="T2" y="T3"/>
                </a:cxn>
                <a:cxn ang="0">
                  <a:pos x="T4" y="T5"/>
                </a:cxn>
                <a:cxn ang="0">
                  <a:pos x="T6" y="T7"/>
                </a:cxn>
                <a:cxn ang="0">
                  <a:pos x="T8" y="T9"/>
                </a:cxn>
              </a:cxnLst>
              <a:rect l="0" t="0" r="r" b="b"/>
              <a:pathLst>
                <a:path w="20" h="19">
                  <a:moveTo>
                    <a:pt x="15" y="19"/>
                  </a:moveTo>
                  <a:cubicBezTo>
                    <a:pt x="16" y="18"/>
                    <a:pt x="17" y="18"/>
                    <a:pt x="18" y="17"/>
                  </a:cubicBezTo>
                  <a:cubicBezTo>
                    <a:pt x="19" y="11"/>
                    <a:pt x="20" y="5"/>
                    <a:pt x="20" y="0"/>
                  </a:cubicBezTo>
                  <a:cubicBezTo>
                    <a:pt x="14" y="1"/>
                    <a:pt x="7" y="3"/>
                    <a:pt x="0" y="5"/>
                  </a:cubicBezTo>
                  <a:cubicBezTo>
                    <a:pt x="5" y="9"/>
                    <a:pt x="10" y="14"/>
                    <a:pt x="15"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1" name="Freeform 364">
              <a:extLst>
                <a:ext uri="{FF2B5EF4-FFF2-40B4-BE49-F238E27FC236}">
                  <a16:creationId xmlns:a16="http://schemas.microsoft.com/office/drawing/2014/main" id="{49E4DE4D-C615-4FA0-A249-B92DA81EA4FE}"/>
                </a:ext>
              </a:extLst>
            </p:cNvPr>
            <p:cNvSpPr>
              <a:spLocks/>
            </p:cNvSpPr>
            <p:nvPr/>
          </p:nvSpPr>
          <p:spPr bwMode="auto">
            <a:xfrm>
              <a:off x="6536706" y="3407853"/>
              <a:ext cx="73965" cy="61637"/>
            </a:xfrm>
            <a:custGeom>
              <a:avLst/>
              <a:gdLst>
                <a:gd name="T0" fmla="*/ 8 w 21"/>
                <a:gd name="T1" fmla="*/ 18 h 18"/>
                <a:gd name="T2" fmla="*/ 13 w 21"/>
                <a:gd name="T3" fmla="*/ 17 h 18"/>
                <a:gd name="T4" fmla="*/ 15 w 21"/>
                <a:gd name="T5" fmla="*/ 17 h 18"/>
                <a:gd name="T6" fmla="*/ 21 w 21"/>
                <a:gd name="T7" fmla="*/ 0 h 18"/>
                <a:gd name="T8" fmla="*/ 10 w 21"/>
                <a:gd name="T9" fmla="*/ 4 h 18"/>
                <a:gd name="T10" fmla="*/ 0 w 21"/>
                <a:gd name="T11" fmla="*/ 7 h 18"/>
                <a:gd name="T12" fmla="*/ 0 w 21"/>
                <a:gd name="T13" fmla="*/ 8 h 18"/>
                <a:gd name="T14" fmla="*/ 0 w 21"/>
                <a:gd name="T15" fmla="*/ 10 h 18"/>
                <a:gd name="T16" fmla="*/ 8 w 21"/>
                <a:gd name="T17"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 h="18">
                  <a:moveTo>
                    <a:pt x="8" y="18"/>
                  </a:moveTo>
                  <a:cubicBezTo>
                    <a:pt x="10" y="17"/>
                    <a:pt x="11" y="17"/>
                    <a:pt x="13" y="17"/>
                  </a:cubicBezTo>
                  <a:cubicBezTo>
                    <a:pt x="13" y="17"/>
                    <a:pt x="14" y="17"/>
                    <a:pt x="15" y="17"/>
                  </a:cubicBezTo>
                  <a:cubicBezTo>
                    <a:pt x="17" y="12"/>
                    <a:pt x="19" y="6"/>
                    <a:pt x="21" y="0"/>
                  </a:cubicBezTo>
                  <a:cubicBezTo>
                    <a:pt x="18" y="1"/>
                    <a:pt x="14" y="3"/>
                    <a:pt x="10" y="4"/>
                  </a:cubicBezTo>
                  <a:cubicBezTo>
                    <a:pt x="7" y="5"/>
                    <a:pt x="4" y="6"/>
                    <a:pt x="0" y="7"/>
                  </a:cubicBezTo>
                  <a:cubicBezTo>
                    <a:pt x="0" y="8"/>
                    <a:pt x="0" y="8"/>
                    <a:pt x="0" y="8"/>
                  </a:cubicBezTo>
                  <a:cubicBezTo>
                    <a:pt x="0" y="9"/>
                    <a:pt x="0" y="10"/>
                    <a:pt x="0" y="10"/>
                  </a:cubicBezTo>
                  <a:cubicBezTo>
                    <a:pt x="3" y="13"/>
                    <a:pt x="6" y="15"/>
                    <a:pt x="8"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2" name="Freeform 365">
              <a:extLst>
                <a:ext uri="{FF2B5EF4-FFF2-40B4-BE49-F238E27FC236}">
                  <a16:creationId xmlns:a16="http://schemas.microsoft.com/office/drawing/2014/main" id="{E263C0A3-6D06-481D-9A9F-B79DB36DDEEF}"/>
                </a:ext>
              </a:extLst>
            </p:cNvPr>
            <p:cNvSpPr>
              <a:spLocks/>
            </p:cNvSpPr>
            <p:nvPr/>
          </p:nvSpPr>
          <p:spPr bwMode="auto">
            <a:xfrm>
              <a:off x="6524379" y="3506472"/>
              <a:ext cx="147929" cy="77047"/>
            </a:xfrm>
            <a:custGeom>
              <a:avLst/>
              <a:gdLst>
                <a:gd name="T0" fmla="*/ 17 w 43"/>
                <a:gd name="T1" fmla="*/ 4 h 22"/>
                <a:gd name="T2" fmla="*/ 14 w 43"/>
                <a:gd name="T3" fmla="*/ 3 h 22"/>
                <a:gd name="T4" fmla="*/ 0 w 43"/>
                <a:gd name="T5" fmla="*/ 22 h 22"/>
                <a:gd name="T6" fmla="*/ 8 w 43"/>
                <a:gd name="T7" fmla="*/ 22 h 22"/>
                <a:gd name="T8" fmla="*/ 43 w 43"/>
                <a:gd name="T9" fmla="*/ 12 h 22"/>
                <a:gd name="T10" fmla="*/ 23 w 43"/>
                <a:gd name="T11" fmla="*/ 0 h 22"/>
                <a:gd name="T12" fmla="*/ 17 w 43"/>
                <a:gd name="T13" fmla="*/ 4 h 22"/>
              </a:gdLst>
              <a:ahLst/>
              <a:cxnLst>
                <a:cxn ang="0">
                  <a:pos x="T0" y="T1"/>
                </a:cxn>
                <a:cxn ang="0">
                  <a:pos x="T2" y="T3"/>
                </a:cxn>
                <a:cxn ang="0">
                  <a:pos x="T4" y="T5"/>
                </a:cxn>
                <a:cxn ang="0">
                  <a:pos x="T6" y="T7"/>
                </a:cxn>
                <a:cxn ang="0">
                  <a:pos x="T8" y="T9"/>
                </a:cxn>
                <a:cxn ang="0">
                  <a:pos x="T10" y="T11"/>
                </a:cxn>
                <a:cxn ang="0">
                  <a:pos x="T12" y="T13"/>
                </a:cxn>
              </a:cxnLst>
              <a:rect l="0" t="0" r="r" b="b"/>
              <a:pathLst>
                <a:path w="43" h="22">
                  <a:moveTo>
                    <a:pt x="17" y="4"/>
                  </a:moveTo>
                  <a:cubicBezTo>
                    <a:pt x="16" y="4"/>
                    <a:pt x="15" y="4"/>
                    <a:pt x="14" y="3"/>
                  </a:cubicBezTo>
                  <a:cubicBezTo>
                    <a:pt x="9" y="11"/>
                    <a:pt x="4" y="18"/>
                    <a:pt x="0" y="22"/>
                  </a:cubicBezTo>
                  <a:cubicBezTo>
                    <a:pt x="3" y="22"/>
                    <a:pt x="5" y="22"/>
                    <a:pt x="8" y="22"/>
                  </a:cubicBezTo>
                  <a:cubicBezTo>
                    <a:pt x="21" y="22"/>
                    <a:pt x="33" y="18"/>
                    <a:pt x="43" y="12"/>
                  </a:cubicBezTo>
                  <a:cubicBezTo>
                    <a:pt x="37" y="9"/>
                    <a:pt x="31" y="5"/>
                    <a:pt x="23" y="0"/>
                  </a:cubicBezTo>
                  <a:cubicBezTo>
                    <a:pt x="22" y="2"/>
                    <a:pt x="19"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3" name="Freeform 366">
              <a:extLst>
                <a:ext uri="{FF2B5EF4-FFF2-40B4-BE49-F238E27FC236}">
                  <a16:creationId xmlns:a16="http://schemas.microsoft.com/office/drawing/2014/main" id="{07020A73-B43C-435E-9408-89B6E94D3BED}"/>
                </a:ext>
              </a:extLst>
            </p:cNvPr>
            <p:cNvSpPr>
              <a:spLocks/>
            </p:cNvSpPr>
            <p:nvPr/>
          </p:nvSpPr>
          <p:spPr bwMode="auto">
            <a:xfrm>
              <a:off x="6512051" y="3152058"/>
              <a:ext cx="126356" cy="101702"/>
            </a:xfrm>
            <a:custGeom>
              <a:avLst/>
              <a:gdLst>
                <a:gd name="T0" fmla="*/ 2 w 36"/>
                <a:gd name="T1" fmla="*/ 17 h 29"/>
                <a:gd name="T2" fmla="*/ 2 w 36"/>
                <a:gd name="T3" fmla="*/ 20 h 29"/>
                <a:gd name="T4" fmla="*/ 15 w 36"/>
                <a:gd name="T5" fmla="*/ 29 h 29"/>
                <a:gd name="T6" fmla="*/ 36 w 36"/>
                <a:gd name="T7" fmla="*/ 24 h 29"/>
                <a:gd name="T8" fmla="*/ 34 w 36"/>
                <a:gd name="T9" fmla="*/ 4 h 29"/>
                <a:gd name="T10" fmla="*/ 11 w 36"/>
                <a:gd name="T11" fmla="*/ 0 h 29"/>
                <a:gd name="T12" fmla="*/ 9 w 36"/>
                <a:gd name="T13" fmla="*/ 0 h 29"/>
                <a:gd name="T14" fmla="*/ 9 w 36"/>
                <a:gd name="T15" fmla="*/ 0 h 29"/>
                <a:gd name="T16" fmla="*/ 0 w 36"/>
                <a:gd name="T17" fmla="*/ 13 h 29"/>
                <a:gd name="T18" fmla="*/ 2 w 36"/>
                <a:gd name="T19" fmla="*/ 17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29">
                  <a:moveTo>
                    <a:pt x="2" y="17"/>
                  </a:moveTo>
                  <a:cubicBezTo>
                    <a:pt x="2" y="18"/>
                    <a:pt x="2" y="19"/>
                    <a:pt x="2" y="20"/>
                  </a:cubicBezTo>
                  <a:cubicBezTo>
                    <a:pt x="6" y="22"/>
                    <a:pt x="10" y="26"/>
                    <a:pt x="15" y="29"/>
                  </a:cubicBezTo>
                  <a:cubicBezTo>
                    <a:pt x="22" y="27"/>
                    <a:pt x="29" y="25"/>
                    <a:pt x="36" y="24"/>
                  </a:cubicBezTo>
                  <a:cubicBezTo>
                    <a:pt x="36" y="16"/>
                    <a:pt x="35" y="10"/>
                    <a:pt x="34" y="4"/>
                  </a:cubicBezTo>
                  <a:cubicBezTo>
                    <a:pt x="27" y="2"/>
                    <a:pt x="19" y="0"/>
                    <a:pt x="11" y="0"/>
                  </a:cubicBezTo>
                  <a:cubicBezTo>
                    <a:pt x="11" y="0"/>
                    <a:pt x="10" y="0"/>
                    <a:pt x="9" y="0"/>
                  </a:cubicBezTo>
                  <a:cubicBezTo>
                    <a:pt x="9" y="0"/>
                    <a:pt x="9" y="0"/>
                    <a:pt x="9" y="0"/>
                  </a:cubicBezTo>
                  <a:cubicBezTo>
                    <a:pt x="6" y="3"/>
                    <a:pt x="3" y="8"/>
                    <a:pt x="0" y="13"/>
                  </a:cubicBezTo>
                  <a:cubicBezTo>
                    <a:pt x="2" y="14"/>
                    <a:pt x="2" y="15"/>
                    <a:pt x="2"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4" name="Freeform 367">
              <a:extLst>
                <a:ext uri="{FF2B5EF4-FFF2-40B4-BE49-F238E27FC236}">
                  <a16:creationId xmlns:a16="http://schemas.microsoft.com/office/drawing/2014/main" id="{C0787F64-D833-4A3C-AE02-EA686BAAECCF}"/>
                </a:ext>
              </a:extLst>
            </p:cNvPr>
            <p:cNvSpPr>
              <a:spLocks/>
            </p:cNvSpPr>
            <p:nvPr/>
          </p:nvSpPr>
          <p:spPr bwMode="auto">
            <a:xfrm>
              <a:off x="6475069" y="3226023"/>
              <a:ext cx="83210" cy="61637"/>
            </a:xfrm>
            <a:custGeom>
              <a:avLst/>
              <a:gdLst>
                <a:gd name="T0" fmla="*/ 12 w 24"/>
                <a:gd name="T1" fmla="*/ 0 h 18"/>
                <a:gd name="T2" fmla="*/ 8 w 24"/>
                <a:gd name="T3" fmla="*/ 1 h 18"/>
                <a:gd name="T4" fmla="*/ 7 w 24"/>
                <a:gd name="T5" fmla="*/ 1 h 18"/>
                <a:gd name="T6" fmla="*/ 0 w 24"/>
                <a:gd name="T7" fmla="*/ 18 h 18"/>
                <a:gd name="T8" fmla="*/ 12 w 24"/>
                <a:gd name="T9" fmla="*/ 13 h 18"/>
                <a:gd name="T10" fmla="*/ 24 w 24"/>
                <a:gd name="T11" fmla="*/ 9 h 18"/>
                <a:gd name="T12" fmla="*/ 12 w 24"/>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24" h="18">
                  <a:moveTo>
                    <a:pt x="12" y="0"/>
                  </a:moveTo>
                  <a:cubicBezTo>
                    <a:pt x="11" y="1"/>
                    <a:pt x="9" y="1"/>
                    <a:pt x="8" y="1"/>
                  </a:cubicBezTo>
                  <a:cubicBezTo>
                    <a:pt x="8" y="1"/>
                    <a:pt x="7" y="1"/>
                    <a:pt x="7" y="1"/>
                  </a:cubicBezTo>
                  <a:cubicBezTo>
                    <a:pt x="4" y="6"/>
                    <a:pt x="2" y="12"/>
                    <a:pt x="0" y="18"/>
                  </a:cubicBezTo>
                  <a:cubicBezTo>
                    <a:pt x="4" y="16"/>
                    <a:pt x="8" y="14"/>
                    <a:pt x="12" y="13"/>
                  </a:cubicBezTo>
                  <a:cubicBezTo>
                    <a:pt x="16" y="11"/>
                    <a:pt x="20" y="10"/>
                    <a:pt x="24" y="9"/>
                  </a:cubicBezTo>
                  <a:cubicBezTo>
                    <a:pt x="20" y="6"/>
                    <a:pt x="16" y="3"/>
                    <a:pt x="1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5" name="Freeform 368">
              <a:extLst>
                <a:ext uri="{FF2B5EF4-FFF2-40B4-BE49-F238E27FC236}">
                  <a16:creationId xmlns:a16="http://schemas.microsoft.com/office/drawing/2014/main" id="{EFFD0233-B3E0-4E77-87ED-44AA3F74D2A9}"/>
                </a:ext>
              </a:extLst>
            </p:cNvPr>
            <p:cNvSpPr>
              <a:spLocks/>
            </p:cNvSpPr>
            <p:nvPr/>
          </p:nvSpPr>
          <p:spPr bwMode="auto">
            <a:xfrm>
              <a:off x="6444250" y="3152058"/>
              <a:ext cx="89374" cy="49310"/>
            </a:xfrm>
            <a:custGeom>
              <a:avLst/>
              <a:gdLst>
                <a:gd name="T0" fmla="*/ 17 w 26"/>
                <a:gd name="T1" fmla="*/ 12 h 14"/>
                <a:gd name="T2" fmla="*/ 19 w 26"/>
                <a:gd name="T3" fmla="*/ 12 h 14"/>
                <a:gd name="T4" fmla="*/ 26 w 26"/>
                <a:gd name="T5" fmla="*/ 0 h 14"/>
                <a:gd name="T6" fmla="*/ 0 w 26"/>
                <a:gd name="T7" fmla="*/ 9 h 14"/>
                <a:gd name="T8" fmla="*/ 13 w 26"/>
                <a:gd name="T9" fmla="*/ 14 h 14"/>
                <a:gd name="T10" fmla="*/ 17 w 26"/>
                <a:gd name="T11" fmla="*/ 12 h 14"/>
              </a:gdLst>
              <a:ahLst/>
              <a:cxnLst>
                <a:cxn ang="0">
                  <a:pos x="T0" y="T1"/>
                </a:cxn>
                <a:cxn ang="0">
                  <a:pos x="T2" y="T3"/>
                </a:cxn>
                <a:cxn ang="0">
                  <a:pos x="T4" y="T5"/>
                </a:cxn>
                <a:cxn ang="0">
                  <a:pos x="T6" y="T7"/>
                </a:cxn>
                <a:cxn ang="0">
                  <a:pos x="T8" y="T9"/>
                </a:cxn>
                <a:cxn ang="0">
                  <a:pos x="T10" y="T11"/>
                </a:cxn>
              </a:cxnLst>
              <a:rect l="0" t="0" r="r" b="b"/>
              <a:pathLst>
                <a:path w="26" h="14">
                  <a:moveTo>
                    <a:pt x="17" y="12"/>
                  </a:moveTo>
                  <a:cubicBezTo>
                    <a:pt x="18" y="12"/>
                    <a:pt x="18" y="12"/>
                    <a:pt x="19" y="12"/>
                  </a:cubicBezTo>
                  <a:cubicBezTo>
                    <a:pt x="21" y="7"/>
                    <a:pt x="24" y="4"/>
                    <a:pt x="26" y="0"/>
                  </a:cubicBezTo>
                  <a:cubicBezTo>
                    <a:pt x="17" y="1"/>
                    <a:pt x="8" y="4"/>
                    <a:pt x="0" y="9"/>
                  </a:cubicBezTo>
                  <a:cubicBezTo>
                    <a:pt x="4" y="10"/>
                    <a:pt x="8" y="11"/>
                    <a:pt x="13" y="14"/>
                  </a:cubicBezTo>
                  <a:cubicBezTo>
                    <a:pt x="14" y="13"/>
                    <a:pt x="15" y="12"/>
                    <a:pt x="17"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6" name="Freeform 369">
              <a:extLst>
                <a:ext uri="{FF2B5EF4-FFF2-40B4-BE49-F238E27FC236}">
                  <a16:creationId xmlns:a16="http://schemas.microsoft.com/office/drawing/2014/main" id="{3DC1EEE7-F827-4858-9582-8F00FB2884C8}"/>
                </a:ext>
              </a:extLst>
            </p:cNvPr>
            <p:cNvSpPr>
              <a:spLocks/>
            </p:cNvSpPr>
            <p:nvPr/>
          </p:nvSpPr>
          <p:spPr bwMode="auto">
            <a:xfrm>
              <a:off x="6441168" y="3358543"/>
              <a:ext cx="70883" cy="89374"/>
            </a:xfrm>
            <a:custGeom>
              <a:avLst/>
              <a:gdLst>
                <a:gd name="T0" fmla="*/ 19 w 21"/>
                <a:gd name="T1" fmla="*/ 22 h 26"/>
                <a:gd name="T2" fmla="*/ 21 w 21"/>
                <a:gd name="T3" fmla="*/ 19 h 26"/>
                <a:gd name="T4" fmla="*/ 20 w 21"/>
                <a:gd name="T5" fmla="*/ 19 h 26"/>
                <a:gd name="T6" fmla="*/ 4 w 21"/>
                <a:gd name="T7" fmla="*/ 0 h 26"/>
                <a:gd name="T8" fmla="*/ 0 w 21"/>
                <a:gd name="T9" fmla="*/ 26 h 26"/>
                <a:gd name="T10" fmla="*/ 19 w 21"/>
                <a:gd name="T11" fmla="*/ 22 h 26"/>
              </a:gdLst>
              <a:ahLst/>
              <a:cxnLst>
                <a:cxn ang="0">
                  <a:pos x="T0" y="T1"/>
                </a:cxn>
                <a:cxn ang="0">
                  <a:pos x="T2" y="T3"/>
                </a:cxn>
                <a:cxn ang="0">
                  <a:pos x="T4" y="T5"/>
                </a:cxn>
                <a:cxn ang="0">
                  <a:pos x="T6" y="T7"/>
                </a:cxn>
                <a:cxn ang="0">
                  <a:pos x="T8" y="T9"/>
                </a:cxn>
                <a:cxn ang="0">
                  <a:pos x="T10" y="T11"/>
                </a:cxn>
              </a:cxnLst>
              <a:rect l="0" t="0" r="r" b="b"/>
              <a:pathLst>
                <a:path w="21" h="26">
                  <a:moveTo>
                    <a:pt x="19" y="22"/>
                  </a:moveTo>
                  <a:cubicBezTo>
                    <a:pt x="19" y="21"/>
                    <a:pt x="20" y="20"/>
                    <a:pt x="21" y="19"/>
                  </a:cubicBezTo>
                  <a:cubicBezTo>
                    <a:pt x="21" y="19"/>
                    <a:pt x="21" y="19"/>
                    <a:pt x="20" y="19"/>
                  </a:cubicBezTo>
                  <a:cubicBezTo>
                    <a:pt x="14" y="13"/>
                    <a:pt x="9" y="6"/>
                    <a:pt x="4" y="0"/>
                  </a:cubicBezTo>
                  <a:cubicBezTo>
                    <a:pt x="2" y="9"/>
                    <a:pt x="1" y="18"/>
                    <a:pt x="0" y="26"/>
                  </a:cubicBezTo>
                  <a:cubicBezTo>
                    <a:pt x="6" y="25"/>
                    <a:pt x="13" y="24"/>
                    <a:pt x="19"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7" name="Freeform 370">
              <a:extLst>
                <a:ext uri="{FF2B5EF4-FFF2-40B4-BE49-F238E27FC236}">
                  <a16:creationId xmlns:a16="http://schemas.microsoft.com/office/drawing/2014/main" id="{A18B703D-C8DE-43B0-8185-2718AA660B6F}"/>
                </a:ext>
              </a:extLst>
            </p:cNvPr>
            <p:cNvSpPr>
              <a:spLocks/>
            </p:cNvSpPr>
            <p:nvPr/>
          </p:nvSpPr>
          <p:spPr bwMode="auto">
            <a:xfrm>
              <a:off x="6441168" y="3299987"/>
              <a:ext cx="21573" cy="40064"/>
            </a:xfrm>
            <a:custGeom>
              <a:avLst/>
              <a:gdLst>
                <a:gd name="T0" fmla="*/ 0 w 7"/>
                <a:gd name="T1" fmla="*/ 8 h 12"/>
                <a:gd name="T2" fmla="*/ 3 w 7"/>
                <a:gd name="T3" fmla="*/ 12 h 12"/>
                <a:gd name="T4" fmla="*/ 4 w 7"/>
                <a:gd name="T5" fmla="*/ 10 h 12"/>
                <a:gd name="T6" fmla="*/ 7 w 7"/>
                <a:gd name="T7" fmla="*/ 0 h 12"/>
                <a:gd name="T8" fmla="*/ 2 w 7"/>
                <a:gd name="T9" fmla="*/ 3 h 12"/>
                <a:gd name="T10" fmla="*/ 2 w 7"/>
                <a:gd name="T11" fmla="*/ 4 h 12"/>
                <a:gd name="T12" fmla="*/ 0 w 7"/>
                <a:gd name="T13" fmla="*/ 8 h 12"/>
              </a:gdLst>
              <a:ahLst/>
              <a:cxnLst>
                <a:cxn ang="0">
                  <a:pos x="T0" y="T1"/>
                </a:cxn>
                <a:cxn ang="0">
                  <a:pos x="T2" y="T3"/>
                </a:cxn>
                <a:cxn ang="0">
                  <a:pos x="T4" y="T5"/>
                </a:cxn>
                <a:cxn ang="0">
                  <a:pos x="T6" y="T7"/>
                </a:cxn>
                <a:cxn ang="0">
                  <a:pos x="T8" y="T9"/>
                </a:cxn>
                <a:cxn ang="0">
                  <a:pos x="T10" y="T11"/>
                </a:cxn>
                <a:cxn ang="0">
                  <a:pos x="T12" y="T13"/>
                </a:cxn>
              </a:cxnLst>
              <a:rect l="0" t="0" r="r" b="b"/>
              <a:pathLst>
                <a:path w="7" h="12">
                  <a:moveTo>
                    <a:pt x="0" y="8"/>
                  </a:moveTo>
                  <a:cubicBezTo>
                    <a:pt x="1" y="9"/>
                    <a:pt x="2" y="11"/>
                    <a:pt x="3" y="12"/>
                  </a:cubicBezTo>
                  <a:cubicBezTo>
                    <a:pt x="3" y="12"/>
                    <a:pt x="4" y="11"/>
                    <a:pt x="4" y="10"/>
                  </a:cubicBezTo>
                  <a:cubicBezTo>
                    <a:pt x="5" y="7"/>
                    <a:pt x="6" y="4"/>
                    <a:pt x="7" y="0"/>
                  </a:cubicBezTo>
                  <a:cubicBezTo>
                    <a:pt x="5" y="1"/>
                    <a:pt x="3" y="2"/>
                    <a:pt x="2" y="3"/>
                  </a:cubicBezTo>
                  <a:cubicBezTo>
                    <a:pt x="2" y="3"/>
                    <a:pt x="2" y="3"/>
                    <a:pt x="2" y="4"/>
                  </a:cubicBezTo>
                  <a:cubicBezTo>
                    <a:pt x="2" y="5"/>
                    <a:pt x="1" y="7"/>
                    <a:pt x="0"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8" name="Freeform 371">
              <a:extLst>
                <a:ext uri="{FF2B5EF4-FFF2-40B4-BE49-F238E27FC236}">
                  <a16:creationId xmlns:a16="http://schemas.microsoft.com/office/drawing/2014/main" id="{C5C3D93F-31AE-4244-9B60-5DEED09F4B9E}"/>
                </a:ext>
              </a:extLst>
            </p:cNvPr>
            <p:cNvSpPr>
              <a:spLocks/>
            </p:cNvSpPr>
            <p:nvPr/>
          </p:nvSpPr>
          <p:spPr bwMode="auto">
            <a:xfrm>
              <a:off x="6435005" y="3441753"/>
              <a:ext cx="129438" cy="138684"/>
            </a:xfrm>
            <a:custGeom>
              <a:avLst/>
              <a:gdLst>
                <a:gd name="T0" fmla="*/ 37 w 37"/>
                <a:gd name="T1" fmla="*/ 21 h 40"/>
                <a:gd name="T2" fmla="*/ 33 w 37"/>
                <a:gd name="T3" fmla="*/ 15 h 40"/>
                <a:gd name="T4" fmla="*/ 36 w 37"/>
                <a:gd name="T5" fmla="*/ 9 h 40"/>
                <a:gd name="T6" fmla="*/ 36 w 37"/>
                <a:gd name="T7" fmla="*/ 9 h 40"/>
                <a:gd name="T8" fmla="*/ 28 w 37"/>
                <a:gd name="T9" fmla="*/ 2 h 40"/>
                <a:gd name="T10" fmla="*/ 28 w 37"/>
                <a:gd name="T11" fmla="*/ 2 h 40"/>
                <a:gd name="T12" fmla="*/ 25 w 37"/>
                <a:gd name="T13" fmla="*/ 3 h 40"/>
                <a:gd name="T14" fmla="*/ 20 w 37"/>
                <a:gd name="T15" fmla="*/ 0 h 40"/>
                <a:gd name="T16" fmla="*/ 1 w 37"/>
                <a:gd name="T17" fmla="*/ 4 h 40"/>
                <a:gd name="T18" fmla="*/ 1 w 37"/>
                <a:gd name="T19" fmla="*/ 4 h 40"/>
                <a:gd name="T20" fmla="*/ 5 w 37"/>
                <a:gd name="T21" fmla="*/ 34 h 40"/>
                <a:gd name="T22" fmla="*/ 21 w 37"/>
                <a:gd name="T23" fmla="*/ 40 h 40"/>
                <a:gd name="T24" fmla="*/ 37 w 37"/>
                <a:gd name="T25" fmla="*/ 21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7" h="40">
                  <a:moveTo>
                    <a:pt x="37" y="21"/>
                  </a:moveTo>
                  <a:cubicBezTo>
                    <a:pt x="35" y="20"/>
                    <a:pt x="33" y="17"/>
                    <a:pt x="33" y="15"/>
                  </a:cubicBezTo>
                  <a:cubicBezTo>
                    <a:pt x="33" y="12"/>
                    <a:pt x="34" y="10"/>
                    <a:pt x="36" y="9"/>
                  </a:cubicBezTo>
                  <a:cubicBezTo>
                    <a:pt x="36" y="9"/>
                    <a:pt x="36" y="9"/>
                    <a:pt x="36" y="9"/>
                  </a:cubicBezTo>
                  <a:cubicBezTo>
                    <a:pt x="33" y="7"/>
                    <a:pt x="31" y="4"/>
                    <a:pt x="28" y="2"/>
                  </a:cubicBezTo>
                  <a:cubicBezTo>
                    <a:pt x="28" y="2"/>
                    <a:pt x="28" y="2"/>
                    <a:pt x="28" y="2"/>
                  </a:cubicBezTo>
                  <a:cubicBezTo>
                    <a:pt x="27" y="3"/>
                    <a:pt x="26" y="3"/>
                    <a:pt x="25" y="3"/>
                  </a:cubicBezTo>
                  <a:cubicBezTo>
                    <a:pt x="23" y="3"/>
                    <a:pt x="21" y="2"/>
                    <a:pt x="20" y="0"/>
                  </a:cubicBezTo>
                  <a:cubicBezTo>
                    <a:pt x="14" y="2"/>
                    <a:pt x="7" y="3"/>
                    <a:pt x="1" y="4"/>
                  </a:cubicBezTo>
                  <a:cubicBezTo>
                    <a:pt x="1" y="4"/>
                    <a:pt x="1" y="4"/>
                    <a:pt x="1" y="4"/>
                  </a:cubicBezTo>
                  <a:cubicBezTo>
                    <a:pt x="0" y="17"/>
                    <a:pt x="2" y="28"/>
                    <a:pt x="5" y="34"/>
                  </a:cubicBezTo>
                  <a:cubicBezTo>
                    <a:pt x="10" y="37"/>
                    <a:pt x="15" y="39"/>
                    <a:pt x="21" y="40"/>
                  </a:cubicBezTo>
                  <a:cubicBezTo>
                    <a:pt x="26" y="37"/>
                    <a:pt x="32" y="30"/>
                    <a:pt x="37"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9" name="Freeform 372">
              <a:extLst>
                <a:ext uri="{FF2B5EF4-FFF2-40B4-BE49-F238E27FC236}">
                  <a16:creationId xmlns:a16="http://schemas.microsoft.com/office/drawing/2014/main" id="{FDE6D445-E91D-4BC7-88BB-66EEEF0ED33E}"/>
                </a:ext>
              </a:extLst>
            </p:cNvPr>
            <p:cNvSpPr>
              <a:spLocks/>
            </p:cNvSpPr>
            <p:nvPr/>
          </p:nvSpPr>
          <p:spPr bwMode="auto">
            <a:xfrm>
              <a:off x="6354876" y="3454081"/>
              <a:ext cx="86292" cy="101702"/>
            </a:xfrm>
            <a:custGeom>
              <a:avLst/>
              <a:gdLst>
                <a:gd name="T0" fmla="*/ 22 w 24"/>
                <a:gd name="T1" fmla="*/ 0 h 29"/>
                <a:gd name="T2" fmla="*/ 0 w 24"/>
                <a:gd name="T3" fmla="*/ 1 h 29"/>
                <a:gd name="T4" fmla="*/ 24 w 24"/>
                <a:gd name="T5" fmla="*/ 29 h 29"/>
                <a:gd name="T6" fmla="*/ 22 w 24"/>
                <a:gd name="T7" fmla="*/ 0 h 29"/>
              </a:gdLst>
              <a:ahLst/>
              <a:cxnLst>
                <a:cxn ang="0">
                  <a:pos x="T0" y="T1"/>
                </a:cxn>
                <a:cxn ang="0">
                  <a:pos x="T2" y="T3"/>
                </a:cxn>
                <a:cxn ang="0">
                  <a:pos x="T4" y="T5"/>
                </a:cxn>
                <a:cxn ang="0">
                  <a:pos x="T6" y="T7"/>
                </a:cxn>
              </a:cxnLst>
              <a:rect l="0" t="0" r="r" b="b"/>
              <a:pathLst>
                <a:path w="24" h="29">
                  <a:moveTo>
                    <a:pt x="22" y="0"/>
                  </a:moveTo>
                  <a:cubicBezTo>
                    <a:pt x="13" y="2"/>
                    <a:pt x="6" y="2"/>
                    <a:pt x="0" y="1"/>
                  </a:cubicBezTo>
                  <a:cubicBezTo>
                    <a:pt x="5" y="12"/>
                    <a:pt x="14" y="22"/>
                    <a:pt x="24" y="29"/>
                  </a:cubicBezTo>
                  <a:cubicBezTo>
                    <a:pt x="22" y="21"/>
                    <a:pt x="22" y="12"/>
                    <a:pt x="2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0" name="Freeform 373">
              <a:extLst>
                <a:ext uri="{FF2B5EF4-FFF2-40B4-BE49-F238E27FC236}">
                  <a16:creationId xmlns:a16="http://schemas.microsoft.com/office/drawing/2014/main" id="{46499C75-6900-47A7-842C-8AE054E1ABFC}"/>
                </a:ext>
              </a:extLst>
            </p:cNvPr>
            <p:cNvSpPr>
              <a:spLocks/>
            </p:cNvSpPr>
            <p:nvPr/>
          </p:nvSpPr>
          <p:spPr bwMode="auto">
            <a:xfrm>
              <a:off x="6394940" y="3185958"/>
              <a:ext cx="95538" cy="117111"/>
            </a:xfrm>
            <a:custGeom>
              <a:avLst/>
              <a:gdLst>
                <a:gd name="T0" fmla="*/ 8 w 28"/>
                <a:gd name="T1" fmla="*/ 32 h 33"/>
                <a:gd name="T2" fmla="*/ 10 w 28"/>
                <a:gd name="T3" fmla="*/ 31 h 33"/>
                <a:gd name="T4" fmla="*/ 14 w 28"/>
                <a:gd name="T5" fmla="*/ 33 h 33"/>
                <a:gd name="T6" fmla="*/ 20 w 28"/>
                <a:gd name="T7" fmla="*/ 30 h 33"/>
                <a:gd name="T8" fmla="*/ 28 w 28"/>
                <a:gd name="T9" fmla="*/ 11 h 33"/>
                <a:gd name="T10" fmla="*/ 26 w 28"/>
                <a:gd name="T11" fmla="*/ 7 h 33"/>
                <a:gd name="T12" fmla="*/ 26 w 28"/>
                <a:gd name="T13" fmla="*/ 6 h 33"/>
                <a:gd name="T14" fmla="*/ 11 w 28"/>
                <a:gd name="T15" fmla="*/ 0 h 33"/>
                <a:gd name="T16" fmla="*/ 0 w 28"/>
                <a:gd name="T17" fmla="*/ 9 h 33"/>
                <a:gd name="T18" fmla="*/ 0 w 28"/>
                <a:gd name="T19" fmla="*/ 9 h 33"/>
                <a:gd name="T20" fmla="*/ 8 w 28"/>
                <a:gd name="T21" fmla="*/ 32 h 33"/>
                <a:gd name="T22" fmla="*/ 8 w 28"/>
                <a:gd name="T23" fmla="*/ 32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 h="33">
                  <a:moveTo>
                    <a:pt x="8" y="32"/>
                  </a:moveTo>
                  <a:cubicBezTo>
                    <a:pt x="9" y="31"/>
                    <a:pt x="10" y="31"/>
                    <a:pt x="10" y="31"/>
                  </a:cubicBezTo>
                  <a:cubicBezTo>
                    <a:pt x="12" y="31"/>
                    <a:pt x="13" y="32"/>
                    <a:pt x="14" y="33"/>
                  </a:cubicBezTo>
                  <a:cubicBezTo>
                    <a:pt x="16" y="32"/>
                    <a:pt x="18" y="31"/>
                    <a:pt x="20" y="30"/>
                  </a:cubicBezTo>
                  <a:cubicBezTo>
                    <a:pt x="23" y="23"/>
                    <a:pt x="25" y="17"/>
                    <a:pt x="28" y="11"/>
                  </a:cubicBezTo>
                  <a:cubicBezTo>
                    <a:pt x="27" y="10"/>
                    <a:pt x="26" y="9"/>
                    <a:pt x="26" y="7"/>
                  </a:cubicBezTo>
                  <a:cubicBezTo>
                    <a:pt x="26" y="7"/>
                    <a:pt x="26" y="6"/>
                    <a:pt x="26" y="6"/>
                  </a:cubicBezTo>
                  <a:cubicBezTo>
                    <a:pt x="20" y="3"/>
                    <a:pt x="15" y="1"/>
                    <a:pt x="11" y="0"/>
                  </a:cubicBezTo>
                  <a:cubicBezTo>
                    <a:pt x="7" y="3"/>
                    <a:pt x="4" y="6"/>
                    <a:pt x="0" y="9"/>
                  </a:cubicBezTo>
                  <a:cubicBezTo>
                    <a:pt x="0" y="9"/>
                    <a:pt x="0" y="9"/>
                    <a:pt x="0" y="9"/>
                  </a:cubicBezTo>
                  <a:cubicBezTo>
                    <a:pt x="0" y="15"/>
                    <a:pt x="3" y="23"/>
                    <a:pt x="8" y="32"/>
                  </a:cubicBezTo>
                  <a:cubicBezTo>
                    <a:pt x="8" y="32"/>
                    <a:pt x="8" y="32"/>
                    <a:pt x="8"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1" name="Freeform 374">
              <a:extLst>
                <a:ext uri="{FF2B5EF4-FFF2-40B4-BE49-F238E27FC236}">
                  <a16:creationId xmlns:a16="http://schemas.microsoft.com/office/drawing/2014/main" id="{CD334533-53CA-4412-9972-A78F4D6CCD52}"/>
                </a:ext>
              </a:extLst>
            </p:cNvPr>
            <p:cNvSpPr>
              <a:spLocks/>
            </p:cNvSpPr>
            <p:nvPr/>
          </p:nvSpPr>
          <p:spPr bwMode="auto">
            <a:xfrm>
              <a:off x="6336385" y="3321560"/>
              <a:ext cx="114029" cy="132520"/>
            </a:xfrm>
            <a:custGeom>
              <a:avLst/>
              <a:gdLst>
                <a:gd name="T0" fmla="*/ 28 w 33"/>
                <a:gd name="T1" fmla="*/ 37 h 38"/>
                <a:gd name="T2" fmla="*/ 33 w 33"/>
                <a:gd name="T3" fmla="*/ 8 h 38"/>
                <a:gd name="T4" fmla="*/ 28 w 33"/>
                <a:gd name="T5" fmla="*/ 1 h 38"/>
                <a:gd name="T6" fmla="*/ 27 w 33"/>
                <a:gd name="T7" fmla="*/ 1 h 38"/>
                <a:gd name="T8" fmla="*/ 24 w 33"/>
                <a:gd name="T9" fmla="*/ 0 h 38"/>
                <a:gd name="T10" fmla="*/ 0 w 33"/>
                <a:gd name="T11" fmla="*/ 18 h 38"/>
                <a:gd name="T12" fmla="*/ 5 w 33"/>
                <a:gd name="T13" fmla="*/ 36 h 38"/>
                <a:gd name="T14" fmla="*/ 28 w 33"/>
                <a:gd name="T15" fmla="*/ 37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38">
                  <a:moveTo>
                    <a:pt x="28" y="37"/>
                  </a:moveTo>
                  <a:cubicBezTo>
                    <a:pt x="29" y="28"/>
                    <a:pt x="30" y="18"/>
                    <a:pt x="33" y="8"/>
                  </a:cubicBezTo>
                  <a:cubicBezTo>
                    <a:pt x="31" y="6"/>
                    <a:pt x="30" y="3"/>
                    <a:pt x="28" y="1"/>
                  </a:cubicBezTo>
                  <a:cubicBezTo>
                    <a:pt x="28" y="1"/>
                    <a:pt x="28" y="1"/>
                    <a:pt x="27" y="1"/>
                  </a:cubicBezTo>
                  <a:cubicBezTo>
                    <a:pt x="26" y="1"/>
                    <a:pt x="25" y="1"/>
                    <a:pt x="24" y="0"/>
                  </a:cubicBezTo>
                  <a:cubicBezTo>
                    <a:pt x="13" y="6"/>
                    <a:pt x="5" y="12"/>
                    <a:pt x="0" y="18"/>
                  </a:cubicBezTo>
                  <a:cubicBezTo>
                    <a:pt x="1" y="24"/>
                    <a:pt x="2" y="30"/>
                    <a:pt x="5" y="36"/>
                  </a:cubicBezTo>
                  <a:cubicBezTo>
                    <a:pt x="10" y="38"/>
                    <a:pt x="19" y="38"/>
                    <a:pt x="28"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2" name="Freeform 375">
              <a:extLst>
                <a:ext uri="{FF2B5EF4-FFF2-40B4-BE49-F238E27FC236}">
                  <a16:creationId xmlns:a16="http://schemas.microsoft.com/office/drawing/2014/main" id="{A33EF89A-6794-4F7E-8A1C-4307F348668B}"/>
                </a:ext>
              </a:extLst>
            </p:cNvPr>
            <p:cNvSpPr>
              <a:spLocks/>
            </p:cNvSpPr>
            <p:nvPr/>
          </p:nvSpPr>
          <p:spPr bwMode="auto">
            <a:xfrm>
              <a:off x="6336385" y="3229105"/>
              <a:ext cx="83210" cy="144848"/>
            </a:xfrm>
            <a:custGeom>
              <a:avLst/>
              <a:gdLst>
                <a:gd name="T0" fmla="*/ 23 w 24"/>
                <a:gd name="T1" fmla="*/ 24 h 42"/>
                <a:gd name="T2" fmla="*/ 24 w 24"/>
                <a:gd name="T3" fmla="*/ 21 h 42"/>
                <a:gd name="T4" fmla="*/ 15 w 24"/>
                <a:gd name="T5" fmla="*/ 0 h 42"/>
                <a:gd name="T6" fmla="*/ 0 w 24"/>
                <a:gd name="T7" fmla="*/ 40 h 42"/>
                <a:gd name="T8" fmla="*/ 0 w 24"/>
                <a:gd name="T9" fmla="*/ 42 h 42"/>
                <a:gd name="T10" fmla="*/ 23 w 24"/>
                <a:gd name="T11" fmla="*/ 25 h 42"/>
                <a:gd name="T12" fmla="*/ 23 w 24"/>
                <a:gd name="T13" fmla="*/ 24 h 42"/>
              </a:gdLst>
              <a:ahLst/>
              <a:cxnLst>
                <a:cxn ang="0">
                  <a:pos x="T0" y="T1"/>
                </a:cxn>
                <a:cxn ang="0">
                  <a:pos x="T2" y="T3"/>
                </a:cxn>
                <a:cxn ang="0">
                  <a:pos x="T4" y="T5"/>
                </a:cxn>
                <a:cxn ang="0">
                  <a:pos x="T6" y="T7"/>
                </a:cxn>
                <a:cxn ang="0">
                  <a:pos x="T8" y="T9"/>
                </a:cxn>
                <a:cxn ang="0">
                  <a:pos x="T10" y="T11"/>
                </a:cxn>
                <a:cxn ang="0">
                  <a:pos x="T12" y="T13"/>
                </a:cxn>
              </a:cxnLst>
              <a:rect l="0" t="0" r="r" b="b"/>
              <a:pathLst>
                <a:path w="24" h="42">
                  <a:moveTo>
                    <a:pt x="23" y="24"/>
                  </a:moveTo>
                  <a:cubicBezTo>
                    <a:pt x="23" y="23"/>
                    <a:pt x="23" y="22"/>
                    <a:pt x="24" y="21"/>
                  </a:cubicBezTo>
                  <a:cubicBezTo>
                    <a:pt x="19" y="13"/>
                    <a:pt x="16" y="6"/>
                    <a:pt x="15" y="0"/>
                  </a:cubicBezTo>
                  <a:cubicBezTo>
                    <a:pt x="6" y="11"/>
                    <a:pt x="0" y="25"/>
                    <a:pt x="0" y="40"/>
                  </a:cubicBezTo>
                  <a:cubicBezTo>
                    <a:pt x="0" y="41"/>
                    <a:pt x="0" y="41"/>
                    <a:pt x="0" y="42"/>
                  </a:cubicBezTo>
                  <a:cubicBezTo>
                    <a:pt x="6" y="36"/>
                    <a:pt x="13" y="31"/>
                    <a:pt x="23" y="25"/>
                  </a:cubicBezTo>
                  <a:cubicBezTo>
                    <a:pt x="23" y="25"/>
                    <a:pt x="23" y="24"/>
                    <a:pt x="23"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pic>
        <p:nvPicPr>
          <p:cNvPr id="43" name="Picture 42" descr="A picture containing chart&#10;&#10;Description automatically generated">
            <a:extLst>
              <a:ext uri="{FF2B5EF4-FFF2-40B4-BE49-F238E27FC236}">
                <a16:creationId xmlns:a16="http://schemas.microsoft.com/office/drawing/2014/main" id="{665924E5-02D1-4CEC-8FFB-6ED2CC72E54A}"/>
              </a:ext>
            </a:extLst>
          </p:cNvPr>
          <p:cNvPicPr>
            <a:picLocks noChangeAspect="1"/>
          </p:cNvPicPr>
          <p:nvPr/>
        </p:nvPicPr>
        <p:blipFill>
          <a:blip r:embed="rId3"/>
          <a:stretch>
            <a:fillRect/>
          </a:stretch>
        </p:blipFill>
        <p:spPr>
          <a:xfrm>
            <a:off x="896237" y="4620867"/>
            <a:ext cx="2244389" cy="1265835"/>
          </a:xfrm>
          <a:prstGeom prst="rect">
            <a:avLst/>
          </a:prstGeom>
        </p:spPr>
      </p:pic>
      <p:sp>
        <p:nvSpPr>
          <p:cNvPr id="44" name="Rectangle: Rounded Corners 43">
            <a:extLst>
              <a:ext uri="{FF2B5EF4-FFF2-40B4-BE49-F238E27FC236}">
                <a16:creationId xmlns:a16="http://schemas.microsoft.com/office/drawing/2014/main" id="{9DF08E4F-5762-483D-9E51-FD4EF9B25415}"/>
              </a:ext>
            </a:extLst>
          </p:cNvPr>
          <p:cNvSpPr/>
          <p:nvPr/>
        </p:nvSpPr>
        <p:spPr bwMode="gray">
          <a:xfrm>
            <a:off x="2846629" y="4932066"/>
            <a:ext cx="672474" cy="270427"/>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fontAlgn="auto" hangingPunct="1">
              <a:lnSpc>
                <a:spcPct val="100000"/>
              </a:lnSpc>
              <a:spcBef>
                <a:spcPts val="0"/>
              </a:spcBef>
              <a:spcAft>
                <a:spcPts val="0"/>
              </a:spcAft>
            </a:pPr>
            <a:r>
              <a:rPr lang="en-US" altLang="zh-CN" sz="800" dirty="0">
                <a:solidFill>
                  <a:srgbClr val="FFFFFF"/>
                </a:solidFill>
                <a:latin typeface="Arial" panose="020B0604020202020204" pitchFamily="34" charset="0"/>
              </a:rPr>
              <a:t>&gt;1 patients</a:t>
            </a:r>
            <a:endParaRPr lang="en-US" sz="800" b="0" i="0" u="none" baseline="0" dirty="0">
              <a:solidFill>
                <a:srgbClr val="FFFFFF"/>
              </a:solidFill>
              <a:latin typeface="Arial" panose="020B0604020202020204" pitchFamily="34" charset="0"/>
            </a:endParaRPr>
          </a:p>
        </p:txBody>
      </p:sp>
      <p:sp>
        <p:nvSpPr>
          <p:cNvPr id="45" name="Rectangle: Rounded Corners 44">
            <a:extLst>
              <a:ext uri="{FF2B5EF4-FFF2-40B4-BE49-F238E27FC236}">
                <a16:creationId xmlns:a16="http://schemas.microsoft.com/office/drawing/2014/main" id="{527C758E-B407-4AAA-A204-1DFD0DA2E961}"/>
              </a:ext>
            </a:extLst>
          </p:cNvPr>
          <p:cNvSpPr/>
          <p:nvPr/>
        </p:nvSpPr>
        <p:spPr bwMode="gray">
          <a:xfrm>
            <a:off x="603097" y="5376825"/>
            <a:ext cx="672474" cy="270427"/>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fontAlgn="auto" hangingPunct="1">
              <a:lnSpc>
                <a:spcPct val="100000"/>
              </a:lnSpc>
              <a:spcBef>
                <a:spcPts val="0"/>
              </a:spcBef>
              <a:spcAft>
                <a:spcPts val="0"/>
              </a:spcAft>
            </a:pPr>
            <a:r>
              <a:rPr lang="en-US" altLang="zh-CN" sz="800" dirty="0">
                <a:solidFill>
                  <a:srgbClr val="FFFFFF"/>
                </a:solidFill>
                <a:latin typeface="Arial" panose="020B0604020202020204" pitchFamily="34" charset="0"/>
              </a:rPr>
              <a:t>0-1 patients</a:t>
            </a:r>
            <a:endParaRPr lang="en-US" sz="800" b="0" i="0" u="none" baseline="0" dirty="0">
              <a:solidFill>
                <a:srgbClr val="FFFFFF"/>
              </a:solidFill>
              <a:latin typeface="Arial" panose="020B0604020202020204" pitchFamily="34" charset="0"/>
            </a:endParaRPr>
          </a:p>
        </p:txBody>
      </p:sp>
      <p:pic>
        <p:nvPicPr>
          <p:cNvPr id="46" name="Picture 45">
            <a:extLst>
              <a:ext uri="{FF2B5EF4-FFF2-40B4-BE49-F238E27FC236}">
                <a16:creationId xmlns:a16="http://schemas.microsoft.com/office/drawing/2014/main" id="{2B7DC41B-79C6-4069-B736-1972BB6DF080}"/>
              </a:ext>
            </a:extLst>
          </p:cNvPr>
          <p:cNvPicPr>
            <a:picLocks noChangeAspect="1"/>
          </p:cNvPicPr>
          <p:nvPr/>
        </p:nvPicPr>
        <p:blipFill>
          <a:blip r:embed="rId4"/>
          <a:stretch>
            <a:fillRect/>
          </a:stretch>
        </p:blipFill>
        <p:spPr>
          <a:xfrm>
            <a:off x="8389676" y="4738006"/>
            <a:ext cx="2714686" cy="1148696"/>
          </a:xfrm>
          <a:prstGeom prst="rect">
            <a:avLst/>
          </a:prstGeom>
        </p:spPr>
      </p:pic>
      <p:pic>
        <p:nvPicPr>
          <p:cNvPr id="48" name="Picture 47">
            <a:extLst>
              <a:ext uri="{FF2B5EF4-FFF2-40B4-BE49-F238E27FC236}">
                <a16:creationId xmlns:a16="http://schemas.microsoft.com/office/drawing/2014/main" id="{F1C9F3D1-9647-4FF3-9646-360F0705D502}"/>
              </a:ext>
            </a:extLst>
          </p:cNvPr>
          <p:cNvPicPr>
            <a:picLocks noChangeAspect="1"/>
          </p:cNvPicPr>
          <p:nvPr/>
        </p:nvPicPr>
        <p:blipFill>
          <a:blip r:embed="rId5"/>
          <a:stretch>
            <a:fillRect/>
          </a:stretch>
        </p:blipFill>
        <p:spPr>
          <a:xfrm>
            <a:off x="4276058" y="4676418"/>
            <a:ext cx="3543278" cy="1475530"/>
          </a:xfrm>
          <a:prstGeom prst="rect">
            <a:avLst/>
          </a:prstGeom>
        </p:spPr>
      </p:pic>
    </p:spTree>
    <p:extLst>
      <p:ext uri="{BB962C8B-B14F-4D97-AF65-F5344CB8AC3E}">
        <p14:creationId xmlns:p14="http://schemas.microsoft.com/office/powerpoint/2010/main" val="2921576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4B67B29B-ABA4-4049-A63A-367DB8B539DF}"/>
              </a:ext>
            </a:extLst>
          </p:cNvPr>
          <p:cNvSpPr>
            <a:spLocks noGrp="1"/>
          </p:cNvSpPr>
          <p:nvPr>
            <p:ph type="subTitle" idx="13"/>
          </p:nvPr>
        </p:nvSpPr>
        <p:spPr/>
        <p:txBody>
          <a:bodyPr/>
          <a:lstStyle/>
          <a:p>
            <a:endParaRPr lang="en-US"/>
          </a:p>
        </p:txBody>
      </p:sp>
      <p:sp>
        <p:nvSpPr>
          <p:cNvPr id="3" name="Title 2">
            <a:extLst>
              <a:ext uri="{FF2B5EF4-FFF2-40B4-BE49-F238E27FC236}">
                <a16:creationId xmlns:a16="http://schemas.microsoft.com/office/drawing/2014/main" id="{41A35105-FBF9-4A55-AD14-90A12C77F20B}"/>
              </a:ext>
            </a:extLst>
          </p:cNvPr>
          <p:cNvSpPr>
            <a:spLocks noGrp="1"/>
          </p:cNvSpPr>
          <p:nvPr>
            <p:ph type="title"/>
          </p:nvPr>
        </p:nvSpPr>
        <p:spPr/>
        <p:txBody>
          <a:bodyPr/>
          <a:lstStyle/>
          <a:p>
            <a:r>
              <a:rPr lang="en-US" dirty="0"/>
              <a:t>Task 3 - AHP</a:t>
            </a:r>
          </a:p>
        </p:txBody>
      </p:sp>
      <p:sp>
        <p:nvSpPr>
          <p:cNvPr id="4" name="Footer Placeholder 3">
            <a:extLst>
              <a:ext uri="{FF2B5EF4-FFF2-40B4-BE49-F238E27FC236}">
                <a16:creationId xmlns:a16="http://schemas.microsoft.com/office/drawing/2014/main" id="{3D3A6EB7-270F-4508-976E-8817B5F0A1B9}"/>
              </a:ext>
            </a:extLst>
          </p:cNvPr>
          <p:cNvSpPr>
            <a:spLocks noGrp="1"/>
          </p:cNvSpPr>
          <p:nvPr>
            <p:ph type="ftr" sz="quarter" idx="11"/>
          </p:nvPr>
        </p:nvSpPr>
        <p:spPr/>
        <p:txBody>
          <a:bodyPr/>
          <a:lstStyle/>
          <a:p>
            <a:r>
              <a:rPr lang="en-US"/>
              <a:t>/// Bayer 16:9 Template /// September 2018</a:t>
            </a:r>
            <a:endParaRPr lang="en-US" dirty="0"/>
          </a:p>
        </p:txBody>
      </p:sp>
      <p:sp>
        <p:nvSpPr>
          <p:cNvPr id="5" name="Slide Number Placeholder 4">
            <a:extLst>
              <a:ext uri="{FF2B5EF4-FFF2-40B4-BE49-F238E27FC236}">
                <a16:creationId xmlns:a16="http://schemas.microsoft.com/office/drawing/2014/main" id="{0ED10C26-EDEE-4E6F-8B66-E339420F44A6}"/>
              </a:ext>
            </a:extLst>
          </p:cNvPr>
          <p:cNvSpPr>
            <a:spLocks noGrp="1"/>
          </p:cNvSpPr>
          <p:nvPr>
            <p:ph type="sldNum" sz="quarter" idx="12"/>
          </p:nvPr>
        </p:nvSpPr>
        <p:spPr/>
        <p:txBody>
          <a:bodyPr/>
          <a:lstStyle/>
          <a:p>
            <a:fld id="{EEAD9179-7A6B-4268-BEB2-F3B8EB06115B}" type="slidenum">
              <a:rPr lang="en-US" smtClean="0"/>
              <a:t>48</a:t>
            </a:fld>
            <a:endParaRPr lang="en-US" dirty="0"/>
          </a:p>
        </p:txBody>
      </p:sp>
      <p:sp>
        <p:nvSpPr>
          <p:cNvPr id="6" name="Content Placeholder 5">
            <a:extLst>
              <a:ext uri="{FF2B5EF4-FFF2-40B4-BE49-F238E27FC236}">
                <a16:creationId xmlns:a16="http://schemas.microsoft.com/office/drawing/2014/main" id="{D677BDB4-D44A-4AF1-B242-44FA31E4B0B8}"/>
              </a:ext>
            </a:extLst>
          </p:cNvPr>
          <p:cNvSpPr>
            <a:spLocks noGrp="1"/>
          </p:cNvSpPr>
          <p:nvPr>
            <p:ph sz="quarter" idx="14"/>
          </p:nvPr>
        </p:nvSpPr>
        <p:spPr/>
        <p:txBody>
          <a:bodyPr/>
          <a:lstStyle/>
          <a:p>
            <a:pPr lvl="1">
              <a:tabLst>
                <a:tab pos="111125" algn="l"/>
              </a:tabLst>
            </a:pPr>
            <a:r>
              <a:rPr lang="en-US" sz="1600" dirty="0"/>
              <a:t>The Analytic Hierarchy Process (AHP), developed by </a:t>
            </a:r>
            <a:r>
              <a:rPr lang="en-US" sz="1600" dirty="0" err="1"/>
              <a:t>Saaty</a:t>
            </a:r>
            <a:r>
              <a:rPr lang="en-US" sz="1600" dirty="0"/>
              <a:t> in the late 1970s, is one of the methods for multi-criteria decision making. The AHP disaggregates a complex decision problem into different hierarchical levels. The weight for each criterion and alternative are judged in pairwise comparisons and priorities are calculated by the Eigenvector method</a:t>
            </a:r>
          </a:p>
          <a:p>
            <a:pPr lvl="2">
              <a:tabLst>
                <a:tab pos="111125" algn="l"/>
              </a:tabLst>
            </a:pPr>
            <a:r>
              <a:rPr lang="en-US" sz="1400" dirty="0"/>
              <a:t>Step 1. Define the Problem </a:t>
            </a:r>
          </a:p>
          <a:p>
            <a:pPr lvl="2">
              <a:tabLst>
                <a:tab pos="111125" algn="l"/>
              </a:tabLst>
            </a:pPr>
            <a:r>
              <a:rPr lang="en-US" sz="1400" dirty="0"/>
              <a:t>Step 2. Develop a Hierarchical Framework </a:t>
            </a:r>
          </a:p>
          <a:p>
            <a:pPr lvl="2">
              <a:tabLst>
                <a:tab pos="111125" algn="l"/>
              </a:tabLst>
            </a:pPr>
            <a:r>
              <a:rPr lang="en-US" sz="1400" dirty="0"/>
              <a:t>Step 3. Construct a Pair Wise Comparison Matrix </a:t>
            </a:r>
            <a:endParaRPr lang="en-US" sz="1200" dirty="0"/>
          </a:p>
          <a:p>
            <a:pPr lvl="2">
              <a:tabLst>
                <a:tab pos="111125" algn="l"/>
              </a:tabLst>
            </a:pPr>
            <a:r>
              <a:rPr lang="en-US" sz="1400" dirty="0"/>
              <a:t>Step 4. Perform Judgment of Pair Wise Comparison </a:t>
            </a:r>
          </a:p>
          <a:p>
            <a:pPr lvl="2">
              <a:tabLst>
                <a:tab pos="111125" algn="l"/>
              </a:tabLst>
            </a:pPr>
            <a:r>
              <a:rPr lang="en-US" sz="1400" dirty="0"/>
              <a:t>Step 5. Synthesizing Pair wise Comparison </a:t>
            </a:r>
          </a:p>
          <a:p>
            <a:pPr lvl="2">
              <a:tabLst>
                <a:tab pos="111125" algn="l"/>
              </a:tabLst>
            </a:pPr>
            <a:r>
              <a:rPr lang="en-US" sz="1400" dirty="0"/>
              <a:t>Step 6. Perform the Consistency </a:t>
            </a:r>
          </a:p>
          <a:p>
            <a:pPr lvl="2">
              <a:tabLst>
                <a:tab pos="111125" algn="l"/>
              </a:tabLst>
            </a:pPr>
            <a:r>
              <a:rPr lang="en-US" sz="1400" dirty="0"/>
              <a:t>Step 7. Step 3 To 6 are Performed for All Levels in the Hierarchy Model </a:t>
            </a:r>
          </a:p>
          <a:p>
            <a:pPr lvl="2">
              <a:tabLst>
                <a:tab pos="111125" algn="l"/>
              </a:tabLst>
            </a:pPr>
            <a:r>
              <a:rPr lang="en-US" sz="1400" dirty="0"/>
              <a:t>Step 8. Develop Overall Priority Ranking </a:t>
            </a:r>
          </a:p>
          <a:p>
            <a:pPr lvl="2">
              <a:tabLst>
                <a:tab pos="111125" algn="l"/>
              </a:tabLst>
            </a:pPr>
            <a:r>
              <a:rPr lang="en-US" sz="1400" dirty="0"/>
              <a:t>Step 9. Select the Best Alternative </a:t>
            </a:r>
            <a:endParaRPr lang="en-US" sz="1600" dirty="0"/>
          </a:p>
        </p:txBody>
      </p:sp>
      <p:pic>
        <p:nvPicPr>
          <p:cNvPr id="9" name="Picture 8">
            <a:extLst>
              <a:ext uri="{FF2B5EF4-FFF2-40B4-BE49-F238E27FC236}">
                <a16:creationId xmlns:a16="http://schemas.microsoft.com/office/drawing/2014/main" id="{82525DEC-4525-48F1-89B6-68DD4AFB0AFD}"/>
              </a:ext>
            </a:extLst>
          </p:cNvPr>
          <p:cNvPicPr>
            <a:picLocks noChangeAspect="1"/>
          </p:cNvPicPr>
          <p:nvPr/>
        </p:nvPicPr>
        <p:blipFill>
          <a:blip r:embed="rId2"/>
          <a:stretch>
            <a:fillRect/>
          </a:stretch>
        </p:blipFill>
        <p:spPr>
          <a:xfrm>
            <a:off x="7912360" y="2771218"/>
            <a:ext cx="3066547" cy="3217981"/>
          </a:xfrm>
          <a:prstGeom prst="rect">
            <a:avLst/>
          </a:prstGeom>
        </p:spPr>
      </p:pic>
    </p:spTree>
    <p:extLst>
      <p:ext uri="{BB962C8B-B14F-4D97-AF65-F5344CB8AC3E}">
        <p14:creationId xmlns:p14="http://schemas.microsoft.com/office/powerpoint/2010/main" val="4210357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Untertitel 13"/>
          <p:cNvSpPr>
            <a:spLocks noGrp="1"/>
          </p:cNvSpPr>
          <p:nvPr>
            <p:ph type="subTitle" idx="1"/>
          </p:nvPr>
        </p:nvSpPr>
        <p:spPr/>
        <p:txBody>
          <a:bodyPr/>
          <a:lstStyle/>
          <a:p>
            <a:endParaRPr lang="en-US"/>
          </a:p>
        </p:txBody>
      </p:sp>
      <p:sp>
        <p:nvSpPr>
          <p:cNvPr id="5" name="Title 4"/>
          <p:cNvSpPr>
            <a:spLocks noGrp="1"/>
          </p:cNvSpPr>
          <p:nvPr>
            <p:ph type="ctrTitle"/>
          </p:nvPr>
        </p:nvSpPr>
        <p:spPr/>
        <p:txBody>
          <a:bodyPr/>
          <a:lstStyle/>
          <a:p>
            <a:r>
              <a:rPr lang="en-US"/>
              <a:t>Thank you!</a:t>
            </a:r>
            <a:endParaRPr lang="en-US" dirty="0"/>
          </a:p>
        </p:txBody>
      </p:sp>
      <p:sp>
        <p:nvSpPr>
          <p:cNvPr id="7" name="Text Placeholder 6"/>
          <p:cNvSpPr>
            <a:spLocks noGrp="1"/>
          </p:cNvSpPr>
          <p:nvPr>
            <p:ph type="body" sz="quarter" idx="13"/>
          </p:nvPr>
        </p:nvSpPr>
        <p:spPr/>
        <p:txBody>
          <a:bodyPr/>
          <a:lstStyle/>
          <a:p>
            <a:r>
              <a:rPr lang="en-US"/>
              <a:t>Bye-Bye</a:t>
            </a:r>
            <a:endParaRPr lang="en-US" dirty="0"/>
          </a:p>
        </p:txBody>
      </p:sp>
      <p:pic>
        <p:nvPicPr>
          <p:cNvPr id="10" name="Picture Placeholder 9"/>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l="25007" r="25007"/>
          <a:stretch>
            <a:fillRect/>
          </a:stretch>
        </p:blipFill>
        <p:spPr/>
      </p:pic>
      <p:sp>
        <p:nvSpPr>
          <p:cNvPr id="16" name="Fußzeilenplatzhalter 15"/>
          <p:cNvSpPr>
            <a:spLocks noGrp="1"/>
          </p:cNvSpPr>
          <p:nvPr>
            <p:ph type="ftr" sz="quarter" idx="11"/>
          </p:nvPr>
        </p:nvSpPr>
        <p:spPr/>
        <p:txBody>
          <a:bodyPr/>
          <a:lstStyle/>
          <a:p>
            <a:r>
              <a:rPr lang="en-US"/>
              <a:t>/// Bayer 16:9 Template /// September 2018</a:t>
            </a:r>
            <a:endParaRPr lang="en-US" dirty="0"/>
          </a:p>
        </p:txBody>
      </p:sp>
      <p:sp>
        <p:nvSpPr>
          <p:cNvPr id="17" name="Foliennummernplatzhalter 16"/>
          <p:cNvSpPr>
            <a:spLocks noGrp="1"/>
          </p:cNvSpPr>
          <p:nvPr>
            <p:ph type="sldNum" sz="quarter" idx="12"/>
          </p:nvPr>
        </p:nvSpPr>
        <p:spPr/>
        <p:txBody>
          <a:bodyPr/>
          <a:lstStyle/>
          <a:p>
            <a:fld id="{EEAD9179-7A6B-4268-BEB2-F3B8EB06115B}" type="slidenum">
              <a:rPr lang="en-US" smtClean="0"/>
              <a:pPr/>
              <a:t>49</a:t>
            </a:fld>
            <a:endParaRPr lang="en-US" dirty="0"/>
          </a:p>
        </p:txBody>
      </p:sp>
    </p:spTree>
    <p:extLst>
      <p:ext uri="{BB962C8B-B14F-4D97-AF65-F5344CB8AC3E}">
        <p14:creationId xmlns:p14="http://schemas.microsoft.com/office/powerpoint/2010/main" val="968557148"/>
      </p:ext>
    </p:extLst>
  </p:cSld>
  <p:clrMapOvr>
    <a:masterClrMapping/>
  </p:clrMapOvr>
  <p:transition spd="med">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The way to run the site selection and patient recruitment approach currently was identified.</a:t>
            </a:r>
          </a:p>
        </p:txBody>
      </p:sp>
      <p:sp>
        <p:nvSpPr>
          <p:cNvPr id="17" name="Text Placeholder 17"/>
          <p:cNvSpPr txBox="1">
            <a:spLocks/>
          </p:cNvSpPr>
          <p:nvPr/>
        </p:nvSpPr>
        <p:spPr bwMode="gray">
          <a:xfrm>
            <a:off x="4802218" y="3646874"/>
            <a:ext cx="2363385" cy="900000"/>
          </a:xfrm>
          <a:prstGeom prst="chevron">
            <a:avLst>
              <a:gd name="adj" fmla="val 37645"/>
            </a:avLst>
          </a:prstGeom>
          <a:solidFill>
            <a:schemeClr val="accent1"/>
          </a:solidFill>
          <a:ln w="50800">
            <a:noFill/>
          </a:ln>
        </p:spPr>
        <p:txBody>
          <a:bodyPr lIns="108000" tIns="72000" rIns="108000" bIns="72000" anchor="ctr"/>
          <a:lstStyle>
            <a:lvl1pPr marL="0" indent="0" algn="ctr" defTabSz="1221456" rtl="0" eaLnBrk="1" latinLnBrk="0" hangingPunct="1">
              <a:spcBef>
                <a:spcPts val="0"/>
              </a:spcBef>
              <a:spcAft>
                <a:spcPts val="0"/>
              </a:spcAft>
              <a:buClr>
                <a:schemeClr val="accent2"/>
              </a:buClr>
              <a:buSzPct val="110000"/>
              <a:buFont typeface="Arial" panose="020B0604020202020204" pitchFamily="34" charset="0"/>
              <a:buNone/>
              <a:defRPr sz="1200" b="0" kern="1200" baseline="0">
                <a:solidFill>
                  <a:schemeClr val="bg1"/>
                </a:solidFill>
                <a:latin typeface="+mn-lt"/>
                <a:ea typeface="+mn-ea"/>
                <a:cs typeface="+mn-cs"/>
              </a:defRPr>
            </a:lvl1pPr>
            <a:lvl2pPr marL="0" indent="0" algn="ctr" defTabSz="1221456" rtl="0" eaLnBrk="1" latinLnBrk="0" hangingPunct="1">
              <a:spcBef>
                <a:spcPts val="0"/>
              </a:spcBef>
              <a:spcAft>
                <a:spcPts val="0"/>
              </a:spcAft>
              <a:buClr>
                <a:schemeClr val="accent1"/>
              </a:buClr>
              <a:buSzPct val="110000"/>
              <a:buFont typeface="Arial" pitchFamily="34" charset="0"/>
              <a:buNone/>
              <a:defRPr sz="1200" b="0" kern="1200">
                <a:solidFill>
                  <a:schemeClr val="bg1"/>
                </a:solidFill>
                <a:latin typeface="+mn-lt"/>
                <a:ea typeface="+mn-ea"/>
                <a:cs typeface="+mn-cs"/>
              </a:defRPr>
            </a:lvl2pPr>
            <a:lvl3pPr marL="0" indent="0" algn="ctr" defTabSz="1221456" rtl="0" eaLnBrk="1" latinLnBrk="0" hangingPunct="1">
              <a:spcBef>
                <a:spcPts val="0"/>
              </a:spcBef>
              <a:spcAft>
                <a:spcPts val="0"/>
              </a:spcAft>
              <a:buClr>
                <a:srgbClr val="6BC200"/>
              </a:buClr>
              <a:buSzPct val="110000"/>
              <a:buFont typeface="Arial" pitchFamily="34" charset="0"/>
              <a:buNone/>
              <a:defRPr sz="1200" b="0" kern="1200">
                <a:solidFill>
                  <a:schemeClr val="bg1"/>
                </a:solidFill>
                <a:latin typeface="+mn-lt"/>
                <a:ea typeface="+mn-ea"/>
                <a:cs typeface="+mn-cs"/>
              </a:defRPr>
            </a:lvl3pPr>
            <a:lvl4pPr marL="0" indent="0" algn="ctr" defTabSz="1221456" rtl="0" eaLnBrk="1" latinLnBrk="0" hangingPunct="1">
              <a:spcBef>
                <a:spcPts val="0"/>
              </a:spcBef>
              <a:spcAft>
                <a:spcPts val="0"/>
              </a:spcAft>
              <a:buClr>
                <a:schemeClr val="accent5"/>
              </a:buClr>
              <a:buSzPct val="110000"/>
              <a:buFont typeface="Arial" pitchFamily="34" charset="0"/>
              <a:buNone/>
              <a:defRPr sz="1200" b="0" kern="1200">
                <a:solidFill>
                  <a:schemeClr val="bg1"/>
                </a:solidFill>
                <a:latin typeface="+mn-lt"/>
                <a:ea typeface="+mn-ea"/>
                <a:cs typeface="+mn-cs"/>
              </a:defRPr>
            </a:lvl4pPr>
            <a:lvl5pPr marL="0" indent="0" algn="ctr" defTabSz="1221456" rtl="0" eaLnBrk="1" latinLnBrk="0" hangingPunct="1">
              <a:spcBef>
                <a:spcPts val="0"/>
              </a:spcBef>
              <a:spcAft>
                <a:spcPts val="0"/>
              </a:spcAft>
              <a:buClr>
                <a:schemeClr val="accent6"/>
              </a:buClr>
              <a:buSzPct val="110000"/>
              <a:buFont typeface="Arial" pitchFamily="34" charset="0"/>
              <a:buNone/>
              <a:defRPr sz="1200" b="0" kern="1200">
                <a:solidFill>
                  <a:schemeClr val="bg1"/>
                </a:solidFill>
                <a:latin typeface="+mn-lt"/>
                <a:ea typeface="+mn-ea"/>
                <a:cs typeface="+mn-cs"/>
              </a:defRPr>
            </a:lvl5pPr>
            <a:lvl6pPr marL="0" indent="0" algn="ctr" defTabSz="1221456" rtl="0" eaLnBrk="1" latinLnBrk="0" hangingPunct="1">
              <a:spcBef>
                <a:spcPts val="0"/>
              </a:spcBef>
              <a:spcAft>
                <a:spcPts val="0"/>
              </a:spcAft>
              <a:buClr>
                <a:schemeClr val="accent6"/>
              </a:buClr>
              <a:buSzPct val="110000"/>
              <a:buFont typeface="Arial" pitchFamily="34" charset="0"/>
              <a:buNone/>
              <a:defRPr sz="1200" b="0" kern="1200">
                <a:solidFill>
                  <a:schemeClr val="bg1"/>
                </a:solidFill>
                <a:latin typeface="+mn-lt"/>
                <a:ea typeface="+mn-ea"/>
                <a:cs typeface="+mn-cs"/>
              </a:defRPr>
            </a:lvl6pPr>
            <a:lvl7pPr marL="0" indent="0" algn="ctr" defTabSz="1221456" rtl="0" eaLnBrk="1" latinLnBrk="0" hangingPunct="1">
              <a:spcBef>
                <a:spcPts val="0"/>
              </a:spcBef>
              <a:spcAft>
                <a:spcPts val="0"/>
              </a:spcAft>
              <a:buClr>
                <a:schemeClr val="accent6"/>
              </a:buClr>
              <a:buSzPct val="110000"/>
              <a:buFont typeface="Arial" pitchFamily="34" charset="0"/>
              <a:buNone/>
              <a:defRPr sz="1200" b="0" kern="1200">
                <a:solidFill>
                  <a:schemeClr val="bg1"/>
                </a:solidFill>
                <a:latin typeface="+mn-lt"/>
                <a:ea typeface="+mn-ea"/>
                <a:cs typeface="+mn-cs"/>
              </a:defRPr>
            </a:lvl7pPr>
            <a:lvl8pPr marL="0" indent="0" algn="ctr" defTabSz="1221456" rtl="0" eaLnBrk="1" latinLnBrk="0" hangingPunct="1">
              <a:spcBef>
                <a:spcPts val="0"/>
              </a:spcBef>
              <a:spcAft>
                <a:spcPts val="0"/>
              </a:spcAft>
              <a:buClr>
                <a:schemeClr val="accent6"/>
              </a:buClr>
              <a:buSzPct val="110000"/>
              <a:buFont typeface="Arial" pitchFamily="34" charset="0"/>
              <a:buNone/>
              <a:defRPr sz="1200" b="0" kern="1200">
                <a:solidFill>
                  <a:schemeClr val="bg1"/>
                </a:solidFill>
                <a:latin typeface="+mn-lt"/>
                <a:ea typeface="+mn-ea"/>
                <a:cs typeface="+mn-cs"/>
              </a:defRPr>
            </a:lvl8pPr>
            <a:lvl9pPr marL="0" indent="0" algn="ctr" defTabSz="1221456" rtl="0" eaLnBrk="1" latinLnBrk="0" hangingPunct="1">
              <a:spcBef>
                <a:spcPts val="0"/>
              </a:spcBef>
              <a:spcAft>
                <a:spcPts val="0"/>
              </a:spcAft>
              <a:buClr>
                <a:schemeClr val="accent6"/>
              </a:buClr>
              <a:buSzPct val="110000"/>
              <a:buFont typeface="Arial" pitchFamily="34" charset="0"/>
              <a:buNone/>
              <a:defRPr sz="1200" b="0" kern="1200">
                <a:solidFill>
                  <a:schemeClr val="bg1"/>
                </a:solidFill>
                <a:latin typeface="+mn-lt"/>
                <a:ea typeface="+mn-ea"/>
                <a:cs typeface="+mn-cs"/>
              </a:defRPr>
            </a:lvl9pPr>
          </a:lstStyle>
          <a:p>
            <a:r>
              <a:rPr lang="en-US" dirty="0"/>
              <a:t>Sites selection and feasibility </a:t>
            </a:r>
          </a:p>
        </p:txBody>
      </p:sp>
      <p:sp>
        <p:nvSpPr>
          <p:cNvPr id="18" name="Text Placeholder 17"/>
          <p:cNvSpPr txBox="1">
            <a:spLocks/>
          </p:cNvSpPr>
          <p:nvPr/>
        </p:nvSpPr>
        <p:spPr bwMode="gray">
          <a:xfrm>
            <a:off x="2693660" y="3646874"/>
            <a:ext cx="2363385" cy="900000"/>
          </a:xfrm>
          <a:prstGeom prst="chevron">
            <a:avLst>
              <a:gd name="adj" fmla="val 37645"/>
            </a:avLst>
          </a:prstGeom>
          <a:solidFill>
            <a:schemeClr val="accent1"/>
          </a:solidFill>
          <a:ln w="50800">
            <a:noFill/>
          </a:ln>
        </p:spPr>
        <p:txBody>
          <a:bodyPr lIns="108000" tIns="72000" rIns="108000" bIns="72000" anchor="ctr"/>
          <a:lstStyle>
            <a:lvl1pPr marL="0" indent="0" algn="ctr" defTabSz="1221456" rtl="0" eaLnBrk="1" latinLnBrk="0" hangingPunct="1">
              <a:spcBef>
                <a:spcPts val="0"/>
              </a:spcBef>
              <a:spcAft>
                <a:spcPts val="0"/>
              </a:spcAft>
              <a:buClr>
                <a:schemeClr val="accent2"/>
              </a:buClr>
              <a:buSzPct val="110000"/>
              <a:buFont typeface="Arial" panose="020B0604020202020204" pitchFamily="34" charset="0"/>
              <a:buNone/>
              <a:defRPr sz="1200" b="0" kern="1200" baseline="0">
                <a:solidFill>
                  <a:schemeClr val="bg1"/>
                </a:solidFill>
                <a:latin typeface="+mn-lt"/>
                <a:ea typeface="+mn-ea"/>
                <a:cs typeface="+mn-cs"/>
              </a:defRPr>
            </a:lvl1pPr>
            <a:lvl2pPr marL="0" indent="0" algn="ctr" defTabSz="1221456" rtl="0" eaLnBrk="1" latinLnBrk="0" hangingPunct="1">
              <a:spcBef>
                <a:spcPts val="0"/>
              </a:spcBef>
              <a:spcAft>
                <a:spcPts val="0"/>
              </a:spcAft>
              <a:buClr>
                <a:schemeClr val="accent1"/>
              </a:buClr>
              <a:buSzPct val="110000"/>
              <a:buFont typeface="Arial" pitchFamily="34" charset="0"/>
              <a:buNone/>
              <a:defRPr sz="1200" b="0" kern="1200">
                <a:solidFill>
                  <a:schemeClr val="bg1"/>
                </a:solidFill>
                <a:latin typeface="+mn-lt"/>
                <a:ea typeface="+mn-ea"/>
                <a:cs typeface="+mn-cs"/>
              </a:defRPr>
            </a:lvl2pPr>
            <a:lvl3pPr marL="0" indent="0" algn="ctr" defTabSz="1221456" rtl="0" eaLnBrk="1" latinLnBrk="0" hangingPunct="1">
              <a:spcBef>
                <a:spcPts val="0"/>
              </a:spcBef>
              <a:spcAft>
                <a:spcPts val="0"/>
              </a:spcAft>
              <a:buClr>
                <a:srgbClr val="6BC200"/>
              </a:buClr>
              <a:buSzPct val="110000"/>
              <a:buFont typeface="Arial" pitchFamily="34" charset="0"/>
              <a:buNone/>
              <a:defRPr sz="1200" b="0" kern="1200">
                <a:solidFill>
                  <a:schemeClr val="bg1"/>
                </a:solidFill>
                <a:latin typeface="+mn-lt"/>
                <a:ea typeface="+mn-ea"/>
                <a:cs typeface="+mn-cs"/>
              </a:defRPr>
            </a:lvl3pPr>
            <a:lvl4pPr marL="0" indent="0" algn="ctr" defTabSz="1221456" rtl="0" eaLnBrk="1" latinLnBrk="0" hangingPunct="1">
              <a:spcBef>
                <a:spcPts val="0"/>
              </a:spcBef>
              <a:spcAft>
                <a:spcPts val="0"/>
              </a:spcAft>
              <a:buClr>
                <a:schemeClr val="accent5"/>
              </a:buClr>
              <a:buSzPct val="110000"/>
              <a:buFont typeface="Arial" pitchFamily="34" charset="0"/>
              <a:buNone/>
              <a:defRPr sz="1200" b="0" kern="1200">
                <a:solidFill>
                  <a:schemeClr val="bg1"/>
                </a:solidFill>
                <a:latin typeface="+mn-lt"/>
                <a:ea typeface="+mn-ea"/>
                <a:cs typeface="+mn-cs"/>
              </a:defRPr>
            </a:lvl4pPr>
            <a:lvl5pPr marL="0" indent="0" algn="ctr" defTabSz="1221456" rtl="0" eaLnBrk="1" latinLnBrk="0" hangingPunct="1">
              <a:spcBef>
                <a:spcPts val="0"/>
              </a:spcBef>
              <a:spcAft>
                <a:spcPts val="0"/>
              </a:spcAft>
              <a:buClr>
                <a:schemeClr val="accent6"/>
              </a:buClr>
              <a:buSzPct val="110000"/>
              <a:buFont typeface="Arial" pitchFamily="34" charset="0"/>
              <a:buNone/>
              <a:defRPr sz="1200" b="0" kern="1200">
                <a:solidFill>
                  <a:schemeClr val="bg1"/>
                </a:solidFill>
                <a:latin typeface="+mn-lt"/>
                <a:ea typeface="+mn-ea"/>
                <a:cs typeface="+mn-cs"/>
              </a:defRPr>
            </a:lvl5pPr>
            <a:lvl6pPr marL="0" indent="0" algn="ctr" defTabSz="1221456" rtl="0" eaLnBrk="1" latinLnBrk="0" hangingPunct="1">
              <a:spcBef>
                <a:spcPts val="0"/>
              </a:spcBef>
              <a:spcAft>
                <a:spcPts val="0"/>
              </a:spcAft>
              <a:buClr>
                <a:schemeClr val="accent6"/>
              </a:buClr>
              <a:buSzPct val="110000"/>
              <a:buFont typeface="Arial" pitchFamily="34" charset="0"/>
              <a:buNone/>
              <a:defRPr sz="1200" b="0" kern="1200">
                <a:solidFill>
                  <a:schemeClr val="bg1"/>
                </a:solidFill>
                <a:latin typeface="+mn-lt"/>
                <a:ea typeface="+mn-ea"/>
                <a:cs typeface="+mn-cs"/>
              </a:defRPr>
            </a:lvl6pPr>
            <a:lvl7pPr marL="0" indent="0" algn="ctr" defTabSz="1221456" rtl="0" eaLnBrk="1" latinLnBrk="0" hangingPunct="1">
              <a:spcBef>
                <a:spcPts val="0"/>
              </a:spcBef>
              <a:spcAft>
                <a:spcPts val="0"/>
              </a:spcAft>
              <a:buClr>
                <a:schemeClr val="accent6"/>
              </a:buClr>
              <a:buSzPct val="110000"/>
              <a:buFont typeface="Arial" pitchFamily="34" charset="0"/>
              <a:buNone/>
              <a:defRPr sz="1200" b="0" kern="1200">
                <a:solidFill>
                  <a:schemeClr val="bg1"/>
                </a:solidFill>
                <a:latin typeface="+mn-lt"/>
                <a:ea typeface="+mn-ea"/>
                <a:cs typeface="+mn-cs"/>
              </a:defRPr>
            </a:lvl7pPr>
            <a:lvl8pPr marL="0" indent="0" algn="ctr" defTabSz="1221456" rtl="0" eaLnBrk="1" latinLnBrk="0" hangingPunct="1">
              <a:spcBef>
                <a:spcPts val="0"/>
              </a:spcBef>
              <a:spcAft>
                <a:spcPts val="0"/>
              </a:spcAft>
              <a:buClr>
                <a:schemeClr val="accent6"/>
              </a:buClr>
              <a:buSzPct val="110000"/>
              <a:buFont typeface="Arial" pitchFamily="34" charset="0"/>
              <a:buNone/>
              <a:defRPr sz="1200" b="0" kern="1200">
                <a:solidFill>
                  <a:schemeClr val="bg1"/>
                </a:solidFill>
                <a:latin typeface="+mn-lt"/>
                <a:ea typeface="+mn-ea"/>
                <a:cs typeface="+mn-cs"/>
              </a:defRPr>
            </a:lvl8pPr>
            <a:lvl9pPr marL="0" indent="0" algn="ctr" defTabSz="1221456" rtl="0" eaLnBrk="1" latinLnBrk="0" hangingPunct="1">
              <a:spcBef>
                <a:spcPts val="0"/>
              </a:spcBef>
              <a:spcAft>
                <a:spcPts val="0"/>
              </a:spcAft>
              <a:buClr>
                <a:schemeClr val="accent6"/>
              </a:buClr>
              <a:buSzPct val="110000"/>
              <a:buFont typeface="Arial" pitchFamily="34" charset="0"/>
              <a:buNone/>
              <a:defRPr sz="1200" b="0" kern="1200">
                <a:solidFill>
                  <a:schemeClr val="bg1"/>
                </a:solidFill>
                <a:latin typeface="+mn-lt"/>
                <a:ea typeface="+mn-ea"/>
                <a:cs typeface="+mn-cs"/>
              </a:defRPr>
            </a:lvl9pPr>
          </a:lstStyle>
          <a:p>
            <a:r>
              <a:rPr lang="en-US" dirty="0"/>
              <a:t>CLM review the protocol and prepare the China sites feasibility </a:t>
            </a:r>
          </a:p>
        </p:txBody>
      </p:sp>
      <p:sp>
        <p:nvSpPr>
          <p:cNvPr id="19" name="Text Placeholder 17"/>
          <p:cNvSpPr txBox="1">
            <a:spLocks/>
          </p:cNvSpPr>
          <p:nvPr/>
        </p:nvSpPr>
        <p:spPr bwMode="gray">
          <a:xfrm>
            <a:off x="585101" y="3646874"/>
            <a:ext cx="2363385" cy="900000"/>
          </a:xfrm>
          <a:prstGeom prst="homePlate">
            <a:avLst>
              <a:gd name="adj" fmla="val 38539"/>
            </a:avLst>
          </a:prstGeom>
          <a:solidFill>
            <a:schemeClr val="accent1"/>
          </a:solidFill>
          <a:ln w="50800">
            <a:noFill/>
          </a:ln>
        </p:spPr>
        <p:txBody>
          <a:bodyPr lIns="108000" tIns="72000" rIns="108000" bIns="72000" anchor="ctr"/>
          <a:lstStyle>
            <a:lvl1pPr marL="0" indent="0" algn="ctr" defTabSz="1221456" rtl="0" eaLnBrk="1" latinLnBrk="0" hangingPunct="1">
              <a:spcBef>
                <a:spcPts val="0"/>
              </a:spcBef>
              <a:spcAft>
                <a:spcPts val="0"/>
              </a:spcAft>
              <a:buClr>
                <a:schemeClr val="accent2"/>
              </a:buClr>
              <a:buSzPct val="110000"/>
              <a:buFont typeface="Arial" panose="020B0604020202020204" pitchFamily="34" charset="0"/>
              <a:buNone/>
              <a:defRPr sz="1200" b="0" kern="1200" baseline="0">
                <a:solidFill>
                  <a:schemeClr val="bg1"/>
                </a:solidFill>
                <a:latin typeface="+mn-lt"/>
                <a:ea typeface="+mn-ea"/>
                <a:cs typeface="+mn-cs"/>
              </a:defRPr>
            </a:lvl1pPr>
            <a:lvl2pPr marL="0" indent="0" algn="ctr" defTabSz="1221456" rtl="0" eaLnBrk="1" latinLnBrk="0" hangingPunct="1">
              <a:spcBef>
                <a:spcPts val="0"/>
              </a:spcBef>
              <a:spcAft>
                <a:spcPts val="0"/>
              </a:spcAft>
              <a:buClr>
                <a:schemeClr val="accent1"/>
              </a:buClr>
              <a:buSzPct val="110000"/>
              <a:buFont typeface="Arial" pitchFamily="34" charset="0"/>
              <a:buNone/>
              <a:defRPr sz="1200" b="0" kern="1200">
                <a:solidFill>
                  <a:schemeClr val="bg1"/>
                </a:solidFill>
                <a:latin typeface="+mn-lt"/>
                <a:ea typeface="+mn-ea"/>
                <a:cs typeface="+mn-cs"/>
              </a:defRPr>
            </a:lvl2pPr>
            <a:lvl3pPr marL="0" indent="0" algn="ctr" defTabSz="1221456" rtl="0" eaLnBrk="1" latinLnBrk="0" hangingPunct="1">
              <a:spcBef>
                <a:spcPts val="0"/>
              </a:spcBef>
              <a:spcAft>
                <a:spcPts val="0"/>
              </a:spcAft>
              <a:buClr>
                <a:srgbClr val="6BC200"/>
              </a:buClr>
              <a:buSzPct val="110000"/>
              <a:buFont typeface="Arial" pitchFamily="34" charset="0"/>
              <a:buNone/>
              <a:defRPr sz="1200" b="0" kern="1200">
                <a:solidFill>
                  <a:schemeClr val="bg1"/>
                </a:solidFill>
                <a:latin typeface="+mn-lt"/>
                <a:ea typeface="+mn-ea"/>
                <a:cs typeface="+mn-cs"/>
              </a:defRPr>
            </a:lvl3pPr>
            <a:lvl4pPr marL="0" indent="0" algn="ctr" defTabSz="1221456" rtl="0" eaLnBrk="1" latinLnBrk="0" hangingPunct="1">
              <a:spcBef>
                <a:spcPts val="0"/>
              </a:spcBef>
              <a:spcAft>
                <a:spcPts val="0"/>
              </a:spcAft>
              <a:buClr>
                <a:schemeClr val="accent5"/>
              </a:buClr>
              <a:buSzPct val="110000"/>
              <a:buFont typeface="Arial" pitchFamily="34" charset="0"/>
              <a:buNone/>
              <a:defRPr sz="1200" b="0" kern="1200">
                <a:solidFill>
                  <a:schemeClr val="bg1"/>
                </a:solidFill>
                <a:latin typeface="+mn-lt"/>
                <a:ea typeface="+mn-ea"/>
                <a:cs typeface="+mn-cs"/>
              </a:defRPr>
            </a:lvl4pPr>
            <a:lvl5pPr marL="0" indent="0" algn="ctr" defTabSz="1221456" rtl="0" eaLnBrk="1" latinLnBrk="0" hangingPunct="1">
              <a:spcBef>
                <a:spcPts val="0"/>
              </a:spcBef>
              <a:spcAft>
                <a:spcPts val="0"/>
              </a:spcAft>
              <a:buClr>
                <a:schemeClr val="accent6"/>
              </a:buClr>
              <a:buSzPct val="110000"/>
              <a:buFont typeface="Arial" pitchFamily="34" charset="0"/>
              <a:buNone/>
              <a:defRPr sz="1200" b="0" kern="1200">
                <a:solidFill>
                  <a:schemeClr val="bg1"/>
                </a:solidFill>
                <a:latin typeface="+mn-lt"/>
                <a:ea typeface="+mn-ea"/>
                <a:cs typeface="+mn-cs"/>
              </a:defRPr>
            </a:lvl5pPr>
            <a:lvl6pPr marL="0" indent="0" algn="ctr" defTabSz="1221456" rtl="0" eaLnBrk="1" latinLnBrk="0" hangingPunct="1">
              <a:spcBef>
                <a:spcPts val="0"/>
              </a:spcBef>
              <a:spcAft>
                <a:spcPts val="0"/>
              </a:spcAft>
              <a:buClr>
                <a:schemeClr val="accent6"/>
              </a:buClr>
              <a:buSzPct val="110000"/>
              <a:buFont typeface="Arial" pitchFamily="34" charset="0"/>
              <a:buNone/>
              <a:defRPr sz="1200" b="0" kern="1200">
                <a:solidFill>
                  <a:schemeClr val="bg1"/>
                </a:solidFill>
                <a:latin typeface="+mn-lt"/>
                <a:ea typeface="+mn-ea"/>
                <a:cs typeface="+mn-cs"/>
              </a:defRPr>
            </a:lvl6pPr>
            <a:lvl7pPr marL="0" indent="0" algn="ctr" defTabSz="1221456" rtl="0" eaLnBrk="1" latinLnBrk="0" hangingPunct="1">
              <a:spcBef>
                <a:spcPts val="0"/>
              </a:spcBef>
              <a:spcAft>
                <a:spcPts val="0"/>
              </a:spcAft>
              <a:buClr>
                <a:schemeClr val="accent6"/>
              </a:buClr>
              <a:buSzPct val="110000"/>
              <a:buFont typeface="Arial" pitchFamily="34" charset="0"/>
              <a:buNone/>
              <a:defRPr sz="1200" b="0" kern="1200">
                <a:solidFill>
                  <a:schemeClr val="bg1"/>
                </a:solidFill>
                <a:latin typeface="+mn-lt"/>
                <a:ea typeface="+mn-ea"/>
                <a:cs typeface="+mn-cs"/>
              </a:defRPr>
            </a:lvl7pPr>
            <a:lvl8pPr marL="0" indent="0" algn="ctr" defTabSz="1221456" rtl="0" eaLnBrk="1" latinLnBrk="0" hangingPunct="1">
              <a:spcBef>
                <a:spcPts val="0"/>
              </a:spcBef>
              <a:spcAft>
                <a:spcPts val="0"/>
              </a:spcAft>
              <a:buClr>
                <a:schemeClr val="accent6"/>
              </a:buClr>
              <a:buSzPct val="110000"/>
              <a:buFont typeface="Arial" pitchFamily="34" charset="0"/>
              <a:buNone/>
              <a:defRPr sz="1200" b="0" kern="1200">
                <a:solidFill>
                  <a:schemeClr val="bg1"/>
                </a:solidFill>
                <a:latin typeface="+mn-lt"/>
                <a:ea typeface="+mn-ea"/>
                <a:cs typeface="+mn-cs"/>
              </a:defRPr>
            </a:lvl8pPr>
            <a:lvl9pPr marL="0" indent="0" algn="ctr" defTabSz="1221456" rtl="0" eaLnBrk="1" latinLnBrk="0" hangingPunct="1">
              <a:spcBef>
                <a:spcPts val="0"/>
              </a:spcBef>
              <a:spcAft>
                <a:spcPts val="0"/>
              </a:spcAft>
              <a:buClr>
                <a:schemeClr val="accent6"/>
              </a:buClr>
              <a:buSzPct val="110000"/>
              <a:buFont typeface="Arial" pitchFamily="34" charset="0"/>
              <a:buNone/>
              <a:defRPr sz="1200" b="0" kern="1200">
                <a:solidFill>
                  <a:schemeClr val="bg1"/>
                </a:solidFill>
                <a:latin typeface="+mn-lt"/>
                <a:ea typeface="+mn-ea"/>
                <a:cs typeface="+mn-cs"/>
              </a:defRPr>
            </a:lvl9pPr>
          </a:lstStyle>
          <a:p>
            <a:r>
              <a:rPr lang="en-US" dirty="0"/>
              <a:t>Global kick off and recommendation  </a:t>
            </a:r>
          </a:p>
        </p:txBody>
      </p:sp>
      <p:sp>
        <p:nvSpPr>
          <p:cNvPr id="20" name="Text Placeholder 17"/>
          <p:cNvSpPr txBox="1">
            <a:spLocks/>
          </p:cNvSpPr>
          <p:nvPr/>
        </p:nvSpPr>
        <p:spPr bwMode="gray">
          <a:xfrm>
            <a:off x="9019334" y="3646874"/>
            <a:ext cx="2363385" cy="900000"/>
          </a:xfrm>
          <a:prstGeom prst="chevron">
            <a:avLst>
              <a:gd name="adj" fmla="val 37645"/>
            </a:avLst>
          </a:prstGeom>
          <a:solidFill>
            <a:schemeClr val="accent2"/>
          </a:solidFill>
          <a:ln w="50800">
            <a:noFill/>
          </a:ln>
        </p:spPr>
        <p:txBody>
          <a:bodyPr lIns="108000" tIns="72000" rIns="108000" bIns="72000" anchor="ctr"/>
          <a:lstStyle>
            <a:lvl1pPr marL="0" indent="0" algn="ctr" defTabSz="1221456" rtl="0" eaLnBrk="1" latinLnBrk="0" hangingPunct="1">
              <a:spcBef>
                <a:spcPts val="0"/>
              </a:spcBef>
              <a:spcAft>
                <a:spcPts val="0"/>
              </a:spcAft>
              <a:buClr>
                <a:schemeClr val="accent2"/>
              </a:buClr>
              <a:buSzPct val="110000"/>
              <a:buFont typeface="Arial" panose="020B0604020202020204" pitchFamily="34" charset="0"/>
              <a:buNone/>
              <a:defRPr sz="1200" b="0" kern="1200" baseline="0">
                <a:solidFill>
                  <a:schemeClr val="bg1"/>
                </a:solidFill>
                <a:latin typeface="+mn-lt"/>
                <a:ea typeface="+mn-ea"/>
                <a:cs typeface="+mn-cs"/>
              </a:defRPr>
            </a:lvl1pPr>
            <a:lvl2pPr marL="0" indent="0" algn="ctr" defTabSz="1221456" rtl="0" eaLnBrk="1" latinLnBrk="0" hangingPunct="1">
              <a:spcBef>
                <a:spcPts val="0"/>
              </a:spcBef>
              <a:spcAft>
                <a:spcPts val="0"/>
              </a:spcAft>
              <a:buClr>
                <a:schemeClr val="accent1"/>
              </a:buClr>
              <a:buSzPct val="110000"/>
              <a:buFont typeface="Arial" pitchFamily="34" charset="0"/>
              <a:buNone/>
              <a:defRPr sz="1200" b="0" kern="1200">
                <a:solidFill>
                  <a:schemeClr val="bg1"/>
                </a:solidFill>
                <a:latin typeface="+mn-lt"/>
                <a:ea typeface="+mn-ea"/>
                <a:cs typeface="+mn-cs"/>
              </a:defRPr>
            </a:lvl2pPr>
            <a:lvl3pPr marL="0" indent="0" algn="ctr" defTabSz="1221456" rtl="0" eaLnBrk="1" latinLnBrk="0" hangingPunct="1">
              <a:spcBef>
                <a:spcPts val="0"/>
              </a:spcBef>
              <a:spcAft>
                <a:spcPts val="0"/>
              </a:spcAft>
              <a:buClr>
                <a:srgbClr val="6BC200"/>
              </a:buClr>
              <a:buSzPct val="110000"/>
              <a:buFont typeface="Arial" pitchFamily="34" charset="0"/>
              <a:buNone/>
              <a:defRPr sz="1200" b="0" kern="1200">
                <a:solidFill>
                  <a:schemeClr val="bg1"/>
                </a:solidFill>
                <a:latin typeface="+mn-lt"/>
                <a:ea typeface="+mn-ea"/>
                <a:cs typeface="+mn-cs"/>
              </a:defRPr>
            </a:lvl3pPr>
            <a:lvl4pPr marL="0" indent="0" algn="ctr" defTabSz="1221456" rtl="0" eaLnBrk="1" latinLnBrk="0" hangingPunct="1">
              <a:spcBef>
                <a:spcPts val="0"/>
              </a:spcBef>
              <a:spcAft>
                <a:spcPts val="0"/>
              </a:spcAft>
              <a:buClr>
                <a:schemeClr val="accent5"/>
              </a:buClr>
              <a:buSzPct val="110000"/>
              <a:buFont typeface="Arial" pitchFamily="34" charset="0"/>
              <a:buNone/>
              <a:defRPr sz="1200" b="0" kern="1200">
                <a:solidFill>
                  <a:schemeClr val="bg1"/>
                </a:solidFill>
                <a:latin typeface="+mn-lt"/>
                <a:ea typeface="+mn-ea"/>
                <a:cs typeface="+mn-cs"/>
              </a:defRPr>
            </a:lvl4pPr>
            <a:lvl5pPr marL="0" indent="0" algn="ctr" defTabSz="1221456" rtl="0" eaLnBrk="1" latinLnBrk="0" hangingPunct="1">
              <a:spcBef>
                <a:spcPts val="0"/>
              </a:spcBef>
              <a:spcAft>
                <a:spcPts val="0"/>
              </a:spcAft>
              <a:buClr>
                <a:schemeClr val="accent6"/>
              </a:buClr>
              <a:buSzPct val="110000"/>
              <a:buFont typeface="Arial" pitchFamily="34" charset="0"/>
              <a:buNone/>
              <a:defRPr sz="1200" b="0" kern="1200">
                <a:solidFill>
                  <a:schemeClr val="bg1"/>
                </a:solidFill>
                <a:latin typeface="+mn-lt"/>
                <a:ea typeface="+mn-ea"/>
                <a:cs typeface="+mn-cs"/>
              </a:defRPr>
            </a:lvl5pPr>
            <a:lvl6pPr marL="0" indent="0" algn="ctr" defTabSz="1221456" rtl="0" eaLnBrk="1" latinLnBrk="0" hangingPunct="1">
              <a:spcBef>
                <a:spcPts val="0"/>
              </a:spcBef>
              <a:spcAft>
                <a:spcPts val="0"/>
              </a:spcAft>
              <a:buClr>
                <a:schemeClr val="accent6"/>
              </a:buClr>
              <a:buSzPct val="110000"/>
              <a:buFont typeface="Arial" pitchFamily="34" charset="0"/>
              <a:buNone/>
              <a:defRPr sz="1200" b="0" kern="1200">
                <a:solidFill>
                  <a:schemeClr val="bg1"/>
                </a:solidFill>
                <a:latin typeface="+mn-lt"/>
                <a:ea typeface="+mn-ea"/>
                <a:cs typeface="+mn-cs"/>
              </a:defRPr>
            </a:lvl6pPr>
            <a:lvl7pPr marL="0" indent="0" algn="ctr" defTabSz="1221456" rtl="0" eaLnBrk="1" latinLnBrk="0" hangingPunct="1">
              <a:spcBef>
                <a:spcPts val="0"/>
              </a:spcBef>
              <a:spcAft>
                <a:spcPts val="0"/>
              </a:spcAft>
              <a:buClr>
                <a:schemeClr val="accent6"/>
              </a:buClr>
              <a:buSzPct val="110000"/>
              <a:buFont typeface="Arial" pitchFamily="34" charset="0"/>
              <a:buNone/>
              <a:defRPr sz="1200" b="0" kern="1200">
                <a:solidFill>
                  <a:schemeClr val="bg1"/>
                </a:solidFill>
                <a:latin typeface="+mn-lt"/>
                <a:ea typeface="+mn-ea"/>
                <a:cs typeface="+mn-cs"/>
              </a:defRPr>
            </a:lvl7pPr>
            <a:lvl8pPr marL="0" indent="0" algn="ctr" defTabSz="1221456" rtl="0" eaLnBrk="1" latinLnBrk="0" hangingPunct="1">
              <a:spcBef>
                <a:spcPts val="0"/>
              </a:spcBef>
              <a:spcAft>
                <a:spcPts val="0"/>
              </a:spcAft>
              <a:buClr>
                <a:schemeClr val="accent6"/>
              </a:buClr>
              <a:buSzPct val="110000"/>
              <a:buFont typeface="Arial" pitchFamily="34" charset="0"/>
              <a:buNone/>
              <a:defRPr sz="1200" b="0" kern="1200">
                <a:solidFill>
                  <a:schemeClr val="bg1"/>
                </a:solidFill>
                <a:latin typeface="+mn-lt"/>
                <a:ea typeface="+mn-ea"/>
                <a:cs typeface="+mn-cs"/>
              </a:defRPr>
            </a:lvl8pPr>
            <a:lvl9pPr marL="0" indent="0" algn="ctr" defTabSz="1221456" rtl="0" eaLnBrk="1" latinLnBrk="0" hangingPunct="1">
              <a:spcBef>
                <a:spcPts val="0"/>
              </a:spcBef>
              <a:spcAft>
                <a:spcPts val="0"/>
              </a:spcAft>
              <a:buClr>
                <a:schemeClr val="accent6"/>
              </a:buClr>
              <a:buSzPct val="110000"/>
              <a:buFont typeface="Arial" pitchFamily="34" charset="0"/>
              <a:buNone/>
              <a:defRPr sz="1200" b="0" kern="1200">
                <a:solidFill>
                  <a:schemeClr val="bg1"/>
                </a:solidFill>
                <a:latin typeface="+mn-lt"/>
                <a:ea typeface="+mn-ea"/>
                <a:cs typeface="+mn-cs"/>
              </a:defRPr>
            </a:lvl9pPr>
          </a:lstStyle>
          <a:p>
            <a:r>
              <a:rPr lang="en-US" dirty="0"/>
              <a:t>Patient recruitment </a:t>
            </a:r>
          </a:p>
        </p:txBody>
      </p:sp>
      <p:sp>
        <p:nvSpPr>
          <p:cNvPr id="21" name="Text Placeholder 17"/>
          <p:cNvSpPr txBox="1">
            <a:spLocks/>
          </p:cNvSpPr>
          <p:nvPr/>
        </p:nvSpPr>
        <p:spPr bwMode="gray">
          <a:xfrm>
            <a:off x="6910777" y="3646874"/>
            <a:ext cx="2363385" cy="900000"/>
          </a:xfrm>
          <a:prstGeom prst="chevron">
            <a:avLst>
              <a:gd name="adj" fmla="val 37645"/>
            </a:avLst>
          </a:prstGeom>
          <a:solidFill>
            <a:schemeClr val="accent1"/>
          </a:solidFill>
          <a:ln w="50800">
            <a:noFill/>
          </a:ln>
        </p:spPr>
        <p:txBody>
          <a:bodyPr lIns="108000" tIns="72000" rIns="108000" bIns="72000" anchor="ctr"/>
          <a:lstStyle>
            <a:lvl1pPr marL="0" indent="0" algn="ctr" defTabSz="1221456" rtl="0" eaLnBrk="1" latinLnBrk="0" hangingPunct="1">
              <a:spcBef>
                <a:spcPts val="0"/>
              </a:spcBef>
              <a:spcAft>
                <a:spcPts val="0"/>
              </a:spcAft>
              <a:buClr>
                <a:schemeClr val="accent2"/>
              </a:buClr>
              <a:buSzPct val="110000"/>
              <a:buFont typeface="Arial" panose="020B0604020202020204" pitchFamily="34" charset="0"/>
              <a:buNone/>
              <a:defRPr sz="1200" b="0" kern="1200" baseline="0">
                <a:solidFill>
                  <a:schemeClr val="bg1"/>
                </a:solidFill>
                <a:latin typeface="+mn-lt"/>
                <a:ea typeface="+mn-ea"/>
                <a:cs typeface="+mn-cs"/>
              </a:defRPr>
            </a:lvl1pPr>
            <a:lvl2pPr marL="0" indent="0" algn="ctr" defTabSz="1221456" rtl="0" eaLnBrk="1" latinLnBrk="0" hangingPunct="1">
              <a:spcBef>
                <a:spcPts val="0"/>
              </a:spcBef>
              <a:spcAft>
                <a:spcPts val="0"/>
              </a:spcAft>
              <a:buClr>
                <a:schemeClr val="accent1"/>
              </a:buClr>
              <a:buSzPct val="110000"/>
              <a:buFont typeface="Arial" pitchFamily="34" charset="0"/>
              <a:buNone/>
              <a:defRPr sz="1200" b="0" kern="1200">
                <a:solidFill>
                  <a:schemeClr val="bg1"/>
                </a:solidFill>
                <a:latin typeface="+mn-lt"/>
                <a:ea typeface="+mn-ea"/>
                <a:cs typeface="+mn-cs"/>
              </a:defRPr>
            </a:lvl2pPr>
            <a:lvl3pPr marL="0" indent="0" algn="ctr" defTabSz="1221456" rtl="0" eaLnBrk="1" latinLnBrk="0" hangingPunct="1">
              <a:spcBef>
                <a:spcPts val="0"/>
              </a:spcBef>
              <a:spcAft>
                <a:spcPts val="0"/>
              </a:spcAft>
              <a:buClr>
                <a:srgbClr val="6BC200"/>
              </a:buClr>
              <a:buSzPct val="110000"/>
              <a:buFont typeface="Arial" pitchFamily="34" charset="0"/>
              <a:buNone/>
              <a:defRPr sz="1200" b="0" kern="1200">
                <a:solidFill>
                  <a:schemeClr val="bg1"/>
                </a:solidFill>
                <a:latin typeface="+mn-lt"/>
                <a:ea typeface="+mn-ea"/>
                <a:cs typeface="+mn-cs"/>
              </a:defRPr>
            </a:lvl3pPr>
            <a:lvl4pPr marL="0" indent="0" algn="ctr" defTabSz="1221456" rtl="0" eaLnBrk="1" latinLnBrk="0" hangingPunct="1">
              <a:spcBef>
                <a:spcPts val="0"/>
              </a:spcBef>
              <a:spcAft>
                <a:spcPts val="0"/>
              </a:spcAft>
              <a:buClr>
                <a:schemeClr val="accent5"/>
              </a:buClr>
              <a:buSzPct val="110000"/>
              <a:buFont typeface="Arial" pitchFamily="34" charset="0"/>
              <a:buNone/>
              <a:defRPr sz="1200" b="0" kern="1200">
                <a:solidFill>
                  <a:schemeClr val="bg1"/>
                </a:solidFill>
                <a:latin typeface="+mn-lt"/>
                <a:ea typeface="+mn-ea"/>
                <a:cs typeface="+mn-cs"/>
              </a:defRPr>
            </a:lvl4pPr>
            <a:lvl5pPr marL="0" indent="0" algn="ctr" defTabSz="1221456" rtl="0" eaLnBrk="1" latinLnBrk="0" hangingPunct="1">
              <a:spcBef>
                <a:spcPts val="0"/>
              </a:spcBef>
              <a:spcAft>
                <a:spcPts val="0"/>
              </a:spcAft>
              <a:buClr>
                <a:schemeClr val="accent6"/>
              </a:buClr>
              <a:buSzPct val="110000"/>
              <a:buFont typeface="Arial" pitchFamily="34" charset="0"/>
              <a:buNone/>
              <a:defRPr sz="1200" b="0" kern="1200">
                <a:solidFill>
                  <a:schemeClr val="bg1"/>
                </a:solidFill>
                <a:latin typeface="+mn-lt"/>
                <a:ea typeface="+mn-ea"/>
                <a:cs typeface="+mn-cs"/>
              </a:defRPr>
            </a:lvl5pPr>
            <a:lvl6pPr marL="0" indent="0" algn="ctr" defTabSz="1221456" rtl="0" eaLnBrk="1" latinLnBrk="0" hangingPunct="1">
              <a:spcBef>
                <a:spcPts val="0"/>
              </a:spcBef>
              <a:spcAft>
                <a:spcPts val="0"/>
              </a:spcAft>
              <a:buClr>
                <a:schemeClr val="accent6"/>
              </a:buClr>
              <a:buSzPct val="110000"/>
              <a:buFont typeface="Arial" pitchFamily="34" charset="0"/>
              <a:buNone/>
              <a:defRPr sz="1200" b="0" kern="1200">
                <a:solidFill>
                  <a:schemeClr val="bg1"/>
                </a:solidFill>
                <a:latin typeface="+mn-lt"/>
                <a:ea typeface="+mn-ea"/>
                <a:cs typeface="+mn-cs"/>
              </a:defRPr>
            </a:lvl6pPr>
            <a:lvl7pPr marL="0" indent="0" algn="ctr" defTabSz="1221456" rtl="0" eaLnBrk="1" latinLnBrk="0" hangingPunct="1">
              <a:spcBef>
                <a:spcPts val="0"/>
              </a:spcBef>
              <a:spcAft>
                <a:spcPts val="0"/>
              </a:spcAft>
              <a:buClr>
                <a:schemeClr val="accent6"/>
              </a:buClr>
              <a:buSzPct val="110000"/>
              <a:buFont typeface="Arial" pitchFamily="34" charset="0"/>
              <a:buNone/>
              <a:defRPr sz="1200" b="0" kern="1200">
                <a:solidFill>
                  <a:schemeClr val="bg1"/>
                </a:solidFill>
                <a:latin typeface="+mn-lt"/>
                <a:ea typeface="+mn-ea"/>
                <a:cs typeface="+mn-cs"/>
              </a:defRPr>
            </a:lvl7pPr>
            <a:lvl8pPr marL="0" indent="0" algn="ctr" defTabSz="1221456" rtl="0" eaLnBrk="1" latinLnBrk="0" hangingPunct="1">
              <a:spcBef>
                <a:spcPts val="0"/>
              </a:spcBef>
              <a:spcAft>
                <a:spcPts val="0"/>
              </a:spcAft>
              <a:buClr>
                <a:schemeClr val="accent6"/>
              </a:buClr>
              <a:buSzPct val="110000"/>
              <a:buFont typeface="Arial" pitchFamily="34" charset="0"/>
              <a:buNone/>
              <a:defRPr sz="1200" b="0" kern="1200">
                <a:solidFill>
                  <a:schemeClr val="bg1"/>
                </a:solidFill>
                <a:latin typeface="+mn-lt"/>
                <a:ea typeface="+mn-ea"/>
                <a:cs typeface="+mn-cs"/>
              </a:defRPr>
            </a:lvl8pPr>
            <a:lvl9pPr marL="0" indent="0" algn="ctr" defTabSz="1221456" rtl="0" eaLnBrk="1" latinLnBrk="0" hangingPunct="1">
              <a:spcBef>
                <a:spcPts val="0"/>
              </a:spcBef>
              <a:spcAft>
                <a:spcPts val="0"/>
              </a:spcAft>
              <a:buClr>
                <a:schemeClr val="accent6"/>
              </a:buClr>
              <a:buSzPct val="110000"/>
              <a:buFont typeface="Arial" pitchFamily="34" charset="0"/>
              <a:buNone/>
              <a:defRPr sz="1200" b="0" kern="1200">
                <a:solidFill>
                  <a:schemeClr val="bg1"/>
                </a:solidFill>
                <a:latin typeface="+mn-lt"/>
                <a:ea typeface="+mn-ea"/>
                <a:cs typeface="+mn-cs"/>
              </a:defRPr>
            </a:lvl9pPr>
          </a:lstStyle>
          <a:p>
            <a:r>
              <a:rPr lang="en-US" dirty="0"/>
              <a:t>Study initiation and CRA site visit on operation </a:t>
            </a:r>
          </a:p>
        </p:txBody>
      </p:sp>
      <p:sp>
        <p:nvSpPr>
          <p:cNvPr id="22" name="Line 19"/>
          <p:cNvSpPr>
            <a:spLocks noChangeShapeType="1"/>
          </p:cNvSpPr>
          <p:nvPr/>
        </p:nvSpPr>
        <p:spPr bwMode="gray">
          <a:xfrm flipV="1">
            <a:off x="4867175" y="1826453"/>
            <a:ext cx="0" cy="1786221"/>
          </a:xfrm>
          <a:prstGeom prst="line">
            <a:avLst/>
          </a:prstGeom>
          <a:noFill/>
          <a:ln w="6350" cap="flat" cmpd="sng" algn="ctr">
            <a:solidFill>
              <a:schemeClr val="accent1"/>
            </a:solidFill>
            <a:prstDash val="solid"/>
            <a:round/>
            <a:headEnd type="oval" w="sm" len="sm"/>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endParaRPr lang="en-US" dirty="0"/>
          </a:p>
        </p:txBody>
      </p:sp>
      <p:sp>
        <p:nvSpPr>
          <p:cNvPr id="24" name="Line 15"/>
          <p:cNvSpPr>
            <a:spLocks noChangeShapeType="1"/>
          </p:cNvSpPr>
          <p:nvPr/>
        </p:nvSpPr>
        <p:spPr bwMode="gray">
          <a:xfrm flipV="1">
            <a:off x="2765272" y="4581073"/>
            <a:ext cx="0" cy="1793568"/>
          </a:xfrm>
          <a:prstGeom prst="line">
            <a:avLst/>
          </a:prstGeom>
          <a:noFill/>
          <a:ln w="6350" cap="flat" cmpd="sng" algn="ctr">
            <a:solidFill>
              <a:schemeClr val="accent1"/>
            </a:solidFill>
            <a:prstDash val="solid"/>
            <a:round/>
            <a:headEnd type="none" w="med" len="med"/>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endParaRPr lang="en-US" dirty="0"/>
          </a:p>
        </p:txBody>
      </p:sp>
      <p:sp>
        <p:nvSpPr>
          <p:cNvPr id="33" name="Line 15"/>
          <p:cNvSpPr>
            <a:spLocks noChangeShapeType="1"/>
          </p:cNvSpPr>
          <p:nvPr/>
        </p:nvSpPr>
        <p:spPr bwMode="gray">
          <a:xfrm flipV="1">
            <a:off x="6998895" y="4581073"/>
            <a:ext cx="0" cy="1793568"/>
          </a:xfrm>
          <a:prstGeom prst="line">
            <a:avLst/>
          </a:prstGeom>
          <a:noFill/>
          <a:ln w="6350" cap="flat" cmpd="sng" algn="ctr">
            <a:solidFill>
              <a:schemeClr val="accent1"/>
            </a:solidFill>
            <a:prstDash val="solid"/>
            <a:round/>
            <a:headEnd type="none" w="med" len="med"/>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endParaRPr lang="en-US" dirty="0"/>
          </a:p>
        </p:txBody>
      </p:sp>
      <p:sp>
        <p:nvSpPr>
          <p:cNvPr id="36" name="Line 19"/>
          <p:cNvSpPr>
            <a:spLocks noChangeShapeType="1"/>
          </p:cNvSpPr>
          <p:nvPr/>
        </p:nvSpPr>
        <p:spPr bwMode="gray">
          <a:xfrm flipV="1">
            <a:off x="9106689" y="1826453"/>
            <a:ext cx="0" cy="1786221"/>
          </a:xfrm>
          <a:prstGeom prst="line">
            <a:avLst/>
          </a:prstGeom>
          <a:noFill/>
          <a:ln w="6350" cap="flat" cmpd="sng" algn="ctr">
            <a:solidFill>
              <a:schemeClr val="accent1"/>
            </a:solidFill>
            <a:prstDash val="solid"/>
            <a:round/>
            <a:headEnd type="oval" w="sm" len="sm"/>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endParaRPr lang="en-US" dirty="0"/>
          </a:p>
        </p:txBody>
      </p:sp>
      <p:sp>
        <p:nvSpPr>
          <p:cNvPr id="43" name="Line 20"/>
          <p:cNvSpPr>
            <a:spLocks noChangeShapeType="1"/>
          </p:cNvSpPr>
          <p:nvPr/>
        </p:nvSpPr>
        <p:spPr bwMode="gray">
          <a:xfrm flipV="1">
            <a:off x="677547" y="1826557"/>
            <a:ext cx="0" cy="1786221"/>
          </a:xfrm>
          <a:prstGeom prst="line">
            <a:avLst/>
          </a:prstGeom>
          <a:noFill/>
          <a:ln w="6350" cap="flat" cmpd="sng" algn="ctr">
            <a:solidFill>
              <a:schemeClr val="accent1"/>
            </a:solidFill>
            <a:prstDash val="solid"/>
            <a:round/>
            <a:headEnd type="oval" w="sm" len="sm"/>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endParaRPr lang="en-US" dirty="0"/>
          </a:p>
        </p:txBody>
      </p:sp>
      <p:sp>
        <p:nvSpPr>
          <p:cNvPr id="44" name="Text Placeholder 12"/>
          <p:cNvSpPr txBox="1">
            <a:spLocks/>
          </p:cNvSpPr>
          <p:nvPr/>
        </p:nvSpPr>
        <p:spPr bwMode="gray">
          <a:xfrm>
            <a:off x="677547" y="1791773"/>
            <a:ext cx="3139383" cy="1225334"/>
          </a:xfrm>
          <a:prstGeom prst="rect">
            <a:avLst/>
          </a:prstGeom>
        </p:spPr>
        <p:txBody>
          <a:bodyPr lIns="108000" tIns="0" rIns="108000" bIns="0"/>
          <a:lstStyle>
            <a:lvl1pPr marL="0" indent="0" algn="l" defTabSz="914400" rtl="0" eaLnBrk="1" latinLnBrk="0" hangingPunct="1">
              <a:spcBef>
                <a:spcPts val="1200"/>
              </a:spcBef>
              <a:spcAft>
                <a:spcPts val="300"/>
              </a:spcAft>
              <a:buFont typeface="Arial" panose="020B0604020202020204" pitchFamily="34" charset="0"/>
              <a:buNone/>
              <a:defRPr sz="1400" kern="1200">
                <a:solidFill>
                  <a:schemeClr val="accent1"/>
                </a:solidFill>
                <a:latin typeface="+mn-lt"/>
                <a:ea typeface="+mn-ea"/>
                <a:cs typeface="+mn-cs"/>
              </a:defRPr>
            </a:lvl1pPr>
            <a:lvl2pPr marL="180000" indent="-180000" algn="l" defTabSz="914400" rtl="0" eaLnBrk="1" latinLnBrk="0" hangingPunct="1">
              <a:spcBef>
                <a:spcPts val="300"/>
              </a:spcBef>
              <a:spcAft>
                <a:spcPts val="300"/>
              </a:spcAft>
              <a:buFontTx/>
              <a:buBlip>
                <a:blip r:embed="rId4"/>
              </a:buBlip>
              <a:defRPr sz="1400" kern="1200">
                <a:solidFill>
                  <a:schemeClr val="accent1"/>
                </a:solidFill>
                <a:latin typeface="+mn-lt"/>
                <a:ea typeface="+mn-ea"/>
                <a:cs typeface="+mn-cs"/>
              </a:defRPr>
            </a:lvl2pPr>
            <a:lvl3pPr marL="360000" indent="-180000" algn="l" defTabSz="914400" rtl="0" eaLnBrk="1" latinLnBrk="0" hangingPunct="1">
              <a:spcBef>
                <a:spcPts val="300"/>
              </a:spcBef>
              <a:spcAft>
                <a:spcPts val="300"/>
              </a:spcAft>
              <a:buFontTx/>
              <a:buBlip>
                <a:blip r:embed="rId5"/>
              </a:buBlip>
              <a:defRPr sz="1400" kern="1200">
                <a:solidFill>
                  <a:schemeClr val="accent1"/>
                </a:solidFill>
                <a:latin typeface="+mn-lt"/>
                <a:ea typeface="+mn-ea"/>
                <a:cs typeface="+mn-cs"/>
              </a:defRPr>
            </a:lvl3pPr>
            <a:lvl4pPr marL="540000" indent="-180000" algn="l" defTabSz="914400" rtl="0" eaLnBrk="1" latinLnBrk="0" hangingPunct="1">
              <a:spcBef>
                <a:spcPts val="300"/>
              </a:spcBef>
              <a:spcAft>
                <a:spcPts val="300"/>
              </a:spcAft>
              <a:buFontTx/>
              <a:buBlip>
                <a:blip r:embed="rId6"/>
              </a:buBlip>
              <a:defRPr sz="1400" kern="1200">
                <a:solidFill>
                  <a:schemeClr val="accent1"/>
                </a:solidFill>
                <a:latin typeface="+mn-lt"/>
                <a:ea typeface="+mn-ea"/>
                <a:cs typeface="+mn-cs"/>
              </a:defRPr>
            </a:lvl4pPr>
            <a:lvl5pPr marL="720000" indent="-180000" algn="l" defTabSz="914400" rtl="0" eaLnBrk="1" latinLnBrk="0" hangingPunct="1">
              <a:spcBef>
                <a:spcPts val="300"/>
              </a:spcBef>
              <a:spcAft>
                <a:spcPts val="300"/>
              </a:spcAft>
              <a:buFontTx/>
              <a:buBlip>
                <a:blip r:embed="rId7"/>
              </a:buBlip>
              <a:defRPr sz="1400" kern="1200">
                <a:solidFill>
                  <a:schemeClr val="accent1"/>
                </a:solidFill>
                <a:latin typeface="+mn-lt"/>
                <a:ea typeface="+mn-ea"/>
                <a:cs typeface="+mn-cs"/>
              </a:defRPr>
            </a:lvl5pPr>
            <a:lvl6pPr marL="720000" indent="-180000" algn="l" defTabSz="914400" rtl="0" eaLnBrk="1" latinLnBrk="0" hangingPunct="1">
              <a:spcBef>
                <a:spcPts val="300"/>
              </a:spcBef>
              <a:spcAft>
                <a:spcPts val="300"/>
              </a:spcAft>
              <a:buFontTx/>
              <a:buBlip>
                <a:blip r:embed="rId7"/>
              </a:buBlip>
              <a:defRPr sz="1400" kern="1200">
                <a:solidFill>
                  <a:schemeClr val="accent1"/>
                </a:solidFill>
                <a:latin typeface="+mn-lt"/>
                <a:ea typeface="+mn-ea"/>
                <a:cs typeface="+mn-cs"/>
              </a:defRPr>
            </a:lvl6pPr>
            <a:lvl7pPr marL="720000" indent="-180000" algn="l" defTabSz="914400" rtl="0" eaLnBrk="1" latinLnBrk="0" hangingPunct="1">
              <a:spcBef>
                <a:spcPts val="300"/>
              </a:spcBef>
              <a:spcAft>
                <a:spcPts val="300"/>
              </a:spcAft>
              <a:buFontTx/>
              <a:buBlip>
                <a:blip r:embed="rId7"/>
              </a:buBlip>
              <a:defRPr sz="1400" kern="1200">
                <a:solidFill>
                  <a:schemeClr val="accent1"/>
                </a:solidFill>
                <a:latin typeface="+mn-lt"/>
                <a:ea typeface="+mn-ea"/>
                <a:cs typeface="+mn-cs"/>
              </a:defRPr>
            </a:lvl7pPr>
            <a:lvl8pPr marL="720000" indent="-180000" algn="l" defTabSz="914400" rtl="0" eaLnBrk="1" latinLnBrk="0" hangingPunct="1">
              <a:spcBef>
                <a:spcPts val="300"/>
              </a:spcBef>
              <a:spcAft>
                <a:spcPts val="300"/>
              </a:spcAft>
              <a:buFontTx/>
              <a:buBlip>
                <a:blip r:embed="rId7"/>
              </a:buBlip>
              <a:defRPr sz="1400" kern="1200">
                <a:solidFill>
                  <a:schemeClr val="accent1"/>
                </a:solidFill>
                <a:latin typeface="+mn-lt"/>
                <a:ea typeface="+mn-ea"/>
                <a:cs typeface="+mn-cs"/>
              </a:defRPr>
            </a:lvl8pPr>
            <a:lvl9pPr marL="720000" indent="-180000" algn="l" defTabSz="914400" rtl="0" eaLnBrk="1" latinLnBrk="0" hangingPunct="1">
              <a:spcBef>
                <a:spcPts val="300"/>
              </a:spcBef>
              <a:spcAft>
                <a:spcPts val="300"/>
              </a:spcAft>
              <a:buFontTx/>
              <a:buBlip>
                <a:blip r:embed="rId7"/>
              </a:buBlip>
              <a:defRPr sz="1400" kern="1200">
                <a:solidFill>
                  <a:schemeClr val="accent1"/>
                </a:solidFill>
                <a:latin typeface="+mn-lt"/>
                <a:ea typeface="+mn-ea"/>
                <a:cs typeface="+mn-cs"/>
              </a:defRPr>
            </a:lvl9pPr>
          </a:lstStyle>
          <a:p>
            <a:pPr marL="270000" lvl="1" indent="-270000">
              <a:spcAft>
                <a:spcPts val="600"/>
              </a:spcAft>
            </a:pPr>
            <a:r>
              <a:rPr lang="en-US" sz="1200" dirty="0"/>
              <a:t>Global kick off</a:t>
            </a:r>
          </a:p>
          <a:p>
            <a:pPr marL="270000" lvl="1" indent="-270000">
              <a:spcAft>
                <a:spcPts val="600"/>
              </a:spcAft>
            </a:pPr>
            <a:r>
              <a:rPr lang="en-US" sz="1200" dirty="0"/>
              <a:t>Global feasibility team offer the recommended site and PI list</a:t>
            </a:r>
          </a:p>
        </p:txBody>
      </p:sp>
      <p:sp>
        <p:nvSpPr>
          <p:cNvPr id="45" name="Text Placeholder 12"/>
          <p:cNvSpPr txBox="1">
            <a:spLocks/>
          </p:cNvSpPr>
          <p:nvPr/>
        </p:nvSpPr>
        <p:spPr bwMode="gray">
          <a:xfrm>
            <a:off x="4917061" y="1791773"/>
            <a:ext cx="3948833" cy="1225334"/>
          </a:xfrm>
          <a:prstGeom prst="rect">
            <a:avLst/>
          </a:prstGeom>
        </p:spPr>
        <p:txBody>
          <a:bodyPr lIns="108000" tIns="0" rIns="108000" bIns="0"/>
          <a:lstStyle>
            <a:lvl1pPr marL="0" indent="0" algn="l" defTabSz="914400" rtl="0" eaLnBrk="1" latinLnBrk="0" hangingPunct="1">
              <a:spcBef>
                <a:spcPts val="1200"/>
              </a:spcBef>
              <a:spcAft>
                <a:spcPts val="300"/>
              </a:spcAft>
              <a:buFont typeface="Arial" panose="020B0604020202020204" pitchFamily="34" charset="0"/>
              <a:buNone/>
              <a:defRPr sz="1400" kern="1200">
                <a:solidFill>
                  <a:schemeClr val="accent1"/>
                </a:solidFill>
                <a:latin typeface="+mn-lt"/>
                <a:ea typeface="+mn-ea"/>
                <a:cs typeface="+mn-cs"/>
              </a:defRPr>
            </a:lvl1pPr>
            <a:lvl2pPr marL="180000" indent="-180000" algn="l" defTabSz="914400" rtl="0" eaLnBrk="1" latinLnBrk="0" hangingPunct="1">
              <a:spcBef>
                <a:spcPts val="300"/>
              </a:spcBef>
              <a:spcAft>
                <a:spcPts val="300"/>
              </a:spcAft>
              <a:buFontTx/>
              <a:buBlip>
                <a:blip r:embed="rId4"/>
              </a:buBlip>
              <a:defRPr sz="1400" kern="1200">
                <a:solidFill>
                  <a:schemeClr val="accent1"/>
                </a:solidFill>
                <a:latin typeface="+mn-lt"/>
                <a:ea typeface="+mn-ea"/>
                <a:cs typeface="+mn-cs"/>
              </a:defRPr>
            </a:lvl2pPr>
            <a:lvl3pPr marL="360000" indent="-180000" algn="l" defTabSz="914400" rtl="0" eaLnBrk="1" latinLnBrk="0" hangingPunct="1">
              <a:spcBef>
                <a:spcPts val="300"/>
              </a:spcBef>
              <a:spcAft>
                <a:spcPts val="300"/>
              </a:spcAft>
              <a:buFontTx/>
              <a:buBlip>
                <a:blip r:embed="rId5"/>
              </a:buBlip>
              <a:defRPr sz="1400" kern="1200">
                <a:solidFill>
                  <a:schemeClr val="accent1"/>
                </a:solidFill>
                <a:latin typeface="+mn-lt"/>
                <a:ea typeface="+mn-ea"/>
                <a:cs typeface="+mn-cs"/>
              </a:defRPr>
            </a:lvl3pPr>
            <a:lvl4pPr marL="540000" indent="-180000" algn="l" defTabSz="914400" rtl="0" eaLnBrk="1" latinLnBrk="0" hangingPunct="1">
              <a:spcBef>
                <a:spcPts val="300"/>
              </a:spcBef>
              <a:spcAft>
                <a:spcPts val="300"/>
              </a:spcAft>
              <a:buFontTx/>
              <a:buBlip>
                <a:blip r:embed="rId6"/>
              </a:buBlip>
              <a:defRPr sz="1400" kern="1200">
                <a:solidFill>
                  <a:schemeClr val="accent1"/>
                </a:solidFill>
                <a:latin typeface="+mn-lt"/>
                <a:ea typeface="+mn-ea"/>
                <a:cs typeface="+mn-cs"/>
              </a:defRPr>
            </a:lvl4pPr>
            <a:lvl5pPr marL="720000" indent="-180000" algn="l" defTabSz="914400" rtl="0" eaLnBrk="1" latinLnBrk="0" hangingPunct="1">
              <a:spcBef>
                <a:spcPts val="300"/>
              </a:spcBef>
              <a:spcAft>
                <a:spcPts val="300"/>
              </a:spcAft>
              <a:buFontTx/>
              <a:buBlip>
                <a:blip r:embed="rId7"/>
              </a:buBlip>
              <a:defRPr sz="1400" kern="1200">
                <a:solidFill>
                  <a:schemeClr val="accent1"/>
                </a:solidFill>
                <a:latin typeface="+mn-lt"/>
                <a:ea typeface="+mn-ea"/>
                <a:cs typeface="+mn-cs"/>
              </a:defRPr>
            </a:lvl5pPr>
            <a:lvl6pPr marL="720000" indent="-180000" algn="l" defTabSz="914400" rtl="0" eaLnBrk="1" latinLnBrk="0" hangingPunct="1">
              <a:spcBef>
                <a:spcPts val="300"/>
              </a:spcBef>
              <a:spcAft>
                <a:spcPts val="300"/>
              </a:spcAft>
              <a:buFontTx/>
              <a:buBlip>
                <a:blip r:embed="rId7"/>
              </a:buBlip>
              <a:defRPr sz="1400" kern="1200">
                <a:solidFill>
                  <a:schemeClr val="accent1"/>
                </a:solidFill>
                <a:latin typeface="+mn-lt"/>
                <a:ea typeface="+mn-ea"/>
                <a:cs typeface="+mn-cs"/>
              </a:defRPr>
            </a:lvl6pPr>
            <a:lvl7pPr marL="720000" indent="-180000" algn="l" defTabSz="914400" rtl="0" eaLnBrk="1" latinLnBrk="0" hangingPunct="1">
              <a:spcBef>
                <a:spcPts val="300"/>
              </a:spcBef>
              <a:spcAft>
                <a:spcPts val="300"/>
              </a:spcAft>
              <a:buFontTx/>
              <a:buBlip>
                <a:blip r:embed="rId7"/>
              </a:buBlip>
              <a:defRPr sz="1400" kern="1200">
                <a:solidFill>
                  <a:schemeClr val="accent1"/>
                </a:solidFill>
                <a:latin typeface="+mn-lt"/>
                <a:ea typeface="+mn-ea"/>
                <a:cs typeface="+mn-cs"/>
              </a:defRPr>
            </a:lvl7pPr>
            <a:lvl8pPr marL="720000" indent="-180000" algn="l" defTabSz="914400" rtl="0" eaLnBrk="1" latinLnBrk="0" hangingPunct="1">
              <a:spcBef>
                <a:spcPts val="300"/>
              </a:spcBef>
              <a:spcAft>
                <a:spcPts val="300"/>
              </a:spcAft>
              <a:buFontTx/>
              <a:buBlip>
                <a:blip r:embed="rId7"/>
              </a:buBlip>
              <a:defRPr sz="1400" kern="1200">
                <a:solidFill>
                  <a:schemeClr val="accent1"/>
                </a:solidFill>
                <a:latin typeface="+mn-lt"/>
                <a:ea typeface="+mn-ea"/>
                <a:cs typeface="+mn-cs"/>
              </a:defRPr>
            </a:lvl8pPr>
            <a:lvl9pPr marL="720000" indent="-180000" algn="l" defTabSz="914400" rtl="0" eaLnBrk="1" latinLnBrk="0" hangingPunct="1">
              <a:spcBef>
                <a:spcPts val="300"/>
              </a:spcBef>
              <a:spcAft>
                <a:spcPts val="300"/>
              </a:spcAft>
              <a:buFontTx/>
              <a:buBlip>
                <a:blip r:embed="rId7"/>
              </a:buBlip>
              <a:defRPr sz="1400" kern="1200">
                <a:solidFill>
                  <a:schemeClr val="accent1"/>
                </a:solidFill>
                <a:latin typeface="+mn-lt"/>
                <a:ea typeface="+mn-ea"/>
                <a:cs typeface="+mn-cs"/>
              </a:defRPr>
            </a:lvl9pPr>
          </a:lstStyle>
          <a:p>
            <a:pPr marL="270000" lvl="1" indent="-270000">
              <a:spcAft>
                <a:spcPts val="600"/>
              </a:spcAft>
            </a:pPr>
            <a:r>
              <a:rPr lang="en-US" sz="1200" dirty="0"/>
              <a:t>CLM refer to historical sites,</a:t>
            </a:r>
            <a:r>
              <a:rPr lang="zh-CN" altLang="en-US" sz="1200" dirty="0"/>
              <a:t> </a:t>
            </a:r>
            <a:r>
              <a:rPr lang="en-US" altLang="zh-CN" sz="1200" dirty="0"/>
              <a:t>CDE</a:t>
            </a:r>
            <a:r>
              <a:rPr lang="zh-CN" altLang="en-US" sz="1200" dirty="0"/>
              <a:t> </a:t>
            </a:r>
            <a:r>
              <a:rPr lang="en-US" altLang="zh-CN" sz="1200" dirty="0"/>
              <a:t>posting</a:t>
            </a:r>
            <a:r>
              <a:rPr lang="zh-CN" altLang="en-US" sz="1200" dirty="0"/>
              <a:t> </a:t>
            </a:r>
            <a:r>
              <a:rPr lang="en-US" altLang="zh-CN" sz="1200" dirty="0"/>
              <a:t>and</a:t>
            </a:r>
            <a:r>
              <a:rPr lang="zh-CN" altLang="en-US" sz="1200" dirty="0"/>
              <a:t> </a:t>
            </a:r>
            <a:r>
              <a:rPr lang="en-US" altLang="zh-CN" sz="1200" dirty="0" err="1"/>
              <a:t>Citeline</a:t>
            </a:r>
            <a:r>
              <a:rPr lang="en-US" sz="1200" dirty="0"/>
              <a:t> to filter out the eligible and highly collaborated sites and PIs</a:t>
            </a:r>
          </a:p>
          <a:p>
            <a:pPr marL="270000" lvl="1" indent="-270000">
              <a:spcAft>
                <a:spcPts val="600"/>
              </a:spcAft>
            </a:pPr>
            <a:r>
              <a:rPr lang="en-US" sz="1200" dirty="0"/>
              <a:t>Site feasibility –survey via ISA (and </a:t>
            </a:r>
            <a:r>
              <a:rPr lang="en-US" sz="1200" dirty="0" err="1"/>
              <a:t>iHUB</a:t>
            </a:r>
            <a:r>
              <a:rPr lang="en-US" sz="1200" dirty="0"/>
              <a:t>)</a:t>
            </a:r>
          </a:p>
          <a:p>
            <a:pPr marL="270000" lvl="1" indent="-270000">
              <a:spcAft>
                <a:spcPts val="600"/>
              </a:spcAft>
            </a:pPr>
            <a:r>
              <a:rPr lang="en-US" sz="1200" dirty="0"/>
              <a:t>Finalize the site selection and distribute to CRA team</a:t>
            </a:r>
          </a:p>
          <a:p>
            <a:pPr marL="270000" lvl="1" indent="-270000">
              <a:spcAft>
                <a:spcPts val="600"/>
              </a:spcAft>
            </a:pPr>
            <a:r>
              <a:rPr lang="en-US" sz="1200" dirty="0"/>
              <a:t>Plan for patient recruitment strategy and contract  </a:t>
            </a:r>
          </a:p>
        </p:txBody>
      </p:sp>
      <p:sp>
        <p:nvSpPr>
          <p:cNvPr id="46" name="Text Placeholder 12"/>
          <p:cNvSpPr txBox="1">
            <a:spLocks/>
          </p:cNvSpPr>
          <p:nvPr/>
        </p:nvSpPr>
        <p:spPr bwMode="gray">
          <a:xfrm>
            <a:off x="9106690" y="1791773"/>
            <a:ext cx="2276030" cy="1225334"/>
          </a:xfrm>
          <a:prstGeom prst="rect">
            <a:avLst/>
          </a:prstGeom>
        </p:spPr>
        <p:txBody>
          <a:bodyPr lIns="108000" tIns="0" rIns="108000" bIns="0"/>
          <a:lstStyle>
            <a:lvl1pPr marL="0" indent="0" algn="l" defTabSz="914400" rtl="0" eaLnBrk="1" latinLnBrk="0" hangingPunct="1">
              <a:spcBef>
                <a:spcPts val="1200"/>
              </a:spcBef>
              <a:spcAft>
                <a:spcPts val="300"/>
              </a:spcAft>
              <a:buFont typeface="Arial" panose="020B0604020202020204" pitchFamily="34" charset="0"/>
              <a:buNone/>
              <a:defRPr sz="1400" kern="1200">
                <a:solidFill>
                  <a:schemeClr val="accent1"/>
                </a:solidFill>
                <a:latin typeface="+mn-lt"/>
                <a:ea typeface="+mn-ea"/>
                <a:cs typeface="+mn-cs"/>
              </a:defRPr>
            </a:lvl1pPr>
            <a:lvl2pPr marL="180000" indent="-180000" algn="l" defTabSz="914400" rtl="0" eaLnBrk="1" latinLnBrk="0" hangingPunct="1">
              <a:spcBef>
                <a:spcPts val="300"/>
              </a:spcBef>
              <a:spcAft>
                <a:spcPts val="300"/>
              </a:spcAft>
              <a:buFontTx/>
              <a:buBlip>
                <a:blip r:embed="rId4"/>
              </a:buBlip>
              <a:defRPr sz="1400" kern="1200">
                <a:solidFill>
                  <a:schemeClr val="accent1"/>
                </a:solidFill>
                <a:latin typeface="+mn-lt"/>
                <a:ea typeface="+mn-ea"/>
                <a:cs typeface="+mn-cs"/>
              </a:defRPr>
            </a:lvl2pPr>
            <a:lvl3pPr marL="360000" indent="-180000" algn="l" defTabSz="914400" rtl="0" eaLnBrk="1" latinLnBrk="0" hangingPunct="1">
              <a:spcBef>
                <a:spcPts val="300"/>
              </a:spcBef>
              <a:spcAft>
                <a:spcPts val="300"/>
              </a:spcAft>
              <a:buFontTx/>
              <a:buBlip>
                <a:blip r:embed="rId5"/>
              </a:buBlip>
              <a:defRPr sz="1400" kern="1200">
                <a:solidFill>
                  <a:schemeClr val="accent1"/>
                </a:solidFill>
                <a:latin typeface="+mn-lt"/>
                <a:ea typeface="+mn-ea"/>
                <a:cs typeface="+mn-cs"/>
              </a:defRPr>
            </a:lvl3pPr>
            <a:lvl4pPr marL="540000" indent="-180000" algn="l" defTabSz="914400" rtl="0" eaLnBrk="1" latinLnBrk="0" hangingPunct="1">
              <a:spcBef>
                <a:spcPts val="300"/>
              </a:spcBef>
              <a:spcAft>
                <a:spcPts val="300"/>
              </a:spcAft>
              <a:buFontTx/>
              <a:buBlip>
                <a:blip r:embed="rId6"/>
              </a:buBlip>
              <a:defRPr sz="1400" kern="1200">
                <a:solidFill>
                  <a:schemeClr val="accent1"/>
                </a:solidFill>
                <a:latin typeface="+mn-lt"/>
                <a:ea typeface="+mn-ea"/>
                <a:cs typeface="+mn-cs"/>
              </a:defRPr>
            </a:lvl4pPr>
            <a:lvl5pPr marL="720000" indent="-180000" algn="l" defTabSz="914400" rtl="0" eaLnBrk="1" latinLnBrk="0" hangingPunct="1">
              <a:spcBef>
                <a:spcPts val="300"/>
              </a:spcBef>
              <a:spcAft>
                <a:spcPts val="300"/>
              </a:spcAft>
              <a:buFontTx/>
              <a:buBlip>
                <a:blip r:embed="rId7"/>
              </a:buBlip>
              <a:defRPr sz="1400" kern="1200">
                <a:solidFill>
                  <a:schemeClr val="accent1"/>
                </a:solidFill>
                <a:latin typeface="+mn-lt"/>
                <a:ea typeface="+mn-ea"/>
                <a:cs typeface="+mn-cs"/>
              </a:defRPr>
            </a:lvl5pPr>
            <a:lvl6pPr marL="720000" indent="-180000" algn="l" defTabSz="914400" rtl="0" eaLnBrk="1" latinLnBrk="0" hangingPunct="1">
              <a:spcBef>
                <a:spcPts val="300"/>
              </a:spcBef>
              <a:spcAft>
                <a:spcPts val="300"/>
              </a:spcAft>
              <a:buFontTx/>
              <a:buBlip>
                <a:blip r:embed="rId7"/>
              </a:buBlip>
              <a:defRPr sz="1400" kern="1200">
                <a:solidFill>
                  <a:schemeClr val="accent1"/>
                </a:solidFill>
                <a:latin typeface="+mn-lt"/>
                <a:ea typeface="+mn-ea"/>
                <a:cs typeface="+mn-cs"/>
              </a:defRPr>
            </a:lvl6pPr>
            <a:lvl7pPr marL="720000" indent="-180000" algn="l" defTabSz="914400" rtl="0" eaLnBrk="1" latinLnBrk="0" hangingPunct="1">
              <a:spcBef>
                <a:spcPts val="300"/>
              </a:spcBef>
              <a:spcAft>
                <a:spcPts val="300"/>
              </a:spcAft>
              <a:buFontTx/>
              <a:buBlip>
                <a:blip r:embed="rId7"/>
              </a:buBlip>
              <a:defRPr sz="1400" kern="1200">
                <a:solidFill>
                  <a:schemeClr val="accent1"/>
                </a:solidFill>
                <a:latin typeface="+mn-lt"/>
                <a:ea typeface="+mn-ea"/>
                <a:cs typeface="+mn-cs"/>
              </a:defRPr>
            </a:lvl7pPr>
            <a:lvl8pPr marL="720000" indent="-180000" algn="l" defTabSz="914400" rtl="0" eaLnBrk="1" latinLnBrk="0" hangingPunct="1">
              <a:spcBef>
                <a:spcPts val="300"/>
              </a:spcBef>
              <a:spcAft>
                <a:spcPts val="300"/>
              </a:spcAft>
              <a:buFontTx/>
              <a:buBlip>
                <a:blip r:embed="rId7"/>
              </a:buBlip>
              <a:defRPr sz="1400" kern="1200">
                <a:solidFill>
                  <a:schemeClr val="accent1"/>
                </a:solidFill>
                <a:latin typeface="+mn-lt"/>
                <a:ea typeface="+mn-ea"/>
                <a:cs typeface="+mn-cs"/>
              </a:defRPr>
            </a:lvl8pPr>
            <a:lvl9pPr marL="720000" indent="-180000" algn="l" defTabSz="914400" rtl="0" eaLnBrk="1" latinLnBrk="0" hangingPunct="1">
              <a:spcBef>
                <a:spcPts val="300"/>
              </a:spcBef>
              <a:spcAft>
                <a:spcPts val="300"/>
              </a:spcAft>
              <a:buFontTx/>
              <a:buBlip>
                <a:blip r:embed="rId7"/>
              </a:buBlip>
              <a:defRPr sz="1400" kern="1200">
                <a:solidFill>
                  <a:schemeClr val="accent1"/>
                </a:solidFill>
                <a:latin typeface="+mn-lt"/>
                <a:ea typeface="+mn-ea"/>
                <a:cs typeface="+mn-cs"/>
              </a:defRPr>
            </a:lvl9pPr>
          </a:lstStyle>
          <a:p>
            <a:pPr marL="270000" lvl="1" indent="-270000">
              <a:spcAft>
                <a:spcPts val="600"/>
              </a:spcAft>
            </a:pPr>
            <a:r>
              <a:rPr lang="en-US" sz="1200" dirty="0"/>
              <a:t>CLM monitor the recruitment status with CRA/CRC</a:t>
            </a:r>
          </a:p>
          <a:p>
            <a:pPr marL="270000" lvl="1" indent="-270000">
              <a:spcAft>
                <a:spcPts val="600"/>
              </a:spcAft>
            </a:pPr>
            <a:r>
              <a:rPr lang="en-US" sz="1200" dirty="0"/>
              <a:t>Suggest if any deviation from the plan, e.g. PRO, new sites, or sites closing </a:t>
            </a:r>
          </a:p>
        </p:txBody>
      </p:sp>
      <p:sp>
        <p:nvSpPr>
          <p:cNvPr id="47" name="Text Placeholder 12"/>
          <p:cNvSpPr txBox="1">
            <a:spLocks/>
          </p:cNvSpPr>
          <p:nvPr/>
        </p:nvSpPr>
        <p:spPr bwMode="gray">
          <a:xfrm>
            <a:off x="2765272" y="4735744"/>
            <a:ext cx="3516263" cy="1693319"/>
          </a:xfrm>
          <a:prstGeom prst="rect">
            <a:avLst/>
          </a:prstGeom>
        </p:spPr>
        <p:txBody>
          <a:bodyPr lIns="108000" tIns="0" rIns="108000" bIns="0" anchor="b"/>
          <a:lstStyle>
            <a:lvl1pPr marL="0" indent="0" algn="l" defTabSz="914400" rtl="0" eaLnBrk="1" latinLnBrk="0" hangingPunct="1">
              <a:spcBef>
                <a:spcPts val="1200"/>
              </a:spcBef>
              <a:spcAft>
                <a:spcPts val="300"/>
              </a:spcAft>
              <a:buFont typeface="Arial" panose="020B0604020202020204" pitchFamily="34" charset="0"/>
              <a:buNone/>
              <a:defRPr sz="1400" kern="1200">
                <a:solidFill>
                  <a:schemeClr val="accent1"/>
                </a:solidFill>
                <a:latin typeface="+mn-lt"/>
                <a:ea typeface="+mn-ea"/>
                <a:cs typeface="+mn-cs"/>
              </a:defRPr>
            </a:lvl1pPr>
            <a:lvl2pPr marL="180000" indent="-180000" algn="l" defTabSz="914400" rtl="0" eaLnBrk="1" latinLnBrk="0" hangingPunct="1">
              <a:spcBef>
                <a:spcPts val="300"/>
              </a:spcBef>
              <a:spcAft>
                <a:spcPts val="300"/>
              </a:spcAft>
              <a:buFontTx/>
              <a:buBlip>
                <a:blip r:embed="rId4"/>
              </a:buBlip>
              <a:defRPr sz="1400" kern="1200">
                <a:solidFill>
                  <a:schemeClr val="accent1"/>
                </a:solidFill>
                <a:latin typeface="+mn-lt"/>
                <a:ea typeface="+mn-ea"/>
                <a:cs typeface="+mn-cs"/>
              </a:defRPr>
            </a:lvl2pPr>
            <a:lvl3pPr marL="360000" indent="-180000" algn="l" defTabSz="914400" rtl="0" eaLnBrk="1" latinLnBrk="0" hangingPunct="1">
              <a:spcBef>
                <a:spcPts val="300"/>
              </a:spcBef>
              <a:spcAft>
                <a:spcPts val="300"/>
              </a:spcAft>
              <a:buFontTx/>
              <a:buBlip>
                <a:blip r:embed="rId5"/>
              </a:buBlip>
              <a:defRPr sz="1400" kern="1200">
                <a:solidFill>
                  <a:schemeClr val="accent1"/>
                </a:solidFill>
                <a:latin typeface="+mn-lt"/>
                <a:ea typeface="+mn-ea"/>
                <a:cs typeface="+mn-cs"/>
              </a:defRPr>
            </a:lvl3pPr>
            <a:lvl4pPr marL="540000" indent="-180000" algn="l" defTabSz="914400" rtl="0" eaLnBrk="1" latinLnBrk="0" hangingPunct="1">
              <a:spcBef>
                <a:spcPts val="300"/>
              </a:spcBef>
              <a:spcAft>
                <a:spcPts val="300"/>
              </a:spcAft>
              <a:buFontTx/>
              <a:buBlip>
                <a:blip r:embed="rId6"/>
              </a:buBlip>
              <a:defRPr sz="1400" kern="1200">
                <a:solidFill>
                  <a:schemeClr val="accent1"/>
                </a:solidFill>
                <a:latin typeface="+mn-lt"/>
                <a:ea typeface="+mn-ea"/>
                <a:cs typeface="+mn-cs"/>
              </a:defRPr>
            </a:lvl4pPr>
            <a:lvl5pPr marL="720000" indent="-180000" algn="l" defTabSz="914400" rtl="0" eaLnBrk="1" latinLnBrk="0" hangingPunct="1">
              <a:spcBef>
                <a:spcPts val="300"/>
              </a:spcBef>
              <a:spcAft>
                <a:spcPts val="300"/>
              </a:spcAft>
              <a:buFontTx/>
              <a:buBlip>
                <a:blip r:embed="rId7"/>
              </a:buBlip>
              <a:defRPr sz="1400" kern="1200">
                <a:solidFill>
                  <a:schemeClr val="accent1"/>
                </a:solidFill>
                <a:latin typeface="+mn-lt"/>
                <a:ea typeface="+mn-ea"/>
                <a:cs typeface="+mn-cs"/>
              </a:defRPr>
            </a:lvl5pPr>
            <a:lvl6pPr marL="720000" indent="-180000" algn="l" defTabSz="914400" rtl="0" eaLnBrk="1" latinLnBrk="0" hangingPunct="1">
              <a:spcBef>
                <a:spcPts val="300"/>
              </a:spcBef>
              <a:spcAft>
                <a:spcPts val="300"/>
              </a:spcAft>
              <a:buFontTx/>
              <a:buBlip>
                <a:blip r:embed="rId7"/>
              </a:buBlip>
              <a:defRPr sz="1400" kern="1200">
                <a:solidFill>
                  <a:schemeClr val="accent1"/>
                </a:solidFill>
                <a:latin typeface="+mn-lt"/>
                <a:ea typeface="+mn-ea"/>
                <a:cs typeface="+mn-cs"/>
              </a:defRPr>
            </a:lvl6pPr>
            <a:lvl7pPr marL="720000" indent="-180000" algn="l" defTabSz="914400" rtl="0" eaLnBrk="1" latinLnBrk="0" hangingPunct="1">
              <a:spcBef>
                <a:spcPts val="300"/>
              </a:spcBef>
              <a:spcAft>
                <a:spcPts val="300"/>
              </a:spcAft>
              <a:buFontTx/>
              <a:buBlip>
                <a:blip r:embed="rId7"/>
              </a:buBlip>
              <a:defRPr sz="1400" kern="1200">
                <a:solidFill>
                  <a:schemeClr val="accent1"/>
                </a:solidFill>
                <a:latin typeface="+mn-lt"/>
                <a:ea typeface="+mn-ea"/>
                <a:cs typeface="+mn-cs"/>
              </a:defRPr>
            </a:lvl7pPr>
            <a:lvl8pPr marL="720000" indent="-180000" algn="l" defTabSz="914400" rtl="0" eaLnBrk="1" latinLnBrk="0" hangingPunct="1">
              <a:spcBef>
                <a:spcPts val="300"/>
              </a:spcBef>
              <a:spcAft>
                <a:spcPts val="300"/>
              </a:spcAft>
              <a:buFontTx/>
              <a:buBlip>
                <a:blip r:embed="rId7"/>
              </a:buBlip>
              <a:defRPr sz="1400" kern="1200">
                <a:solidFill>
                  <a:schemeClr val="accent1"/>
                </a:solidFill>
                <a:latin typeface="+mn-lt"/>
                <a:ea typeface="+mn-ea"/>
                <a:cs typeface="+mn-cs"/>
              </a:defRPr>
            </a:lvl8pPr>
            <a:lvl9pPr marL="720000" indent="-180000" algn="l" defTabSz="914400" rtl="0" eaLnBrk="1" latinLnBrk="0" hangingPunct="1">
              <a:spcBef>
                <a:spcPts val="300"/>
              </a:spcBef>
              <a:spcAft>
                <a:spcPts val="300"/>
              </a:spcAft>
              <a:buFontTx/>
              <a:buBlip>
                <a:blip r:embed="rId7"/>
              </a:buBlip>
              <a:defRPr sz="1400" kern="1200">
                <a:solidFill>
                  <a:schemeClr val="accent1"/>
                </a:solidFill>
                <a:latin typeface="+mn-lt"/>
                <a:ea typeface="+mn-ea"/>
                <a:cs typeface="+mn-cs"/>
              </a:defRPr>
            </a:lvl9pPr>
          </a:lstStyle>
          <a:p>
            <a:pPr marL="270000" lvl="1" indent="-270000">
              <a:spcAft>
                <a:spcPts val="600"/>
              </a:spcAft>
            </a:pPr>
            <a:r>
              <a:rPr lang="en-US" sz="1200" dirty="0"/>
              <a:t>Protocol review </a:t>
            </a:r>
          </a:p>
          <a:p>
            <a:pPr marL="270000" lvl="1" indent="-270000">
              <a:spcAft>
                <a:spcPts val="600"/>
              </a:spcAft>
            </a:pPr>
            <a:r>
              <a:rPr lang="en-US" sz="1200" dirty="0"/>
              <a:t>Leading PI selection with desk research on relevant knowledge regarding360 info, e.g. disease, study, pipeline, literature, other trials</a:t>
            </a:r>
          </a:p>
          <a:p>
            <a:pPr marL="270000" lvl="1" indent="-270000">
              <a:spcAft>
                <a:spcPts val="600"/>
              </a:spcAft>
            </a:pPr>
            <a:r>
              <a:rPr lang="en-US" sz="1200" dirty="0"/>
              <a:t>CLM SSV and f2f talk with PI</a:t>
            </a:r>
          </a:p>
          <a:p>
            <a:pPr marL="270000" lvl="1" indent="-270000">
              <a:spcAft>
                <a:spcPts val="600"/>
              </a:spcAft>
            </a:pPr>
            <a:r>
              <a:rPr lang="en-US" sz="1200" dirty="0"/>
              <a:t>Protocol feasibility – survey via ISA</a:t>
            </a:r>
          </a:p>
        </p:txBody>
      </p:sp>
      <p:sp>
        <p:nvSpPr>
          <p:cNvPr id="48" name="Text Placeholder 12"/>
          <p:cNvSpPr txBox="1">
            <a:spLocks/>
          </p:cNvSpPr>
          <p:nvPr/>
        </p:nvSpPr>
        <p:spPr bwMode="gray">
          <a:xfrm>
            <a:off x="6998895" y="5149411"/>
            <a:ext cx="3139383" cy="1225334"/>
          </a:xfrm>
          <a:prstGeom prst="rect">
            <a:avLst/>
          </a:prstGeom>
        </p:spPr>
        <p:txBody>
          <a:bodyPr lIns="108000" tIns="0" rIns="108000" bIns="0" anchor="b"/>
          <a:lstStyle>
            <a:lvl1pPr marL="0" indent="0" algn="l" defTabSz="914400" rtl="0" eaLnBrk="1" latinLnBrk="0" hangingPunct="1">
              <a:spcBef>
                <a:spcPts val="1200"/>
              </a:spcBef>
              <a:spcAft>
                <a:spcPts val="300"/>
              </a:spcAft>
              <a:buFont typeface="Arial" panose="020B0604020202020204" pitchFamily="34" charset="0"/>
              <a:buNone/>
              <a:defRPr sz="1400" kern="1200">
                <a:solidFill>
                  <a:schemeClr val="accent1"/>
                </a:solidFill>
                <a:latin typeface="+mn-lt"/>
                <a:ea typeface="+mn-ea"/>
                <a:cs typeface="+mn-cs"/>
              </a:defRPr>
            </a:lvl1pPr>
            <a:lvl2pPr marL="180000" indent="-180000" algn="l" defTabSz="914400" rtl="0" eaLnBrk="1" latinLnBrk="0" hangingPunct="1">
              <a:spcBef>
                <a:spcPts val="300"/>
              </a:spcBef>
              <a:spcAft>
                <a:spcPts val="300"/>
              </a:spcAft>
              <a:buFontTx/>
              <a:buBlip>
                <a:blip r:embed="rId4"/>
              </a:buBlip>
              <a:defRPr sz="1400" kern="1200">
                <a:solidFill>
                  <a:schemeClr val="accent1"/>
                </a:solidFill>
                <a:latin typeface="+mn-lt"/>
                <a:ea typeface="+mn-ea"/>
                <a:cs typeface="+mn-cs"/>
              </a:defRPr>
            </a:lvl2pPr>
            <a:lvl3pPr marL="360000" indent="-180000" algn="l" defTabSz="914400" rtl="0" eaLnBrk="1" latinLnBrk="0" hangingPunct="1">
              <a:spcBef>
                <a:spcPts val="300"/>
              </a:spcBef>
              <a:spcAft>
                <a:spcPts val="300"/>
              </a:spcAft>
              <a:buFontTx/>
              <a:buBlip>
                <a:blip r:embed="rId5"/>
              </a:buBlip>
              <a:defRPr sz="1400" kern="1200">
                <a:solidFill>
                  <a:schemeClr val="accent1"/>
                </a:solidFill>
                <a:latin typeface="+mn-lt"/>
                <a:ea typeface="+mn-ea"/>
                <a:cs typeface="+mn-cs"/>
              </a:defRPr>
            </a:lvl3pPr>
            <a:lvl4pPr marL="540000" indent="-180000" algn="l" defTabSz="914400" rtl="0" eaLnBrk="1" latinLnBrk="0" hangingPunct="1">
              <a:spcBef>
                <a:spcPts val="300"/>
              </a:spcBef>
              <a:spcAft>
                <a:spcPts val="300"/>
              </a:spcAft>
              <a:buFontTx/>
              <a:buBlip>
                <a:blip r:embed="rId6"/>
              </a:buBlip>
              <a:defRPr sz="1400" kern="1200">
                <a:solidFill>
                  <a:schemeClr val="accent1"/>
                </a:solidFill>
                <a:latin typeface="+mn-lt"/>
                <a:ea typeface="+mn-ea"/>
                <a:cs typeface="+mn-cs"/>
              </a:defRPr>
            </a:lvl4pPr>
            <a:lvl5pPr marL="720000" indent="-180000" algn="l" defTabSz="914400" rtl="0" eaLnBrk="1" latinLnBrk="0" hangingPunct="1">
              <a:spcBef>
                <a:spcPts val="300"/>
              </a:spcBef>
              <a:spcAft>
                <a:spcPts val="300"/>
              </a:spcAft>
              <a:buFontTx/>
              <a:buBlip>
                <a:blip r:embed="rId7"/>
              </a:buBlip>
              <a:defRPr sz="1400" kern="1200">
                <a:solidFill>
                  <a:schemeClr val="accent1"/>
                </a:solidFill>
                <a:latin typeface="+mn-lt"/>
                <a:ea typeface="+mn-ea"/>
                <a:cs typeface="+mn-cs"/>
              </a:defRPr>
            </a:lvl5pPr>
            <a:lvl6pPr marL="720000" indent="-180000" algn="l" defTabSz="914400" rtl="0" eaLnBrk="1" latinLnBrk="0" hangingPunct="1">
              <a:spcBef>
                <a:spcPts val="300"/>
              </a:spcBef>
              <a:spcAft>
                <a:spcPts val="300"/>
              </a:spcAft>
              <a:buFontTx/>
              <a:buBlip>
                <a:blip r:embed="rId7"/>
              </a:buBlip>
              <a:defRPr sz="1400" kern="1200">
                <a:solidFill>
                  <a:schemeClr val="accent1"/>
                </a:solidFill>
                <a:latin typeface="+mn-lt"/>
                <a:ea typeface="+mn-ea"/>
                <a:cs typeface="+mn-cs"/>
              </a:defRPr>
            </a:lvl6pPr>
            <a:lvl7pPr marL="720000" indent="-180000" algn="l" defTabSz="914400" rtl="0" eaLnBrk="1" latinLnBrk="0" hangingPunct="1">
              <a:spcBef>
                <a:spcPts val="300"/>
              </a:spcBef>
              <a:spcAft>
                <a:spcPts val="300"/>
              </a:spcAft>
              <a:buFontTx/>
              <a:buBlip>
                <a:blip r:embed="rId7"/>
              </a:buBlip>
              <a:defRPr sz="1400" kern="1200">
                <a:solidFill>
                  <a:schemeClr val="accent1"/>
                </a:solidFill>
                <a:latin typeface="+mn-lt"/>
                <a:ea typeface="+mn-ea"/>
                <a:cs typeface="+mn-cs"/>
              </a:defRPr>
            </a:lvl7pPr>
            <a:lvl8pPr marL="720000" indent="-180000" algn="l" defTabSz="914400" rtl="0" eaLnBrk="1" latinLnBrk="0" hangingPunct="1">
              <a:spcBef>
                <a:spcPts val="300"/>
              </a:spcBef>
              <a:spcAft>
                <a:spcPts val="300"/>
              </a:spcAft>
              <a:buFontTx/>
              <a:buBlip>
                <a:blip r:embed="rId7"/>
              </a:buBlip>
              <a:defRPr sz="1400" kern="1200">
                <a:solidFill>
                  <a:schemeClr val="accent1"/>
                </a:solidFill>
                <a:latin typeface="+mn-lt"/>
                <a:ea typeface="+mn-ea"/>
                <a:cs typeface="+mn-cs"/>
              </a:defRPr>
            </a:lvl8pPr>
            <a:lvl9pPr marL="720000" indent="-180000" algn="l" defTabSz="914400" rtl="0" eaLnBrk="1" latinLnBrk="0" hangingPunct="1">
              <a:spcBef>
                <a:spcPts val="300"/>
              </a:spcBef>
              <a:spcAft>
                <a:spcPts val="300"/>
              </a:spcAft>
              <a:buFontTx/>
              <a:buBlip>
                <a:blip r:embed="rId7"/>
              </a:buBlip>
              <a:defRPr sz="1400" kern="1200">
                <a:solidFill>
                  <a:schemeClr val="accent1"/>
                </a:solidFill>
                <a:latin typeface="+mn-lt"/>
                <a:ea typeface="+mn-ea"/>
                <a:cs typeface="+mn-cs"/>
              </a:defRPr>
            </a:lvl9pPr>
          </a:lstStyle>
          <a:p>
            <a:pPr marL="270000" lvl="1" indent="-270000">
              <a:spcAft>
                <a:spcPts val="600"/>
              </a:spcAft>
            </a:pPr>
            <a:endParaRPr lang="en-US" dirty="0"/>
          </a:p>
        </p:txBody>
      </p:sp>
      <p:sp>
        <p:nvSpPr>
          <p:cNvPr id="23" name="Rectangle 4">
            <a:hlinkClick r:id="rId8" action="ppaction://hlinksldjump"/>
            <a:extLst>
              <a:ext uri="{FF2B5EF4-FFF2-40B4-BE49-F238E27FC236}">
                <a16:creationId xmlns:a16="http://schemas.microsoft.com/office/drawing/2014/main" id="{3D280796-D761-454B-B206-C5927C517759}"/>
              </a:ext>
            </a:extLst>
          </p:cNvPr>
          <p:cNvSpPr/>
          <p:nvPr/>
        </p:nvSpPr>
        <p:spPr bwMode="gray">
          <a:xfrm>
            <a:off x="144485" y="1168458"/>
            <a:ext cx="443684" cy="443682"/>
          </a:xfrm>
          <a:prstGeom prst="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ußzeilenplatzhalter 10"/>
          <p:cNvSpPr>
            <a:spLocks noGrp="1"/>
          </p:cNvSpPr>
          <p:nvPr>
            <p:ph type="ftr" sz="quarter" idx="11"/>
          </p:nvPr>
        </p:nvSpPr>
        <p:spPr/>
        <p:txBody>
          <a:bodyPr/>
          <a:lstStyle/>
          <a:p>
            <a:r>
              <a:rPr lang="en-US"/>
              <a:t>/// Bayer 16:9 Template Chart Pool /// August 2019</a:t>
            </a:r>
            <a:endParaRPr lang="en-US" dirty="0"/>
          </a:p>
        </p:txBody>
      </p:sp>
      <p:sp>
        <p:nvSpPr>
          <p:cNvPr id="12" name="Foliennummernplatzhalter 11"/>
          <p:cNvSpPr>
            <a:spLocks noGrp="1"/>
          </p:cNvSpPr>
          <p:nvPr>
            <p:ph type="sldNum" sz="quarter" idx="12"/>
          </p:nvPr>
        </p:nvSpPr>
        <p:spPr/>
        <p:txBody>
          <a:bodyPr/>
          <a:lstStyle/>
          <a:p>
            <a:fld id="{EEAD9179-7A6B-4268-BEB2-F3B8EB06115B}" type="slidenum">
              <a:rPr lang="en-US" smtClean="0"/>
              <a:t>5</a:t>
            </a:fld>
            <a:endParaRPr lang="en-US" dirty="0"/>
          </a:p>
        </p:txBody>
      </p:sp>
      <p:sp>
        <p:nvSpPr>
          <p:cNvPr id="26" name="Text Placeholder 12">
            <a:extLst>
              <a:ext uri="{FF2B5EF4-FFF2-40B4-BE49-F238E27FC236}">
                <a16:creationId xmlns:a16="http://schemas.microsoft.com/office/drawing/2014/main" id="{DB47C113-6A42-42FD-B7D0-918F1BDAB658}"/>
              </a:ext>
            </a:extLst>
          </p:cNvPr>
          <p:cNvSpPr txBox="1">
            <a:spLocks/>
          </p:cNvSpPr>
          <p:nvPr/>
        </p:nvSpPr>
        <p:spPr bwMode="gray">
          <a:xfrm>
            <a:off x="7022728" y="5203729"/>
            <a:ext cx="3139383" cy="1225334"/>
          </a:xfrm>
          <a:prstGeom prst="rect">
            <a:avLst/>
          </a:prstGeom>
        </p:spPr>
        <p:txBody>
          <a:bodyPr lIns="108000" tIns="0" rIns="108000" bIns="0" anchor="b"/>
          <a:lstStyle>
            <a:lvl1pPr marL="0" indent="0" algn="l" defTabSz="914400" rtl="0" eaLnBrk="1" latinLnBrk="0" hangingPunct="1">
              <a:spcBef>
                <a:spcPts val="1200"/>
              </a:spcBef>
              <a:spcAft>
                <a:spcPts val="300"/>
              </a:spcAft>
              <a:buFont typeface="Arial" panose="020B0604020202020204" pitchFamily="34" charset="0"/>
              <a:buNone/>
              <a:defRPr sz="1400" kern="1200">
                <a:solidFill>
                  <a:schemeClr val="accent1"/>
                </a:solidFill>
                <a:latin typeface="+mn-lt"/>
                <a:ea typeface="+mn-ea"/>
                <a:cs typeface="+mn-cs"/>
              </a:defRPr>
            </a:lvl1pPr>
            <a:lvl2pPr marL="180000" indent="-180000" algn="l" defTabSz="914400" rtl="0" eaLnBrk="1" latinLnBrk="0" hangingPunct="1">
              <a:spcBef>
                <a:spcPts val="300"/>
              </a:spcBef>
              <a:spcAft>
                <a:spcPts val="300"/>
              </a:spcAft>
              <a:buFontTx/>
              <a:buBlip>
                <a:blip r:embed="rId4"/>
              </a:buBlip>
              <a:defRPr sz="1400" kern="1200">
                <a:solidFill>
                  <a:schemeClr val="accent1"/>
                </a:solidFill>
                <a:latin typeface="+mn-lt"/>
                <a:ea typeface="+mn-ea"/>
                <a:cs typeface="+mn-cs"/>
              </a:defRPr>
            </a:lvl2pPr>
            <a:lvl3pPr marL="360000" indent="-180000" algn="l" defTabSz="914400" rtl="0" eaLnBrk="1" latinLnBrk="0" hangingPunct="1">
              <a:spcBef>
                <a:spcPts val="300"/>
              </a:spcBef>
              <a:spcAft>
                <a:spcPts val="300"/>
              </a:spcAft>
              <a:buFontTx/>
              <a:buBlip>
                <a:blip r:embed="rId5"/>
              </a:buBlip>
              <a:defRPr sz="1400" kern="1200">
                <a:solidFill>
                  <a:schemeClr val="accent1"/>
                </a:solidFill>
                <a:latin typeface="+mn-lt"/>
                <a:ea typeface="+mn-ea"/>
                <a:cs typeface="+mn-cs"/>
              </a:defRPr>
            </a:lvl3pPr>
            <a:lvl4pPr marL="540000" indent="-180000" algn="l" defTabSz="914400" rtl="0" eaLnBrk="1" latinLnBrk="0" hangingPunct="1">
              <a:spcBef>
                <a:spcPts val="300"/>
              </a:spcBef>
              <a:spcAft>
                <a:spcPts val="300"/>
              </a:spcAft>
              <a:buFontTx/>
              <a:buBlip>
                <a:blip r:embed="rId6"/>
              </a:buBlip>
              <a:defRPr sz="1400" kern="1200">
                <a:solidFill>
                  <a:schemeClr val="accent1"/>
                </a:solidFill>
                <a:latin typeface="+mn-lt"/>
                <a:ea typeface="+mn-ea"/>
                <a:cs typeface="+mn-cs"/>
              </a:defRPr>
            </a:lvl4pPr>
            <a:lvl5pPr marL="720000" indent="-180000" algn="l" defTabSz="914400" rtl="0" eaLnBrk="1" latinLnBrk="0" hangingPunct="1">
              <a:spcBef>
                <a:spcPts val="300"/>
              </a:spcBef>
              <a:spcAft>
                <a:spcPts val="300"/>
              </a:spcAft>
              <a:buFontTx/>
              <a:buBlip>
                <a:blip r:embed="rId7"/>
              </a:buBlip>
              <a:defRPr sz="1400" kern="1200">
                <a:solidFill>
                  <a:schemeClr val="accent1"/>
                </a:solidFill>
                <a:latin typeface="+mn-lt"/>
                <a:ea typeface="+mn-ea"/>
                <a:cs typeface="+mn-cs"/>
              </a:defRPr>
            </a:lvl5pPr>
            <a:lvl6pPr marL="720000" indent="-180000" algn="l" defTabSz="914400" rtl="0" eaLnBrk="1" latinLnBrk="0" hangingPunct="1">
              <a:spcBef>
                <a:spcPts val="300"/>
              </a:spcBef>
              <a:spcAft>
                <a:spcPts val="300"/>
              </a:spcAft>
              <a:buFontTx/>
              <a:buBlip>
                <a:blip r:embed="rId7"/>
              </a:buBlip>
              <a:defRPr sz="1400" kern="1200">
                <a:solidFill>
                  <a:schemeClr val="accent1"/>
                </a:solidFill>
                <a:latin typeface="+mn-lt"/>
                <a:ea typeface="+mn-ea"/>
                <a:cs typeface="+mn-cs"/>
              </a:defRPr>
            </a:lvl6pPr>
            <a:lvl7pPr marL="720000" indent="-180000" algn="l" defTabSz="914400" rtl="0" eaLnBrk="1" latinLnBrk="0" hangingPunct="1">
              <a:spcBef>
                <a:spcPts val="300"/>
              </a:spcBef>
              <a:spcAft>
                <a:spcPts val="300"/>
              </a:spcAft>
              <a:buFontTx/>
              <a:buBlip>
                <a:blip r:embed="rId7"/>
              </a:buBlip>
              <a:defRPr sz="1400" kern="1200">
                <a:solidFill>
                  <a:schemeClr val="accent1"/>
                </a:solidFill>
                <a:latin typeface="+mn-lt"/>
                <a:ea typeface="+mn-ea"/>
                <a:cs typeface="+mn-cs"/>
              </a:defRPr>
            </a:lvl7pPr>
            <a:lvl8pPr marL="720000" indent="-180000" algn="l" defTabSz="914400" rtl="0" eaLnBrk="1" latinLnBrk="0" hangingPunct="1">
              <a:spcBef>
                <a:spcPts val="300"/>
              </a:spcBef>
              <a:spcAft>
                <a:spcPts val="300"/>
              </a:spcAft>
              <a:buFontTx/>
              <a:buBlip>
                <a:blip r:embed="rId7"/>
              </a:buBlip>
              <a:defRPr sz="1400" kern="1200">
                <a:solidFill>
                  <a:schemeClr val="accent1"/>
                </a:solidFill>
                <a:latin typeface="+mn-lt"/>
                <a:ea typeface="+mn-ea"/>
                <a:cs typeface="+mn-cs"/>
              </a:defRPr>
            </a:lvl8pPr>
            <a:lvl9pPr marL="720000" indent="-180000" algn="l" defTabSz="914400" rtl="0" eaLnBrk="1" latinLnBrk="0" hangingPunct="1">
              <a:spcBef>
                <a:spcPts val="300"/>
              </a:spcBef>
              <a:spcAft>
                <a:spcPts val="300"/>
              </a:spcAft>
              <a:buFontTx/>
              <a:buBlip>
                <a:blip r:embed="rId7"/>
              </a:buBlip>
              <a:defRPr sz="1400" kern="1200">
                <a:solidFill>
                  <a:schemeClr val="accent1"/>
                </a:solidFill>
                <a:latin typeface="+mn-lt"/>
                <a:ea typeface="+mn-ea"/>
                <a:cs typeface="+mn-cs"/>
              </a:defRPr>
            </a:lvl9pPr>
          </a:lstStyle>
          <a:p>
            <a:pPr marL="270000" lvl="1" indent="-270000">
              <a:spcAft>
                <a:spcPts val="600"/>
              </a:spcAft>
            </a:pPr>
            <a:r>
              <a:rPr lang="en-US" sz="1200" dirty="0"/>
              <a:t>CRA site visit and collect patient journey, following the checklist by CLM</a:t>
            </a:r>
          </a:p>
          <a:p>
            <a:pPr marL="270000" lvl="1" indent="-270000">
              <a:spcAft>
                <a:spcPts val="600"/>
              </a:spcAft>
            </a:pPr>
            <a:r>
              <a:rPr lang="en-US" sz="1200" dirty="0"/>
              <a:t>SSU</a:t>
            </a:r>
          </a:p>
        </p:txBody>
      </p:sp>
      <p:sp>
        <p:nvSpPr>
          <p:cNvPr id="4" name="Oval 3">
            <a:extLst>
              <a:ext uri="{FF2B5EF4-FFF2-40B4-BE49-F238E27FC236}">
                <a16:creationId xmlns:a16="http://schemas.microsoft.com/office/drawing/2014/main" id="{5B6263F4-BCD7-44B1-9C79-BDC7F92F1ED8}"/>
              </a:ext>
            </a:extLst>
          </p:cNvPr>
          <p:cNvSpPr/>
          <p:nvPr/>
        </p:nvSpPr>
        <p:spPr bwMode="gray">
          <a:xfrm>
            <a:off x="11432415" y="3846443"/>
            <a:ext cx="457200" cy="45720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fontAlgn="auto" hangingPunct="1">
              <a:lnSpc>
                <a:spcPct val="100000"/>
              </a:lnSpc>
              <a:spcBef>
                <a:spcPts val="0"/>
              </a:spcBef>
              <a:spcAft>
                <a:spcPts val="0"/>
              </a:spcAft>
            </a:pPr>
            <a:r>
              <a:rPr lang="en-US" sz="1800" b="0" i="0" u="none" baseline="0" dirty="0">
                <a:solidFill>
                  <a:srgbClr val="FFFFFF"/>
                </a:solidFill>
                <a:latin typeface="Arial" panose="020B0604020202020204" pitchFamily="34" charset="0"/>
              </a:rPr>
              <a:t>…</a:t>
            </a:r>
          </a:p>
        </p:txBody>
      </p:sp>
    </p:spTree>
    <p:custDataLst>
      <p:tags r:id="rId1"/>
    </p:custDataLst>
    <p:extLst>
      <p:ext uri="{BB962C8B-B14F-4D97-AF65-F5344CB8AC3E}">
        <p14:creationId xmlns:p14="http://schemas.microsoft.com/office/powerpoint/2010/main" val="3166437133"/>
      </p:ext>
    </p:extLst>
  </p:cSld>
  <p:clrMapOvr>
    <a:masterClrMapping/>
  </p:clrMapOvr>
  <p:transition spd="med">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32A14FC-79F2-421B-98E7-FB384E807F38}"/>
              </a:ext>
            </a:extLst>
          </p:cNvPr>
          <p:cNvSpPr>
            <a:spLocks noGrp="1"/>
          </p:cNvSpPr>
          <p:nvPr>
            <p:ph type="title"/>
          </p:nvPr>
        </p:nvSpPr>
        <p:spPr/>
        <p:txBody>
          <a:bodyPr/>
          <a:lstStyle/>
          <a:p>
            <a:r>
              <a:rPr lang="en-US" altLang="zh-CN" dirty="0"/>
              <a:t>Current pain points and challenges were visible from team, organization and environment. </a:t>
            </a:r>
            <a:endParaRPr lang="en-US" dirty="0"/>
          </a:p>
        </p:txBody>
      </p:sp>
      <p:sp>
        <p:nvSpPr>
          <p:cNvPr id="4" name="Footer Placeholder 3">
            <a:extLst>
              <a:ext uri="{FF2B5EF4-FFF2-40B4-BE49-F238E27FC236}">
                <a16:creationId xmlns:a16="http://schemas.microsoft.com/office/drawing/2014/main" id="{3DA84F91-5346-42A7-9712-4B2FE6F53A5A}"/>
              </a:ext>
            </a:extLst>
          </p:cNvPr>
          <p:cNvSpPr>
            <a:spLocks noGrp="1"/>
          </p:cNvSpPr>
          <p:nvPr>
            <p:ph type="ftr" sz="quarter" idx="11"/>
          </p:nvPr>
        </p:nvSpPr>
        <p:spPr/>
        <p:txBody>
          <a:bodyPr/>
          <a:lstStyle/>
          <a:p>
            <a:r>
              <a:rPr lang="en-US"/>
              <a:t>/// Bayer 16:9 Template /// September 2018</a:t>
            </a:r>
            <a:endParaRPr lang="en-US" dirty="0"/>
          </a:p>
        </p:txBody>
      </p:sp>
      <p:sp>
        <p:nvSpPr>
          <p:cNvPr id="5" name="Slide Number Placeholder 4">
            <a:extLst>
              <a:ext uri="{FF2B5EF4-FFF2-40B4-BE49-F238E27FC236}">
                <a16:creationId xmlns:a16="http://schemas.microsoft.com/office/drawing/2014/main" id="{BC61712E-7306-4B05-88EB-D8831757545B}"/>
              </a:ext>
            </a:extLst>
          </p:cNvPr>
          <p:cNvSpPr>
            <a:spLocks noGrp="1"/>
          </p:cNvSpPr>
          <p:nvPr>
            <p:ph type="sldNum" sz="quarter" idx="12"/>
          </p:nvPr>
        </p:nvSpPr>
        <p:spPr/>
        <p:txBody>
          <a:bodyPr/>
          <a:lstStyle/>
          <a:p>
            <a:fld id="{EEAD9179-7A6B-4268-BEB2-F3B8EB06115B}" type="slidenum">
              <a:rPr lang="en-US" smtClean="0"/>
              <a:t>6</a:t>
            </a:fld>
            <a:endParaRPr lang="en-US" dirty="0"/>
          </a:p>
        </p:txBody>
      </p:sp>
      <p:sp>
        <p:nvSpPr>
          <p:cNvPr id="6" name="Rectangle 5">
            <a:extLst>
              <a:ext uri="{FF2B5EF4-FFF2-40B4-BE49-F238E27FC236}">
                <a16:creationId xmlns:a16="http://schemas.microsoft.com/office/drawing/2014/main" id="{B6091AD4-1DE6-40C3-91E4-BD86CE107516}"/>
              </a:ext>
            </a:extLst>
          </p:cNvPr>
          <p:cNvSpPr/>
          <p:nvPr/>
        </p:nvSpPr>
        <p:spPr bwMode="gray">
          <a:xfrm>
            <a:off x="4674946" y="2014596"/>
            <a:ext cx="3017520" cy="360576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7" name="Rectangle 6">
            <a:extLst>
              <a:ext uri="{FF2B5EF4-FFF2-40B4-BE49-F238E27FC236}">
                <a16:creationId xmlns:a16="http://schemas.microsoft.com/office/drawing/2014/main" id="{867A3C70-C551-4BE8-B9BC-F7C7032A6B68}"/>
              </a:ext>
            </a:extLst>
          </p:cNvPr>
          <p:cNvSpPr/>
          <p:nvPr/>
        </p:nvSpPr>
        <p:spPr bwMode="gray">
          <a:xfrm>
            <a:off x="8199320" y="1996417"/>
            <a:ext cx="3017520" cy="364618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8" name="Rectangle 7">
            <a:extLst>
              <a:ext uri="{FF2B5EF4-FFF2-40B4-BE49-F238E27FC236}">
                <a16:creationId xmlns:a16="http://schemas.microsoft.com/office/drawing/2014/main" id="{B75D6982-16D1-4C3D-82B3-CDC271537D39}"/>
              </a:ext>
            </a:extLst>
          </p:cNvPr>
          <p:cNvSpPr/>
          <p:nvPr/>
        </p:nvSpPr>
        <p:spPr bwMode="gray">
          <a:xfrm>
            <a:off x="1086684" y="2062360"/>
            <a:ext cx="3017520" cy="349957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9" name="Rectangle 8">
            <a:extLst>
              <a:ext uri="{FF2B5EF4-FFF2-40B4-BE49-F238E27FC236}">
                <a16:creationId xmlns:a16="http://schemas.microsoft.com/office/drawing/2014/main" id="{775B1F73-D863-4237-B0E6-4273F2663FCC}"/>
              </a:ext>
            </a:extLst>
          </p:cNvPr>
          <p:cNvSpPr/>
          <p:nvPr/>
        </p:nvSpPr>
        <p:spPr bwMode="gray">
          <a:xfrm>
            <a:off x="1020405" y="1494383"/>
            <a:ext cx="3108960" cy="526890"/>
          </a:xfrm>
          <a:prstGeom prst="rect">
            <a:avLst/>
          </a:prstGeom>
          <a:ln w="25400" cap="flat" cmpd="sng" algn="ctr">
            <a:solidFill>
              <a:schemeClr val="accent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lIns="576000" rtlCol="0" anchor="ctr"/>
          <a:lstStyle/>
          <a:p>
            <a:r>
              <a:rPr lang="en-US" sz="1200" b="1" dirty="0"/>
              <a:t>Team/People </a:t>
            </a:r>
          </a:p>
        </p:txBody>
      </p:sp>
      <p:sp>
        <p:nvSpPr>
          <p:cNvPr id="11" name="Oval 10">
            <a:extLst>
              <a:ext uri="{FF2B5EF4-FFF2-40B4-BE49-F238E27FC236}">
                <a16:creationId xmlns:a16="http://schemas.microsoft.com/office/drawing/2014/main" id="{DD46ED7B-4D5C-45D7-B3E3-D2467662E03F}"/>
              </a:ext>
            </a:extLst>
          </p:cNvPr>
          <p:cNvSpPr/>
          <p:nvPr/>
        </p:nvSpPr>
        <p:spPr bwMode="gray">
          <a:xfrm>
            <a:off x="864087" y="1433740"/>
            <a:ext cx="670821" cy="648176"/>
          </a:xfrm>
          <a:prstGeom prst="ellipse">
            <a:avLst/>
          </a:prstGeom>
          <a:solidFill>
            <a:schemeClr val="lt1"/>
          </a:solidFill>
          <a:ln w="25400" cap="flat" cmpd="sng" algn="ctr">
            <a:solidFill>
              <a:schemeClr val="accent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14" name="Rectangle 13">
            <a:extLst>
              <a:ext uri="{FF2B5EF4-FFF2-40B4-BE49-F238E27FC236}">
                <a16:creationId xmlns:a16="http://schemas.microsoft.com/office/drawing/2014/main" id="{D4DCEF9C-0BFD-4758-9F14-DAD6BE819AAE}"/>
              </a:ext>
            </a:extLst>
          </p:cNvPr>
          <p:cNvSpPr/>
          <p:nvPr/>
        </p:nvSpPr>
        <p:spPr bwMode="gray">
          <a:xfrm>
            <a:off x="4547393" y="1494383"/>
            <a:ext cx="3108960" cy="526890"/>
          </a:xfrm>
          <a:prstGeom prst="rect">
            <a:avLst/>
          </a:prstGeom>
          <a:ln w="25400" cap="flat" cmpd="sng" algn="ctr">
            <a:solidFill>
              <a:schemeClr val="accent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lIns="576000" rtlCol="0" anchor="ctr"/>
          <a:lstStyle/>
          <a:p>
            <a:r>
              <a:rPr lang="en-US" sz="1200" b="1" dirty="0"/>
              <a:t>Bayer/Global </a:t>
            </a:r>
            <a:endParaRPr lang="en-US" sz="1200" b="1" baseline="30000" dirty="0"/>
          </a:p>
        </p:txBody>
      </p:sp>
      <p:sp>
        <p:nvSpPr>
          <p:cNvPr id="16" name="Oval 15">
            <a:extLst>
              <a:ext uri="{FF2B5EF4-FFF2-40B4-BE49-F238E27FC236}">
                <a16:creationId xmlns:a16="http://schemas.microsoft.com/office/drawing/2014/main" id="{FC840471-37DB-4984-8321-87C489FA79DA}"/>
              </a:ext>
            </a:extLst>
          </p:cNvPr>
          <p:cNvSpPr/>
          <p:nvPr/>
        </p:nvSpPr>
        <p:spPr bwMode="gray">
          <a:xfrm>
            <a:off x="4252578" y="1433740"/>
            <a:ext cx="670821" cy="648176"/>
          </a:xfrm>
          <a:prstGeom prst="ellipse">
            <a:avLst/>
          </a:prstGeom>
          <a:solidFill>
            <a:schemeClr val="lt1"/>
          </a:solidFill>
          <a:ln w="25400" cap="flat" cmpd="sng" algn="ctr">
            <a:solidFill>
              <a:schemeClr val="accent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p>
        </p:txBody>
      </p:sp>
      <p:sp>
        <p:nvSpPr>
          <p:cNvPr id="19" name="Rectangle 18">
            <a:extLst>
              <a:ext uri="{FF2B5EF4-FFF2-40B4-BE49-F238E27FC236}">
                <a16:creationId xmlns:a16="http://schemas.microsoft.com/office/drawing/2014/main" id="{188E0160-DE28-4556-B67B-D5B8C6AC2E4E}"/>
              </a:ext>
            </a:extLst>
          </p:cNvPr>
          <p:cNvSpPr/>
          <p:nvPr/>
        </p:nvSpPr>
        <p:spPr bwMode="gray">
          <a:xfrm>
            <a:off x="8097917" y="1494383"/>
            <a:ext cx="3108960" cy="526890"/>
          </a:xfrm>
          <a:prstGeom prst="rect">
            <a:avLst/>
          </a:prstGeom>
          <a:ln w="25400" cap="flat" cmpd="sng" algn="ctr">
            <a:solidFill>
              <a:schemeClr val="accent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lIns="576000" rtlCol="0" anchor="ctr"/>
          <a:lstStyle/>
          <a:p>
            <a:r>
              <a:rPr lang="en-US" sz="1200" b="1" dirty="0"/>
              <a:t>Environment/China regulation </a:t>
            </a:r>
          </a:p>
        </p:txBody>
      </p:sp>
      <p:sp>
        <p:nvSpPr>
          <p:cNvPr id="21" name="Oval 20">
            <a:extLst>
              <a:ext uri="{FF2B5EF4-FFF2-40B4-BE49-F238E27FC236}">
                <a16:creationId xmlns:a16="http://schemas.microsoft.com/office/drawing/2014/main" id="{4D0938B6-F869-4962-9A73-7AEF243C594C}"/>
              </a:ext>
            </a:extLst>
          </p:cNvPr>
          <p:cNvSpPr/>
          <p:nvPr/>
        </p:nvSpPr>
        <p:spPr bwMode="gray">
          <a:xfrm>
            <a:off x="7949897" y="1433740"/>
            <a:ext cx="670821" cy="648176"/>
          </a:xfrm>
          <a:prstGeom prst="ellipse">
            <a:avLst/>
          </a:prstGeom>
          <a:solidFill>
            <a:schemeClr val="lt1"/>
          </a:solidFill>
          <a:ln w="25400" cap="flat" cmpd="sng" algn="ctr">
            <a:solidFill>
              <a:schemeClr val="accent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30" name="Text Placeholder 12">
            <a:extLst>
              <a:ext uri="{FF2B5EF4-FFF2-40B4-BE49-F238E27FC236}">
                <a16:creationId xmlns:a16="http://schemas.microsoft.com/office/drawing/2014/main" id="{90B872EE-6CF5-40B1-BFDA-005944AA8860}"/>
              </a:ext>
            </a:extLst>
          </p:cNvPr>
          <p:cNvSpPr txBox="1">
            <a:spLocks/>
          </p:cNvSpPr>
          <p:nvPr/>
        </p:nvSpPr>
        <p:spPr bwMode="gray">
          <a:xfrm>
            <a:off x="1151507" y="2157081"/>
            <a:ext cx="2952698" cy="3351937"/>
          </a:xfrm>
          <a:prstGeom prst="rect">
            <a:avLst/>
          </a:prstGeom>
        </p:spPr>
        <p:txBody>
          <a:bodyPr lIns="108000" tIns="0" rIns="108000" bIns="0"/>
          <a:lstStyle>
            <a:lvl1pPr marL="0" indent="0" algn="l" defTabSz="914400" rtl="0" eaLnBrk="1" latinLnBrk="0" hangingPunct="1">
              <a:spcBef>
                <a:spcPts val="1200"/>
              </a:spcBef>
              <a:spcAft>
                <a:spcPts val="300"/>
              </a:spcAft>
              <a:buFont typeface="Arial" panose="020B0604020202020204" pitchFamily="34" charset="0"/>
              <a:buNone/>
              <a:defRPr sz="1400" kern="1200">
                <a:solidFill>
                  <a:schemeClr val="accent1"/>
                </a:solidFill>
                <a:latin typeface="+mn-lt"/>
                <a:ea typeface="+mn-ea"/>
                <a:cs typeface="+mn-cs"/>
              </a:defRPr>
            </a:lvl1pPr>
            <a:lvl2pPr marL="180000" indent="-180000" algn="l" defTabSz="914400" rtl="0" eaLnBrk="1" latinLnBrk="0" hangingPunct="1">
              <a:spcBef>
                <a:spcPts val="300"/>
              </a:spcBef>
              <a:spcAft>
                <a:spcPts val="300"/>
              </a:spcAft>
              <a:buFontTx/>
              <a:buBlip>
                <a:blip r:embed="rId3"/>
              </a:buBlip>
              <a:defRPr sz="1400" kern="1200">
                <a:solidFill>
                  <a:schemeClr val="accent1"/>
                </a:solidFill>
                <a:latin typeface="+mn-lt"/>
                <a:ea typeface="+mn-ea"/>
                <a:cs typeface="+mn-cs"/>
              </a:defRPr>
            </a:lvl2pPr>
            <a:lvl3pPr marL="360000" indent="-180000" algn="l" defTabSz="914400" rtl="0" eaLnBrk="1" latinLnBrk="0" hangingPunct="1">
              <a:spcBef>
                <a:spcPts val="300"/>
              </a:spcBef>
              <a:spcAft>
                <a:spcPts val="300"/>
              </a:spcAft>
              <a:buFontTx/>
              <a:buBlip>
                <a:blip r:embed="rId4"/>
              </a:buBlip>
              <a:defRPr sz="1400" kern="1200">
                <a:solidFill>
                  <a:schemeClr val="accent1"/>
                </a:solidFill>
                <a:latin typeface="+mn-lt"/>
                <a:ea typeface="+mn-ea"/>
                <a:cs typeface="+mn-cs"/>
              </a:defRPr>
            </a:lvl3pPr>
            <a:lvl4pPr marL="540000" indent="-180000" algn="l" defTabSz="914400" rtl="0" eaLnBrk="1" latinLnBrk="0" hangingPunct="1">
              <a:spcBef>
                <a:spcPts val="300"/>
              </a:spcBef>
              <a:spcAft>
                <a:spcPts val="300"/>
              </a:spcAft>
              <a:buFontTx/>
              <a:buBlip>
                <a:blip r:embed="rId5"/>
              </a:buBlip>
              <a:defRPr sz="1400" kern="1200">
                <a:solidFill>
                  <a:schemeClr val="accent1"/>
                </a:solidFill>
                <a:latin typeface="+mn-lt"/>
                <a:ea typeface="+mn-ea"/>
                <a:cs typeface="+mn-cs"/>
              </a:defRPr>
            </a:lvl4pPr>
            <a:lvl5pPr marL="720000" indent="-180000" algn="l" defTabSz="914400" rtl="0" eaLnBrk="1" latinLnBrk="0" hangingPunct="1">
              <a:spcBef>
                <a:spcPts val="300"/>
              </a:spcBef>
              <a:spcAft>
                <a:spcPts val="300"/>
              </a:spcAft>
              <a:buFontTx/>
              <a:buBlip>
                <a:blip r:embed="rId6"/>
              </a:buBlip>
              <a:defRPr sz="1400" kern="1200">
                <a:solidFill>
                  <a:schemeClr val="accent1"/>
                </a:solidFill>
                <a:latin typeface="+mn-lt"/>
                <a:ea typeface="+mn-ea"/>
                <a:cs typeface="+mn-cs"/>
              </a:defRPr>
            </a:lvl5pPr>
            <a:lvl6pPr marL="720000" indent="-180000" algn="l" defTabSz="914400" rtl="0" eaLnBrk="1" latinLnBrk="0" hangingPunct="1">
              <a:spcBef>
                <a:spcPts val="300"/>
              </a:spcBef>
              <a:spcAft>
                <a:spcPts val="300"/>
              </a:spcAft>
              <a:buFontTx/>
              <a:buBlip>
                <a:blip r:embed="rId6"/>
              </a:buBlip>
              <a:defRPr sz="1400" kern="1200">
                <a:solidFill>
                  <a:schemeClr val="accent1"/>
                </a:solidFill>
                <a:latin typeface="+mn-lt"/>
                <a:ea typeface="+mn-ea"/>
                <a:cs typeface="+mn-cs"/>
              </a:defRPr>
            </a:lvl6pPr>
            <a:lvl7pPr marL="720000" indent="-180000" algn="l" defTabSz="914400" rtl="0" eaLnBrk="1" latinLnBrk="0" hangingPunct="1">
              <a:spcBef>
                <a:spcPts val="300"/>
              </a:spcBef>
              <a:spcAft>
                <a:spcPts val="300"/>
              </a:spcAft>
              <a:buFontTx/>
              <a:buBlip>
                <a:blip r:embed="rId6"/>
              </a:buBlip>
              <a:defRPr sz="1400" kern="1200">
                <a:solidFill>
                  <a:schemeClr val="accent1"/>
                </a:solidFill>
                <a:latin typeface="+mn-lt"/>
                <a:ea typeface="+mn-ea"/>
                <a:cs typeface="+mn-cs"/>
              </a:defRPr>
            </a:lvl7pPr>
            <a:lvl8pPr marL="720000" indent="-180000" algn="l" defTabSz="914400" rtl="0" eaLnBrk="1" latinLnBrk="0" hangingPunct="1">
              <a:spcBef>
                <a:spcPts val="300"/>
              </a:spcBef>
              <a:spcAft>
                <a:spcPts val="300"/>
              </a:spcAft>
              <a:buFontTx/>
              <a:buBlip>
                <a:blip r:embed="rId6"/>
              </a:buBlip>
              <a:defRPr sz="1400" kern="1200">
                <a:solidFill>
                  <a:schemeClr val="accent1"/>
                </a:solidFill>
                <a:latin typeface="+mn-lt"/>
                <a:ea typeface="+mn-ea"/>
                <a:cs typeface="+mn-cs"/>
              </a:defRPr>
            </a:lvl8pPr>
            <a:lvl9pPr marL="720000" indent="-180000" algn="l" defTabSz="914400" rtl="0" eaLnBrk="1" latinLnBrk="0" hangingPunct="1">
              <a:spcBef>
                <a:spcPts val="300"/>
              </a:spcBef>
              <a:spcAft>
                <a:spcPts val="300"/>
              </a:spcAft>
              <a:buFontTx/>
              <a:buBlip>
                <a:blip r:embed="rId6"/>
              </a:buBlip>
              <a:defRPr sz="1400" kern="1200">
                <a:solidFill>
                  <a:schemeClr val="accent1"/>
                </a:solidFill>
                <a:latin typeface="+mn-lt"/>
                <a:ea typeface="+mn-ea"/>
                <a:cs typeface="+mn-cs"/>
              </a:defRPr>
            </a:lvl9pPr>
          </a:lstStyle>
          <a:p>
            <a:pPr marL="270000" lvl="1" indent="-270000">
              <a:spcAft>
                <a:spcPts val="600"/>
              </a:spcAft>
            </a:pPr>
            <a:r>
              <a:rPr lang="en-US" sz="1600" dirty="0"/>
              <a:t>More on experience-based model</a:t>
            </a:r>
          </a:p>
          <a:p>
            <a:pPr marL="270000" lvl="1" indent="-270000">
              <a:spcAft>
                <a:spcPts val="600"/>
              </a:spcAft>
            </a:pPr>
            <a:r>
              <a:rPr lang="en-US" sz="1600" dirty="0"/>
              <a:t>High heterogeneity on people experiences and capacity </a:t>
            </a:r>
          </a:p>
          <a:p>
            <a:pPr marL="270000" lvl="1" indent="-270000">
              <a:spcAft>
                <a:spcPts val="600"/>
              </a:spcAft>
            </a:pPr>
            <a:r>
              <a:rPr lang="en-US" sz="1600" dirty="0"/>
              <a:t>High variety of site efficiency management  </a:t>
            </a:r>
          </a:p>
        </p:txBody>
      </p:sp>
      <p:sp>
        <p:nvSpPr>
          <p:cNvPr id="31" name="Text Placeholder 12">
            <a:extLst>
              <a:ext uri="{FF2B5EF4-FFF2-40B4-BE49-F238E27FC236}">
                <a16:creationId xmlns:a16="http://schemas.microsoft.com/office/drawing/2014/main" id="{C184AFE9-56AC-4251-82F1-1A31BFC058EA}"/>
              </a:ext>
            </a:extLst>
          </p:cNvPr>
          <p:cNvSpPr txBox="1">
            <a:spLocks/>
          </p:cNvSpPr>
          <p:nvPr/>
        </p:nvSpPr>
        <p:spPr bwMode="gray">
          <a:xfrm>
            <a:off x="4625524" y="2157081"/>
            <a:ext cx="2952698" cy="3351937"/>
          </a:xfrm>
          <a:prstGeom prst="rect">
            <a:avLst/>
          </a:prstGeom>
        </p:spPr>
        <p:txBody>
          <a:bodyPr lIns="108000" tIns="0" rIns="108000" bIns="0"/>
          <a:lstStyle>
            <a:lvl1pPr marL="0" indent="0" algn="l" defTabSz="914400" rtl="0" eaLnBrk="1" latinLnBrk="0" hangingPunct="1">
              <a:spcBef>
                <a:spcPts val="1200"/>
              </a:spcBef>
              <a:spcAft>
                <a:spcPts val="300"/>
              </a:spcAft>
              <a:buFont typeface="Arial" panose="020B0604020202020204" pitchFamily="34" charset="0"/>
              <a:buNone/>
              <a:defRPr sz="1400" kern="1200">
                <a:solidFill>
                  <a:schemeClr val="accent1"/>
                </a:solidFill>
                <a:latin typeface="+mn-lt"/>
                <a:ea typeface="+mn-ea"/>
                <a:cs typeface="+mn-cs"/>
              </a:defRPr>
            </a:lvl1pPr>
            <a:lvl2pPr marL="180000" indent="-180000" algn="l" defTabSz="914400" rtl="0" eaLnBrk="1" latinLnBrk="0" hangingPunct="1">
              <a:spcBef>
                <a:spcPts val="300"/>
              </a:spcBef>
              <a:spcAft>
                <a:spcPts val="300"/>
              </a:spcAft>
              <a:buFontTx/>
              <a:buBlip>
                <a:blip r:embed="rId3"/>
              </a:buBlip>
              <a:defRPr sz="1400" kern="1200">
                <a:solidFill>
                  <a:schemeClr val="accent1"/>
                </a:solidFill>
                <a:latin typeface="+mn-lt"/>
                <a:ea typeface="+mn-ea"/>
                <a:cs typeface="+mn-cs"/>
              </a:defRPr>
            </a:lvl2pPr>
            <a:lvl3pPr marL="360000" indent="-180000" algn="l" defTabSz="914400" rtl="0" eaLnBrk="1" latinLnBrk="0" hangingPunct="1">
              <a:spcBef>
                <a:spcPts val="300"/>
              </a:spcBef>
              <a:spcAft>
                <a:spcPts val="300"/>
              </a:spcAft>
              <a:buFontTx/>
              <a:buBlip>
                <a:blip r:embed="rId4"/>
              </a:buBlip>
              <a:defRPr sz="1400" kern="1200">
                <a:solidFill>
                  <a:schemeClr val="accent1"/>
                </a:solidFill>
                <a:latin typeface="+mn-lt"/>
                <a:ea typeface="+mn-ea"/>
                <a:cs typeface="+mn-cs"/>
              </a:defRPr>
            </a:lvl3pPr>
            <a:lvl4pPr marL="540000" indent="-180000" algn="l" defTabSz="914400" rtl="0" eaLnBrk="1" latinLnBrk="0" hangingPunct="1">
              <a:spcBef>
                <a:spcPts val="300"/>
              </a:spcBef>
              <a:spcAft>
                <a:spcPts val="300"/>
              </a:spcAft>
              <a:buFontTx/>
              <a:buBlip>
                <a:blip r:embed="rId5"/>
              </a:buBlip>
              <a:defRPr sz="1400" kern="1200">
                <a:solidFill>
                  <a:schemeClr val="accent1"/>
                </a:solidFill>
                <a:latin typeface="+mn-lt"/>
                <a:ea typeface="+mn-ea"/>
                <a:cs typeface="+mn-cs"/>
              </a:defRPr>
            </a:lvl4pPr>
            <a:lvl5pPr marL="720000" indent="-180000" algn="l" defTabSz="914400" rtl="0" eaLnBrk="1" latinLnBrk="0" hangingPunct="1">
              <a:spcBef>
                <a:spcPts val="300"/>
              </a:spcBef>
              <a:spcAft>
                <a:spcPts val="300"/>
              </a:spcAft>
              <a:buFontTx/>
              <a:buBlip>
                <a:blip r:embed="rId6"/>
              </a:buBlip>
              <a:defRPr sz="1400" kern="1200">
                <a:solidFill>
                  <a:schemeClr val="accent1"/>
                </a:solidFill>
                <a:latin typeface="+mn-lt"/>
                <a:ea typeface="+mn-ea"/>
                <a:cs typeface="+mn-cs"/>
              </a:defRPr>
            </a:lvl5pPr>
            <a:lvl6pPr marL="720000" indent="-180000" algn="l" defTabSz="914400" rtl="0" eaLnBrk="1" latinLnBrk="0" hangingPunct="1">
              <a:spcBef>
                <a:spcPts val="300"/>
              </a:spcBef>
              <a:spcAft>
                <a:spcPts val="300"/>
              </a:spcAft>
              <a:buFontTx/>
              <a:buBlip>
                <a:blip r:embed="rId6"/>
              </a:buBlip>
              <a:defRPr sz="1400" kern="1200">
                <a:solidFill>
                  <a:schemeClr val="accent1"/>
                </a:solidFill>
                <a:latin typeface="+mn-lt"/>
                <a:ea typeface="+mn-ea"/>
                <a:cs typeface="+mn-cs"/>
              </a:defRPr>
            </a:lvl6pPr>
            <a:lvl7pPr marL="720000" indent="-180000" algn="l" defTabSz="914400" rtl="0" eaLnBrk="1" latinLnBrk="0" hangingPunct="1">
              <a:spcBef>
                <a:spcPts val="300"/>
              </a:spcBef>
              <a:spcAft>
                <a:spcPts val="300"/>
              </a:spcAft>
              <a:buFontTx/>
              <a:buBlip>
                <a:blip r:embed="rId6"/>
              </a:buBlip>
              <a:defRPr sz="1400" kern="1200">
                <a:solidFill>
                  <a:schemeClr val="accent1"/>
                </a:solidFill>
                <a:latin typeface="+mn-lt"/>
                <a:ea typeface="+mn-ea"/>
                <a:cs typeface="+mn-cs"/>
              </a:defRPr>
            </a:lvl7pPr>
            <a:lvl8pPr marL="720000" indent="-180000" algn="l" defTabSz="914400" rtl="0" eaLnBrk="1" latinLnBrk="0" hangingPunct="1">
              <a:spcBef>
                <a:spcPts val="300"/>
              </a:spcBef>
              <a:spcAft>
                <a:spcPts val="300"/>
              </a:spcAft>
              <a:buFontTx/>
              <a:buBlip>
                <a:blip r:embed="rId6"/>
              </a:buBlip>
              <a:defRPr sz="1400" kern="1200">
                <a:solidFill>
                  <a:schemeClr val="accent1"/>
                </a:solidFill>
                <a:latin typeface="+mn-lt"/>
                <a:ea typeface="+mn-ea"/>
                <a:cs typeface="+mn-cs"/>
              </a:defRPr>
            </a:lvl8pPr>
            <a:lvl9pPr marL="720000" indent="-180000" algn="l" defTabSz="914400" rtl="0" eaLnBrk="1" latinLnBrk="0" hangingPunct="1">
              <a:spcBef>
                <a:spcPts val="300"/>
              </a:spcBef>
              <a:spcAft>
                <a:spcPts val="300"/>
              </a:spcAft>
              <a:buFontTx/>
              <a:buBlip>
                <a:blip r:embed="rId6"/>
              </a:buBlip>
              <a:defRPr sz="1400" kern="1200">
                <a:solidFill>
                  <a:schemeClr val="accent1"/>
                </a:solidFill>
                <a:latin typeface="+mn-lt"/>
                <a:ea typeface="+mn-ea"/>
                <a:cs typeface="+mn-cs"/>
              </a:defRPr>
            </a:lvl9pPr>
          </a:lstStyle>
          <a:p>
            <a:pPr marL="270000" lvl="1" indent="-270000">
              <a:spcAft>
                <a:spcPts val="600"/>
              </a:spcAft>
            </a:pPr>
            <a:r>
              <a:rPr lang="en-US" sz="1600" dirty="0"/>
              <a:t>Challenged by productivity enhancement (country factor), reflecting on sites productivity, resources productivity etc.</a:t>
            </a:r>
          </a:p>
          <a:p>
            <a:pPr marL="270000" lvl="1" indent="-270000">
              <a:spcAft>
                <a:spcPts val="600"/>
              </a:spcAft>
            </a:pPr>
            <a:r>
              <a:rPr lang="en-US" sz="1600" dirty="0"/>
              <a:t>Challenged by increasing demands on new disease areas and innovative pipeline  </a:t>
            </a:r>
          </a:p>
        </p:txBody>
      </p:sp>
      <p:sp>
        <p:nvSpPr>
          <p:cNvPr id="37" name="Text Placeholder 12">
            <a:extLst>
              <a:ext uri="{FF2B5EF4-FFF2-40B4-BE49-F238E27FC236}">
                <a16:creationId xmlns:a16="http://schemas.microsoft.com/office/drawing/2014/main" id="{639935E8-DED1-4A5D-A9C1-06790C4A1593}"/>
              </a:ext>
            </a:extLst>
          </p:cNvPr>
          <p:cNvSpPr txBox="1">
            <a:spLocks/>
          </p:cNvSpPr>
          <p:nvPr/>
        </p:nvSpPr>
        <p:spPr bwMode="gray">
          <a:xfrm>
            <a:off x="8323131" y="2161320"/>
            <a:ext cx="2952698" cy="3351937"/>
          </a:xfrm>
          <a:prstGeom prst="rect">
            <a:avLst/>
          </a:prstGeom>
        </p:spPr>
        <p:txBody>
          <a:bodyPr lIns="108000" tIns="0" rIns="108000" bIns="0"/>
          <a:lstStyle>
            <a:lvl1pPr marL="0" indent="0" algn="l" defTabSz="914400" rtl="0" eaLnBrk="1" latinLnBrk="0" hangingPunct="1">
              <a:spcBef>
                <a:spcPts val="1200"/>
              </a:spcBef>
              <a:spcAft>
                <a:spcPts val="300"/>
              </a:spcAft>
              <a:buFont typeface="Arial" panose="020B0604020202020204" pitchFamily="34" charset="0"/>
              <a:buNone/>
              <a:defRPr sz="1400" kern="1200">
                <a:solidFill>
                  <a:schemeClr val="accent1"/>
                </a:solidFill>
                <a:latin typeface="+mn-lt"/>
                <a:ea typeface="+mn-ea"/>
                <a:cs typeface="+mn-cs"/>
              </a:defRPr>
            </a:lvl1pPr>
            <a:lvl2pPr marL="180000" indent="-180000" algn="l" defTabSz="914400" rtl="0" eaLnBrk="1" latinLnBrk="0" hangingPunct="1">
              <a:spcBef>
                <a:spcPts val="300"/>
              </a:spcBef>
              <a:spcAft>
                <a:spcPts val="300"/>
              </a:spcAft>
              <a:buFontTx/>
              <a:buBlip>
                <a:blip r:embed="rId3"/>
              </a:buBlip>
              <a:defRPr sz="1400" kern="1200">
                <a:solidFill>
                  <a:schemeClr val="accent1"/>
                </a:solidFill>
                <a:latin typeface="+mn-lt"/>
                <a:ea typeface="+mn-ea"/>
                <a:cs typeface="+mn-cs"/>
              </a:defRPr>
            </a:lvl2pPr>
            <a:lvl3pPr marL="360000" indent="-180000" algn="l" defTabSz="914400" rtl="0" eaLnBrk="1" latinLnBrk="0" hangingPunct="1">
              <a:spcBef>
                <a:spcPts val="300"/>
              </a:spcBef>
              <a:spcAft>
                <a:spcPts val="300"/>
              </a:spcAft>
              <a:buFontTx/>
              <a:buBlip>
                <a:blip r:embed="rId4"/>
              </a:buBlip>
              <a:defRPr sz="1400" kern="1200">
                <a:solidFill>
                  <a:schemeClr val="accent1"/>
                </a:solidFill>
                <a:latin typeface="+mn-lt"/>
                <a:ea typeface="+mn-ea"/>
                <a:cs typeface="+mn-cs"/>
              </a:defRPr>
            </a:lvl3pPr>
            <a:lvl4pPr marL="540000" indent="-180000" algn="l" defTabSz="914400" rtl="0" eaLnBrk="1" latinLnBrk="0" hangingPunct="1">
              <a:spcBef>
                <a:spcPts val="300"/>
              </a:spcBef>
              <a:spcAft>
                <a:spcPts val="300"/>
              </a:spcAft>
              <a:buFontTx/>
              <a:buBlip>
                <a:blip r:embed="rId5"/>
              </a:buBlip>
              <a:defRPr sz="1400" kern="1200">
                <a:solidFill>
                  <a:schemeClr val="accent1"/>
                </a:solidFill>
                <a:latin typeface="+mn-lt"/>
                <a:ea typeface="+mn-ea"/>
                <a:cs typeface="+mn-cs"/>
              </a:defRPr>
            </a:lvl4pPr>
            <a:lvl5pPr marL="720000" indent="-180000" algn="l" defTabSz="914400" rtl="0" eaLnBrk="1" latinLnBrk="0" hangingPunct="1">
              <a:spcBef>
                <a:spcPts val="300"/>
              </a:spcBef>
              <a:spcAft>
                <a:spcPts val="300"/>
              </a:spcAft>
              <a:buFontTx/>
              <a:buBlip>
                <a:blip r:embed="rId6"/>
              </a:buBlip>
              <a:defRPr sz="1400" kern="1200">
                <a:solidFill>
                  <a:schemeClr val="accent1"/>
                </a:solidFill>
                <a:latin typeface="+mn-lt"/>
                <a:ea typeface="+mn-ea"/>
                <a:cs typeface="+mn-cs"/>
              </a:defRPr>
            </a:lvl5pPr>
            <a:lvl6pPr marL="720000" indent="-180000" algn="l" defTabSz="914400" rtl="0" eaLnBrk="1" latinLnBrk="0" hangingPunct="1">
              <a:spcBef>
                <a:spcPts val="300"/>
              </a:spcBef>
              <a:spcAft>
                <a:spcPts val="300"/>
              </a:spcAft>
              <a:buFontTx/>
              <a:buBlip>
                <a:blip r:embed="rId6"/>
              </a:buBlip>
              <a:defRPr sz="1400" kern="1200">
                <a:solidFill>
                  <a:schemeClr val="accent1"/>
                </a:solidFill>
                <a:latin typeface="+mn-lt"/>
                <a:ea typeface="+mn-ea"/>
                <a:cs typeface="+mn-cs"/>
              </a:defRPr>
            </a:lvl6pPr>
            <a:lvl7pPr marL="720000" indent="-180000" algn="l" defTabSz="914400" rtl="0" eaLnBrk="1" latinLnBrk="0" hangingPunct="1">
              <a:spcBef>
                <a:spcPts val="300"/>
              </a:spcBef>
              <a:spcAft>
                <a:spcPts val="300"/>
              </a:spcAft>
              <a:buFontTx/>
              <a:buBlip>
                <a:blip r:embed="rId6"/>
              </a:buBlip>
              <a:defRPr sz="1400" kern="1200">
                <a:solidFill>
                  <a:schemeClr val="accent1"/>
                </a:solidFill>
                <a:latin typeface="+mn-lt"/>
                <a:ea typeface="+mn-ea"/>
                <a:cs typeface="+mn-cs"/>
              </a:defRPr>
            </a:lvl7pPr>
            <a:lvl8pPr marL="720000" indent="-180000" algn="l" defTabSz="914400" rtl="0" eaLnBrk="1" latinLnBrk="0" hangingPunct="1">
              <a:spcBef>
                <a:spcPts val="300"/>
              </a:spcBef>
              <a:spcAft>
                <a:spcPts val="300"/>
              </a:spcAft>
              <a:buFontTx/>
              <a:buBlip>
                <a:blip r:embed="rId6"/>
              </a:buBlip>
              <a:defRPr sz="1400" kern="1200">
                <a:solidFill>
                  <a:schemeClr val="accent1"/>
                </a:solidFill>
                <a:latin typeface="+mn-lt"/>
                <a:ea typeface="+mn-ea"/>
                <a:cs typeface="+mn-cs"/>
              </a:defRPr>
            </a:lvl8pPr>
            <a:lvl9pPr marL="720000" indent="-180000" algn="l" defTabSz="914400" rtl="0" eaLnBrk="1" latinLnBrk="0" hangingPunct="1">
              <a:spcBef>
                <a:spcPts val="300"/>
              </a:spcBef>
              <a:spcAft>
                <a:spcPts val="300"/>
              </a:spcAft>
              <a:buFontTx/>
              <a:buBlip>
                <a:blip r:embed="rId6"/>
              </a:buBlip>
              <a:defRPr sz="1400" kern="1200">
                <a:solidFill>
                  <a:schemeClr val="accent1"/>
                </a:solidFill>
                <a:latin typeface="+mn-lt"/>
                <a:ea typeface="+mn-ea"/>
                <a:cs typeface="+mn-cs"/>
              </a:defRPr>
            </a:lvl9pPr>
          </a:lstStyle>
          <a:p>
            <a:pPr marL="270000" lvl="1" indent="-270000">
              <a:spcAft>
                <a:spcPts val="600"/>
              </a:spcAft>
            </a:pPr>
            <a:r>
              <a:rPr lang="en-US" sz="1600" dirty="0"/>
              <a:t>China clinical trial sites filing system motivates more sites to join the clinical trails (720 -&gt; 1022 now*)</a:t>
            </a:r>
          </a:p>
          <a:p>
            <a:pPr marL="270000" lvl="1" indent="-270000">
              <a:spcAft>
                <a:spcPts val="600"/>
              </a:spcAft>
            </a:pPr>
            <a:r>
              <a:rPr lang="en-US" sz="1600" dirty="0"/>
              <a:t>Increasing size of clinical trials in China make the sites resources more competitive, in terms of patients and GCP resources. </a:t>
            </a:r>
          </a:p>
          <a:p>
            <a:pPr marL="270000" lvl="1" indent="-270000">
              <a:spcAft>
                <a:spcPts val="600"/>
              </a:spcAft>
            </a:pPr>
            <a:endParaRPr lang="en-US" sz="1600" dirty="0"/>
          </a:p>
        </p:txBody>
      </p:sp>
      <p:grpSp>
        <p:nvGrpSpPr>
          <p:cNvPr id="39" name="People">
            <a:extLst>
              <a:ext uri="{FF2B5EF4-FFF2-40B4-BE49-F238E27FC236}">
                <a16:creationId xmlns:a16="http://schemas.microsoft.com/office/drawing/2014/main" id="{D435F376-B479-482E-82AB-457254D71322}"/>
              </a:ext>
            </a:extLst>
          </p:cNvPr>
          <p:cNvGrpSpPr/>
          <p:nvPr/>
        </p:nvGrpSpPr>
        <p:grpSpPr bwMode="gray">
          <a:xfrm>
            <a:off x="971107" y="1633337"/>
            <a:ext cx="472610" cy="242514"/>
            <a:chOff x="-11871325" y="315913"/>
            <a:chExt cx="1027112" cy="527050"/>
          </a:xfrm>
          <a:solidFill>
            <a:schemeClr val="accent2"/>
          </a:solidFill>
        </p:grpSpPr>
        <p:sp>
          <p:nvSpPr>
            <p:cNvPr id="40" name="Freeform 106">
              <a:extLst>
                <a:ext uri="{FF2B5EF4-FFF2-40B4-BE49-F238E27FC236}">
                  <a16:creationId xmlns:a16="http://schemas.microsoft.com/office/drawing/2014/main" id="{659B83B7-F9B5-4F2E-BA3C-2597FF609AE4}"/>
                </a:ext>
              </a:extLst>
            </p:cNvPr>
            <p:cNvSpPr>
              <a:spLocks/>
            </p:cNvSpPr>
            <p:nvPr/>
          </p:nvSpPr>
          <p:spPr bwMode="gray">
            <a:xfrm>
              <a:off x="-11871325" y="336550"/>
              <a:ext cx="357188" cy="454025"/>
            </a:xfrm>
            <a:custGeom>
              <a:avLst/>
              <a:gdLst>
                <a:gd name="T0" fmla="*/ 119 w 195"/>
                <a:gd name="T1" fmla="*/ 202 h 248"/>
                <a:gd name="T2" fmla="*/ 142 w 195"/>
                <a:gd name="T3" fmla="*/ 180 h 248"/>
                <a:gd name="T4" fmla="*/ 190 w 195"/>
                <a:gd name="T5" fmla="*/ 165 h 248"/>
                <a:gd name="T6" fmla="*/ 184 w 195"/>
                <a:gd name="T7" fmla="*/ 164 h 248"/>
                <a:gd name="T8" fmla="*/ 183 w 195"/>
                <a:gd name="T9" fmla="*/ 164 h 248"/>
                <a:gd name="T10" fmla="*/ 171 w 195"/>
                <a:gd name="T11" fmla="*/ 156 h 248"/>
                <a:gd name="T12" fmla="*/ 172 w 195"/>
                <a:gd name="T13" fmla="*/ 137 h 248"/>
                <a:gd name="T14" fmla="*/ 173 w 195"/>
                <a:gd name="T15" fmla="*/ 135 h 248"/>
                <a:gd name="T16" fmla="*/ 183 w 195"/>
                <a:gd name="T17" fmla="*/ 108 h 248"/>
                <a:gd name="T18" fmla="*/ 193 w 195"/>
                <a:gd name="T19" fmla="*/ 79 h 248"/>
                <a:gd name="T20" fmla="*/ 192 w 195"/>
                <a:gd name="T21" fmla="*/ 75 h 248"/>
                <a:gd name="T22" fmla="*/ 192 w 195"/>
                <a:gd name="T23" fmla="*/ 54 h 248"/>
                <a:gd name="T24" fmla="*/ 178 w 195"/>
                <a:gd name="T25" fmla="*/ 22 h 248"/>
                <a:gd name="T26" fmla="*/ 133 w 195"/>
                <a:gd name="T27" fmla="*/ 0 h 248"/>
                <a:gd name="T28" fmla="*/ 76 w 195"/>
                <a:gd name="T29" fmla="*/ 54 h 248"/>
                <a:gd name="T30" fmla="*/ 76 w 195"/>
                <a:gd name="T31" fmla="*/ 75 h 248"/>
                <a:gd name="T32" fmla="*/ 75 w 195"/>
                <a:gd name="T33" fmla="*/ 79 h 248"/>
                <a:gd name="T34" fmla="*/ 85 w 195"/>
                <a:gd name="T35" fmla="*/ 108 h 248"/>
                <a:gd name="T36" fmla="*/ 95 w 195"/>
                <a:gd name="T37" fmla="*/ 135 h 248"/>
                <a:gd name="T38" fmla="*/ 97 w 195"/>
                <a:gd name="T39" fmla="*/ 139 h 248"/>
                <a:gd name="T40" fmla="*/ 97 w 195"/>
                <a:gd name="T41" fmla="*/ 156 h 248"/>
                <a:gd name="T42" fmla="*/ 84 w 195"/>
                <a:gd name="T43" fmla="*/ 164 h 248"/>
                <a:gd name="T44" fmla="*/ 16 w 195"/>
                <a:gd name="T45" fmla="*/ 183 h 248"/>
                <a:gd name="T46" fmla="*/ 8 w 195"/>
                <a:gd name="T47" fmla="*/ 192 h 248"/>
                <a:gd name="T48" fmla="*/ 0 w 195"/>
                <a:gd name="T49" fmla="*/ 248 h 248"/>
                <a:gd name="T50" fmla="*/ 110 w 195"/>
                <a:gd name="T51" fmla="*/ 248 h 248"/>
                <a:gd name="T52" fmla="*/ 119 w 195"/>
                <a:gd name="T53" fmla="*/ 202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95" h="248">
                  <a:moveTo>
                    <a:pt x="119" y="202"/>
                  </a:moveTo>
                  <a:cubicBezTo>
                    <a:pt x="123" y="191"/>
                    <a:pt x="131" y="183"/>
                    <a:pt x="142" y="180"/>
                  </a:cubicBezTo>
                  <a:cubicBezTo>
                    <a:pt x="156" y="175"/>
                    <a:pt x="174" y="170"/>
                    <a:pt x="190" y="165"/>
                  </a:cubicBezTo>
                  <a:cubicBezTo>
                    <a:pt x="186" y="164"/>
                    <a:pt x="184" y="164"/>
                    <a:pt x="184" y="164"/>
                  </a:cubicBezTo>
                  <a:cubicBezTo>
                    <a:pt x="184" y="164"/>
                    <a:pt x="183" y="164"/>
                    <a:pt x="183" y="164"/>
                  </a:cubicBezTo>
                  <a:cubicBezTo>
                    <a:pt x="183" y="164"/>
                    <a:pt x="175" y="163"/>
                    <a:pt x="171" y="156"/>
                  </a:cubicBezTo>
                  <a:cubicBezTo>
                    <a:pt x="167" y="149"/>
                    <a:pt x="170" y="143"/>
                    <a:pt x="172" y="137"/>
                  </a:cubicBezTo>
                  <a:cubicBezTo>
                    <a:pt x="173" y="137"/>
                    <a:pt x="173" y="136"/>
                    <a:pt x="173" y="135"/>
                  </a:cubicBezTo>
                  <a:cubicBezTo>
                    <a:pt x="174" y="133"/>
                    <a:pt x="181" y="122"/>
                    <a:pt x="183" y="108"/>
                  </a:cubicBezTo>
                  <a:cubicBezTo>
                    <a:pt x="193" y="100"/>
                    <a:pt x="195" y="89"/>
                    <a:pt x="193" y="79"/>
                  </a:cubicBezTo>
                  <a:cubicBezTo>
                    <a:pt x="193" y="78"/>
                    <a:pt x="193" y="76"/>
                    <a:pt x="192" y="75"/>
                  </a:cubicBezTo>
                  <a:cubicBezTo>
                    <a:pt x="193" y="70"/>
                    <a:pt x="193" y="60"/>
                    <a:pt x="192" y="54"/>
                  </a:cubicBezTo>
                  <a:cubicBezTo>
                    <a:pt x="193" y="43"/>
                    <a:pt x="187" y="27"/>
                    <a:pt x="178" y="22"/>
                  </a:cubicBezTo>
                  <a:cubicBezTo>
                    <a:pt x="175" y="9"/>
                    <a:pt x="159" y="0"/>
                    <a:pt x="133" y="0"/>
                  </a:cubicBezTo>
                  <a:cubicBezTo>
                    <a:pt x="103" y="0"/>
                    <a:pt x="76" y="21"/>
                    <a:pt x="76" y="54"/>
                  </a:cubicBezTo>
                  <a:cubicBezTo>
                    <a:pt x="75" y="60"/>
                    <a:pt x="75" y="69"/>
                    <a:pt x="76" y="75"/>
                  </a:cubicBezTo>
                  <a:cubicBezTo>
                    <a:pt x="75" y="76"/>
                    <a:pt x="75" y="78"/>
                    <a:pt x="75" y="79"/>
                  </a:cubicBezTo>
                  <a:cubicBezTo>
                    <a:pt x="73" y="89"/>
                    <a:pt x="75" y="100"/>
                    <a:pt x="85" y="108"/>
                  </a:cubicBezTo>
                  <a:cubicBezTo>
                    <a:pt x="87" y="122"/>
                    <a:pt x="94" y="133"/>
                    <a:pt x="95" y="135"/>
                  </a:cubicBezTo>
                  <a:cubicBezTo>
                    <a:pt x="95" y="136"/>
                    <a:pt x="96" y="137"/>
                    <a:pt x="97" y="139"/>
                  </a:cubicBezTo>
                  <a:cubicBezTo>
                    <a:pt x="99" y="144"/>
                    <a:pt x="100" y="149"/>
                    <a:pt x="97" y="156"/>
                  </a:cubicBezTo>
                  <a:cubicBezTo>
                    <a:pt x="93" y="164"/>
                    <a:pt x="84" y="164"/>
                    <a:pt x="84" y="164"/>
                  </a:cubicBezTo>
                  <a:cubicBezTo>
                    <a:pt x="84" y="164"/>
                    <a:pt x="41" y="175"/>
                    <a:pt x="16" y="183"/>
                  </a:cubicBezTo>
                  <a:cubicBezTo>
                    <a:pt x="12" y="185"/>
                    <a:pt x="10" y="187"/>
                    <a:pt x="8" y="192"/>
                  </a:cubicBezTo>
                  <a:cubicBezTo>
                    <a:pt x="5" y="196"/>
                    <a:pt x="2" y="228"/>
                    <a:pt x="0" y="248"/>
                  </a:cubicBezTo>
                  <a:cubicBezTo>
                    <a:pt x="110" y="248"/>
                    <a:pt x="110" y="248"/>
                    <a:pt x="110" y="248"/>
                  </a:cubicBezTo>
                  <a:cubicBezTo>
                    <a:pt x="114" y="220"/>
                    <a:pt x="116" y="208"/>
                    <a:pt x="119" y="2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1" name="Freeform 107">
              <a:extLst>
                <a:ext uri="{FF2B5EF4-FFF2-40B4-BE49-F238E27FC236}">
                  <a16:creationId xmlns:a16="http://schemas.microsoft.com/office/drawing/2014/main" id="{62A46689-22F6-45D1-8896-B17448353E54}"/>
                </a:ext>
              </a:extLst>
            </p:cNvPr>
            <p:cNvSpPr>
              <a:spLocks noEditPoints="1"/>
            </p:cNvSpPr>
            <p:nvPr/>
          </p:nvSpPr>
          <p:spPr bwMode="gray">
            <a:xfrm>
              <a:off x="-11193463" y="344488"/>
              <a:ext cx="349250" cy="446088"/>
            </a:xfrm>
            <a:custGeom>
              <a:avLst/>
              <a:gdLst>
                <a:gd name="T0" fmla="*/ 0 w 190"/>
                <a:gd name="T1" fmla="*/ 157 h 243"/>
                <a:gd name="T2" fmla="*/ 59 w 190"/>
                <a:gd name="T3" fmla="*/ 175 h 243"/>
                <a:gd name="T4" fmla="*/ 82 w 190"/>
                <a:gd name="T5" fmla="*/ 197 h 243"/>
                <a:gd name="T6" fmla="*/ 90 w 190"/>
                <a:gd name="T7" fmla="*/ 243 h 243"/>
                <a:gd name="T8" fmla="*/ 190 w 190"/>
                <a:gd name="T9" fmla="*/ 243 h 243"/>
                <a:gd name="T10" fmla="*/ 180 w 190"/>
                <a:gd name="T11" fmla="*/ 196 h 243"/>
                <a:gd name="T12" fmla="*/ 174 w 190"/>
                <a:gd name="T13" fmla="*/ 179 h 243"/>
                <a:gd name="T14" fmla="*/ 138 w 190"/>
                <a:gd name="T15" fmla="*/ 165 h 243"/>
                <a:gd name="T16" fmla="*/ 106 w 190"/>
                <a:gd name="T17" fmla="*/ 14 h 243"/>
                <a:gd name="T18" fmla="*/ 75 w 190"/>
                <a:gd name="T19" fmla="*/ 0 h 243"/>
                <a:gd name="T20" fmla="*/ 9 w 190"/>
                <a:gd name="T21" fmla="*/ 47 h 243"/>
                <a:gd name="T22" fmla="*/ 0 w 190"/>
                <a:gd name="T23" fmla="*/ 157 h 243"/>
                <a:gd name="T24" fmla="*/ 30 w 190"/>
                <a:gd name="T25" fmla="*/ 95 h 243"/>
                <a:gd name="T26" fmla="*/ 91 w 190"/>
                <a:gd name="T27" fmla="*/ 42 h 243"/>
                <a:gd name="T28" fmla="*/ 92 w 190"/>
                <a:gd name="T29" fmla="*/ 41 h 243"/>
                <a:gd name="T30" fmla="*/ 98 w 190"/>
                <a:gd name="T31" fmla="*/ 47 h 243"/>
                <a:gd name="T32" fmla="*/ 104 w 190"/>
                <a:gd name="T33" fmla="*/ 96 h 243"/>
                <a:gd name="T34" fmla="*/ 92 w 190"/>
                <a:gd name="T35" fmla="*/ 125 h 243"/>
                <a:gd name="T36" fmla="*/ 67 w 190"/>
                <a:gd name="T37" fmla="*/ 139 h 243"/>
                <a:gd name="T38" fmla="*/ 67 w 190"/>
                <a:gd name="T39" fmla="*/ 139 h 243"/>
                <a:gd name="T40" fmla="*/ 67 w 190"/>
                <a:gd name="T41" fmla="*/ 139 h 243"/>
                <a:gd name="T42" fmla="*/ 42 w 190"/>
                <a:gd name="T43" fmla="*/ 125 h 243"/>
                <a:gd name="T44" fmla="*/ 30 w 190"/>
                <a:gd name="T45" fmla="*/ 96 h 243"/>
                <a:gd name="T46" fmla="*/ 30 w 190"/>
                <a:gd name="T47" fmla="*/ 95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0" h="243">
                  <a:moveTo>
                    <a:pt x="0" y="157"/>
                  </a:moveTo>
                  <a:cubicBezTo>
                    <a:pt x="17" y="162"/>
                    <a:pt x="42" y="169"/>
                    <a:pt x="59" y="175"/>
                  </a:cubicBezTo>
                  <a:cubicBezTo>
                    <a:pt x="70" y="178"/>
                    <a:pt x="78" y="186"/>
                    <a:pt x="82" y="197"/>
                  </a:cubicBezTo>
                  <a:cubicBezTo>
                    <a:pt x="85" y="203"/>
                    <a:pt x="87" y="214"/>
                    <a:pt x="90" y="243"/>
                  </a:cubicBezTo>
                  <a:cubicBezTo>
                    <a:pt x="190" y="243"/>
                    <a:pt x="190" y="243"/>
                    <a:pt x="190" y="243"/>
                  </a:cubicBezTo>
                  <a:cubicBezTo>
                    <a:pt x="187" y="223"/>
                    <a:pt x="183" y="205"/>
                    <a:pt x="180" y="196"/>
                  </a:cubicBezTo>
                  <a:cubicBezTo>
                    <a:pt x="178" y="188"/>
                    <a:pt x="176" y="182"/>
                    <a:pt x="174" y="179"/>
                  </a:cubicBezTo>
                  <a:cubicBezTo>
                    <a:pt x="169" y="174"/>
                    <a:pt x="154" y="169"/>
                    <a:pt x="138" y="165"/>
                  </a:cubicBezTo>
                  <a:cubicBezTo>
                    <a:pt x="102" y="139"/>
                    <a:pt x="148" y="56"/>
                    <a:pt x="106" y="14"/>
                  </a:cubicBezTo>
                  <a:cubicBezTo>
                    <a:pt x="100" y="6"/>
                    <a:pt x="87" y="0"/>
                    <a:pt x="75" y="0"/>
                  </a:cubicBezTo>
                  <a:cubicBezTo>
                    <a:pt x="30" y="0"/>
                    <a:pt x="14" y="24"/>
                    <a:pt x="9" y="47"/>
                  </a:cubicBezTo>
                  <a:cubicBezTo>
                    <a:pt x="1" y="84"/>
                    <a:pt x="27" y="123"/>
                    <a:pt x="0" y="157"/>
                  </a:cubicBezTo>
                  <a:close/>
                  <a:moveTo>
                    <a:pt x="30" y="95"/>
                  </a:moveTo>
                  <a:cubicBezTo>
                    <a:pt x="45" y="73"/>
                    <a:pt x="82" y="76"/>
                    <a:pt x="91" y="42"/>
                  </a:cubicBezTo>
                  <a:cubicBezTo>
                    <a:pt x="91" y="42"/>
                    <a:pt x="92" y="41"/>
                    <a:pt x="92" y="41"/>
                  </a:cubicBezTo>
                  <a:cubicBezTo>
                    <a:pt x="95" y="41"/>
                    <a:pt x="96" y="44"/>
                    <a:pt x="98" y="47"/>
                  </a:cubicBezTo>
                  <a:cubicBezTo>
                    <a:pt x="105" y="70"/>
                    <a:pt x="105" y="89"/>
                    <a:pt x="104" y="96"/>
                  </a:cubicBezTo>
                  <a:cubicBezTo>
                    <a:pt x="102" y="108"/>
                    <a:pt x="99" y="118"/>
                    <a:pt x="92" y="125"/>
                  </a:cubicBezTo>
                  <a:cubicBezTo>
                    <a:pt x="77" y="139"/>
                    <a:pt x="76" y="139"/>
                    <a:pt x="67" y="139"/>
                  </a:cubicBezTo>
                  <a:cubicBezTo>
                    <a:pt x="67" y="139"/>
                    <a:pt x="67" y="139"/>
                    <a:pt x="67" y="139"/>
                  </a:cubicBezTo>
                  <a:cubicBezTo>
                    <a:pt x="67" y="139"/>
                    <a:pt x="67" y="139"/>
                    <a:pt x="67" y="139"/>
                  </a:cubicBezTo>
                  <a:cubicBezTo>
                    <a:pt x="58" y="139"/>
                    <a:pt x="57" y="139"/>
                    <a:pt x="42" y="125"/>
                  </a:cubicBezTo>
                  <a:cubicBezTo>
                    <a:pt x="35" y="117"/>
                    <a:pt x="32" y="108"/>
                    <a:pt x="30" y="96"/>
                  </a:cubicBezTo>
                  <a:lnTo>
                    <a:pt x="30" y="9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2" name="Freeform 108">
              <a:extLst>
                <a:ext uri="{FF2B5EF4-FFF2-40B4-BE49-F238E27FC236}">
                  <a16:creationId xmlns:a16="http://schemas.microsoft.com/office/drawing/2014/main" id="{4663B154-0650-441D-BE43-F53B34BC8214}"/>
                </a:ext>
              </a:extLst>
            </p:cNvPr>
            <p:cNvSpPr>
              <a:spLocks/>
            </p:cNvSpPr>
            <p:nvPr/>
          </p:nvSpPr>
          <p:spPr bwMode="gray">
            <a:xfrm>
              <a:off x="-11633200" y="315913"/>
              <a:ext cx="569913" cy="527050"/>
            </a:xfrm>
            <a:custGeom>
              <a:avLst/>
              <a:gdLst>
                <a:gd name="T0" fmla="*/ 168 w 311"/>
                <a:gd name="T1" fmla="*/ 287 h 287"/>
                <a:gd name="T2" fmla="*/ 311 w 311"/>
                <a:gd name="T3" fmla="*/ 287 h 287"/>
                <a:gd name="T4" fmla="*/ 301 w 311"/>
                <a:gd name="T5" fmla="*/ 222 h 287"/>
                <a:gd name="T6" fmla="*/ 292 w 311"/>
                <a:gd name="T7" fmla="*/ 212 h 287"/>
                <a:gd name="T8" fmla="*/ 213 w 311"/>
                <a:gd name="T9" fmla="*/ 189 h 287"/>
                <a:gd name="T10" fmla="*/ 213 w 311"/>
                <a:gd name="T11" fmla="*/ 189 h 287"/>
                <a:gd name="T12" fmla="*/ 198 w 311"/>
                <a:gd name="T13" fmla="*/ 180 h 287"/>
                <a:gd name="T14" fmla="*/ 200 w 311"/>
                <a:gd name="T15" fmla="*/ 159 h 287"/>
                <a:gd name="T16" fmla="*/ 201 w 311"/>
                <a:gd name="T17" fmla="*/ 156 h 287"/>
                <a:gd name="T18" fmla="*/ 212 w 311"/>
                <a:gd name="T19" fmla="*/ 125 h 287"/>
                <a:gd name="T20" fmla="*/ 224 w 311"/>
                <a:gd name="T21" fmla="*/ 91 h 287"/>
                <a:gd name="T22" fmla="*/ 223 w 311"/>
                <a:gd name="T23" fmla="*/ 87 h 287"/>
                <a:gd name="T24" fmla="*/ 223 w 311"/>
                <a:gd name="T25" fmla="*/ 62 h 287"/>
                <a:gd name="T26" fmla="*/ 206 w 311"/>
                <a:gd name="T27" fmla="*/ 25 h 287"/>
                <a:gd name="T28" fmla="*/ 155 w 311"/>
                <a:gd name="T29" fmla="*/ 0 h 287"/>
                <a:gd name="T30" fmla="*/ 88 w 311"/>
                <a:gd name="T31" fmla="*/ 62 h 287"/>
                <a:gd name="T32" fmla="*/ 88 w 311"/>
                <a:gd name="T33" fmla="*/ 87 h 287"/>
                <a:gd name="T34" fmla="*/ 87 w 311"/>
                <a:gd name="T35" fmla="*/ 91 h 287"/>
                <a:gd name="T36" fmla="*/ 99 w 311"/>
                <a:gd name="T37" fmla="*/ 125 h 287"/>
                <a:gd name="T38" fmla="*/ 110 w 311"/>
                <a:gd name="T39" fmla="*/ 156 h 287"/>
                <a:gd name="T40" fmla="*/ 112 w 311"/>
                <a:gd name="T41" fmla="*/ 160 h 287"/>
                <a:gd name="T42" fmla="*/ 112 w 311"/>
                <a:gd name="T43" fmla="*/ 180 h 287"/>
                <a:gd name="T44" fmla="*/ 98 w 311"/>
                <a:gd name="T45" fmla="*/ 189 h 287"/>
                <a:gd name="T46" fmla="*/ 19 w 311"/>
                <a:gd name="T47" fmla="*/ 212 h 287"/>
                <a:gd name="T48" fmla="*/ 9 w 311"/>
                <a:gd name="T49" fmla="*/ 222 h 287"/>
                <a:gd name="T50" fmla="*/ 0 w 311"/>
                <a:gd name="T51" fmla="*/ 287 h 287"/>
                <a:gd name="T52" fmla="*/ 143 w 311"/>
                <a:gd name="T53" fmla="*/ 287 h 287"/>
                <a:gd name="T54" fmla="*/ 168 w 311"/>
                <a:gd name="T55" fmla="*/ 287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11" h="287">
                  <a:moveTo>
                    <a:pt x="168" y="287"/>
                  </a:moveTo>
                  <a:cubicBezTo>
                    <a:pt x="311" y="287"/>
                    <a:pt x="311" y="287"/>
                    <a:pt x="311" y="287"/>
                  </a:cubicBezTo>
                  <a:cubicBezTo>
                    <a:pt x="308" y="264"/>
                    <a:pt x="304" y="227"/>
                    <a:pt x="301" y="222"/>
                  </a:cubicBezTo>
                  <a:cubicBezTo>
                    <a:pt x="299" y="216"/>
                    <a:pt x="296" y="213"/>
                    <a:pt x="292" y="212"/>
                  </a:cubicBezTo>
                  <a:cubicBezTo>
                    <a:pt x="263" y="202"/>
                    <a:pt x="213" y="189"/>
                    <a:pt x="213" y="189"/>
                  </a:cubicBezTo>
                  <a:cubicBezTo>
                    <a:pt x="213" y="189"/>
                    <a:pt x="213" y="189"/>
                    <a:pt x="213" y="189"/>
                  </a:cubicBezTo>
                  <a:cubicBezTo>
                    <a:pt x="213" y="189"/>
                    <a:pt x="203" y="189"/>
                    <a:pt x="198" y="180"/>
                  </a:cubicBezTo>
                  <a:cubicBezTo>
                    <a:pt x="194" y="172"/>
                    <a:pt x="197" y="165"/>
                    <a:pt x="200" y="159"/>
                  </a:cubicBezTo>
                  <a:cubicBezTo>
                    <a:pt x="200" y="158"/>
                    <a:pt x="201" y="157"/>
                    <a:pt x="201" y="156"/>
                  </a:cubicBezTo>
                  <a:cubicBezTo>
                    <a:pt x="202" y="154"/>
                    <a:pt x="210" y="141"/>
                    <a:pt x="212" y="125"/>
                  </a:cubicBezTo>
                  <a:cubicBezTo>
                    <a:pt x="223" y="115"/>
                    <a:pt x="226" y="102"/>
                    <a:pt x="224" y="91"/>
                  </a:cubicBezTo>
                  <a:cubicBezTo>
                    <a:pt x="224" y="89"/>
                    <a:pt x="223" y="88"/>
                    <a:pt x="223" y="87"/>
                  </a:cubicBezTo>
                  <a:cubicBezTo>
                    <a:pt x="224" y="80"/>
                    <a:pt x="224" y="69"/>
                    <a:pt x="223" y="62"/>
                  </a:cubicBezTo>
                  <a:cubicBezTo>
                    <a:pt x="224" y="49"/>
                    <a:pt x="216" y="31"/>
                    <a:pt x="206" y="25"/>
                  </a:cubicBezTo>
                  <a:cubicBezTo>
                    <a:pt x="203" y="10"/>
                    <a:pt x="184" y="0"/>
                    <a:pt x="155" y="0"/>
                  </a:cubicBezTo>
                  <a:cubicBezTo>
                    <a:pt x="120" y="0"/>
                    <a:pt x="88" y="24"/>
                    <a:pt x="88" y="62"/>
                  </a:cubicBezTo>
                  <a:cubicBezTo>
                    <a:pt x="87" y="69"/>
                    <a:pt x="87" y="80"/>
                    <a:pt x="88" y="87"/>
                  </a:cubicBezTo>
                  <a:cubicBezTo>
                    <a:pt x="87" y="88"/>
                    <a:pt x="87" y="89"/>
                    <a:pt x="87" y="91"/>
                  </a:cubicBezTo>
                  <a:cubicBezTo>
                    <a:pt x="84" y="102"/>
                    <a:pt x="87" y="115"/>
                    <a:pt x="99" y="125"/>
                  </a:cubicBezTo>
                  <a:cubicBezTo>
                    <a:pt x="101" y="141"/>
                    <a:pt x="108" y="154"/>
                    <a:pt x="110" y="156"/>
                  </a:cubicBezTo>
                  <a:cubicBezTo>
                    <a:pt x="110" y="157"/>
                    <a:pt x="111" y="159"/>
                    <a:pt x="112" y="160"/>
                  </a:cubicBezTo>
                  <a:cubicBezTo>
                    <a:pt x="114" y="167"/>
                    <a:pt x="116" y="172"/>
                    <a:pt x="112" y="180"/>
                  </a:cubicBezTo>
                  <a:cubicBezTo>
                    <a:pt x="108" y="189"/>
                    <a:pt x="98" y="189"/>
                    <a:pt x="98" y="189"/>
                  </a:cubicBezTo>
                  <a:cubicBezTo>
                    <a:pt x="98" y="189"/>
                    <a:pt x="47" y="202"/>
                    <a:pt x="19" y="212"/>
                  </a:cubicBezTo>
                  <a:cubicBezTo>
                    <a:pt x="14" y="213"/>
                    <a:pt x="11" y="216"/>
                    <a:pt x="9" y="222"/>
                  </a:cubicBezTo>
                  <a:cubicBezTo>
                    <a:pt x="6" y="227"/>
                    <a:pt x="2" y="264"/>
                    <a:pt x="0" y="287"/>
                  </a:cubicBezTo>
                  <a:cubicBezTo>
                    <a:pt x="143" y="287"/>
                    <a:pt x="143" y="287"/>
                    <a:pt x="143" y="287"/>
                  </a:cubicBezTo>
                  <a:lnTo>
                    <a:pt x="168" y="28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pic>
        <p:nvPicPr>
          <p:cNvPr id="56" name="Picture 55">
            <a:extLst>
              <a:ext uri="{FF2B5EF4-FFF2-40B4-BE49-F238E27FC236}">
                <a16:creationId xmlns:a16="http://schemas.microsoft.com/office/drawing/2014/main" id="{D0789F44-FF48-47E6-8934-1EF9082D471C}"/>
              </a:ext>
            </a:extLst>
          </p:cNvPr>
          <p:cNvPicPr>
            <a:picLocks noChangeAspect="1"/>
          </p:cNvPicPr>
          <p:nvPr/>
        </p:nvPicPr>
        <p:blipFill>
          <a:blip r:embed="rId7"/>
          <a:stretch>
            <a:fillRect/>
          </a:stretch>
        </p:blipFill>
        <p:spPr>
          <a:xfrm>
            <a:off x="8038609" y="1580930"/>
            <a:ext cx="473503" cy="365760"/>
          </a:xfrm>
          <a:prstGeom prst="rect">
            <a:avLst/>
          </a:prstGeom>
        </p:spPr>
      </p:pic>
      <p:pic>
        <p:nvPicPr>
          <p:cNvPr id="57" name="Picture 2">
            <a:extLst>
              <a:ext uri="{FF2B5EF4-FFF2-40B4-BE49-F238E27FC236}">
                <a16:creationId xmlns:a16="http://schemas.microsoft.com/office/drawing/2014/main" id="{73F0F148-E9F0-435D-BD5E-02C38DB9B734}"/>
              </a:ext>
            </a:extLst>
          </p:cNvPr>
          <p:cNvPicPr>
            <a:picLocks noChangeAspect="1" noChangeArrowheads="1"/>
          </p:cNvPicPr>
          <p:nvPr/>
        </p:nvPicPr>
        <p:blipFill>
          <a:blip r:embed="rId8">
            <a:extLst>
              <a:ext uri="{28A0092B-C50C-407E-A947-70E740481C1C}">
                <a14:useLocalDpi xmlns:a14="http://schemas.microsoft.com/office/drawing/2010/main" val="0"/>
              </a:ext>
            </a:extLst>
          </a:blip>
          <a:stretch>
            <a:fillRect/>
          </a:stretch>
        </p:blipFill>
        <p:spPr bwMode="gray">
          <a:xfrm>
            <a:off x="4371076" y="1529228"/>
            <a:ext cx="457200" cy="457200"/>
          </a:xfrm>
          <a:prstGeom prst="rect">
            <a:avLst/>
          </a:prstGeom>
          <a:noFill/>
          <a:extLst>
            <a:ext uri="{909E8E84-426E-40DD-AFC4-6F175D3DCCD1}">
              <a14:hiddenFill xmlns:a14="http://schemas.microsoft.com/office/drawing/2010/main">
                <a:solidFill>
                  <a:srgbClr val="FFFFFF"/>
                </a:solidFill>
              </a14:hiddenFill>
            </a:ext>
          </a:extLst>
        </p:spPr>
      </p:pic>
      <p:sp>
        <p:nvSpPr>
          <p:cNvPr id="48" name="TextBox 47">
            <a:extLst>
              <a:ext uri="{FF2B5EF4-FFF2-40B4-BE49-F238E27FC236}">
                <a16:creationId xmlns:a16="http://schemas.microsoft.com/office/drawing/2014/main" id="{67863629-A3D1-42D5-B885-EB9DF3A8C649}"/>
              </a:ext>
            </a:extLst>
          </p:cNvPr>
          <p:cNvSpPr txBox="1"/>
          <p:nvPr/>
        </p:nvSpPr>
        <p:spPr bwMode="gray">
          <a:xfrm>
            <a:off x="1063131" y="5977306"/>
            <a:ext cx="10143746" cy="185505"/>
          </a:xfrm>
          <a:prstGeom prst="rect">
            <a:avLst/>
          </a:prstGeom>
          <a:noFill/>
        </p:spPr>
        <p:txBody>
          <a:bodyPr vert="horz" wrap="square" lIns="0" tIns="0" rIns="0" bIns="0" rtlCol="0">
            <a:noAutofit/>
          </a:bodyPr>
          <a:lstStyle/>
          <a:p>
            <a:pPr algn="l" rtl="0" eaLnBrk="1" fontAlgn="auto" hangingPunct="1">
              <a:lnSpc>
                <a:spcPct val="100000"/>
              </a:lnSpc>
              <a:spcBef>
                <a:spcPts val="0"/>
              </a:spcBef>
              <a:spcAft>
                <a:spcPts val="0"/>
              </a:spcAft>
            </a:pPr>
            <a:r>
              <a:rPr lang="en-US" sz="900" b="0" i="0" u="none" baseline="0" dirty="0">
                <a:solidFill>
                  <a:srgbClr val="000000"/>
                </a:solidFill>
                <a:latin typeface="Arial" panose="020B0604020202020204" pitchFamily="34" charset="0"/>
              </a:rPr>
              <a:t>Source: the sites of clinical trial from 2016 to 2018 is ~720, and It is 1022 sites filing in the CDE till en</a:t>
            </a:r>
            <a:r>
              <a:rPr lang="en-US" sz="900" dirty="0">
                <a:solidFill>
                  <a:srgbClr val="000000"/>
                </a:solidFill>
                <a:latin typeface="Arial" panose="020B0604020202020204" pitchFamily="34" charset="0"/>
              </a:rPr>
              <a:t>d of 2020</a:t>
            </a:r>
            <a:r>
              <a:rPr lang="en-US" sz="900" b="0" i="0" u="none" baseline="0" dirty="0">
                <a:solidFill>
                  <a:srgbClr val="000000"/>
                </a:solidFill>
                <a:latin typeface="Arial" panose="020B0604020202020204" pitchFamily="34" charset="0"/>
              </a:rPr>
              <a:t>. </a:t>
            </a:r>
          </a:p>
        </p:txBody>
      </p:sp>
    </p:spTree>
    <p:extLst>
      <p:ext uri="{BB962C8B-B14F-4D97-AF65-F5344CB8AC3E}">
        <p14:creationId xmlns:p14="http://schemas.microsoft.com/office/powerpoint/2010/main" val="24988792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32A14FC-79F2-421B-98E7-FB384E807F38}"/>
              </a:ext>
            </a:extLst>
          </p:cNvPr>
          <p:cNvSpPr>
            <a:spLocks noGrp="1"/>
          </p:cNvSpPr>
          <p:nvPr>
            <p:ph type="title"/>
          </p:nvPr>
        </p:nvSpPr>
        <p:spPr/>
        <p:txBody>
          <a:bodyPr/>
          <a:lstStyle/>
          <a:p>
            <a:r>
              <a:rPr lang="en-US" altLang="zh-CN" b="1" dirty="0"/>
              <a:t>Some key facts</a:t>
            </a:r>
            <a:endParaRPr lang="en-US" b="1" dirty="0"/>
          </a:p>
        </p:txBody>
      </p:sp>
      <p:sp>
        <p:nvSpPr>
          <p:cNvPr id="4" name="Footer Placeholder 3">
            <a:extLst>
              <a:ext uri="{FF2B5EF4-FFF2-40B4-BE49-F238E27FC236}">
                <a16:creationId xmlns:a16="http://schemas.microsoft.com/office/drawing/2014/main" id="{3DA84F91-5346-42A7-9712-4B2FE6F53A5A}"/>
              </a:ext>
            </a:extLst>
          </p:cNvPr>
          <p:cNvSpPr>
            <a:spLocks noGrp="1"/>
          </p:cNvSpPr>
          <p:nvPr>
            <p:ph type="ftr" sz="quarter" idx="11"/>
          </p:nvPr>
        </p:nvSpPr>
        <p:spPr/>
        <p:txBody>
          <a:bodyPr/>
          <a:lstStyle/>
          <a:p>
            <a:r>
              <a:rPr lang="en-US"/>
              <a:t>/// Bayer 16:9 Template /// September 2018</a:t>
            </a:r>
            <a:endParaRPr lang="en-US" dirty="0"/>
          </a:p>
        </p:txBody>
      </p:sp>
      <p:sp>
        <p:nvSpPr>
          <p:cNvPr id="5" name="Slide Number Placeholder 4">
            <a:extLst>
              <a:ext uri="{FF2B5EF4-FFF2-40B4-BE49-F238E27FC236}">
                <a16:creationId xmlns:a16="http://schemas.microsoft.com/office/drawing/2014/main" id="{BC61712E-7306-4B05-88EB-D8831757545B}"/>
              </a:ext>
            </a:extLst>
          </p:cNvPr>
          <p:cNvSpPr>
            <a:spLocks noGrp="1"/>
          </p:cNvSpPr>
          <p:nvPr>
            <p:ph type="sldNum" sz="quarter" idx="12"/>
          </p:nvPr>
        </p:nvSpPr>
        <p:spPr/>
        <p:txBody>
          <a:bodyPr/>
          <a:lstStyle/>
          <a:p>
            <a:fld id="{EEAD9179-7A6B-4268-BEB2-F3B8EB06115B}" type="slidenum">
              <a:rPr lang="en-US" smtClean="0"/>
              <a:t>7</a:t>
            </a:fld>
            <a:endParaRPr lang="en-US" dirty="0"/>
          </a:p>
        </p:txBody>
      </p:sp>
      <p:graphicFrame>
        <p:nvGraphicFramePr>
          <p:cNvPr id="28" name="Chart 27">
            <a:extLst>
              <a:ext uri="{FF2B5EF4-FFF2-40B4-BE49-F238E27FC236}">
                <a16:creationId xmlns:a16="http://schemas.microsoft.com/office/drawing/2014/main" id="{0027C55D-9E0C-4947-B8DC-CCA9E88DB460}"/>
              </a:ext>
            </a:extLst>
          </p:cNvPr>
          <p:cNvGraphicFramePr>
            <a:graphicFrameLocks/>
          </p:cNvGraphicFramePr>
          <p:nvPr>
            <p:extLst>
              <p:ext uri="{D42A27DB-BD31-4B8C-83A1-F6EECF244321}">
                <p14:modId xmlns:p14="http://schemas.microsoft.com/office/powerpoint/2010/main" val="2817036220"/>
              </p:ext>
            </p:extLst>
          </p:nvPr>
        </p:nvGraphicFramePr>
        <p:xfrm>
          <a:off x="4226072" y="2498617"/>
          <a:ext cx="3726840" cy="2744756"/>
        </p:xfrm>
        <a:graphic>
          <a:graphicData uri="http://schemas.openxmlformats.org/drawingml/2006/chart">
            <c:chart xmlns:c="http://schemas.openxmlformats.org/drawingml/2006/chart" xmlns:r="http://schemas.openxmlformats.org/officeDocument/2006/relationships" r:id="rId3"/>
          </a:graphicData>
        </a:graphic>
      </p:graphicFrame>
      <p:sp>
        <p:nvSpPr>
          <p:cNvPr id="2" name="TextBox 1">
            <a:extLst>
              <a:ext uri="{FF2B5EF4-FFF2-40B4-BE49-F238E27FC236}">
                <a16:creationId xmlns:a16="http://schemas.microsoft.com/office/drawing/2014/main" id="{18F07EC3-8484-4454-84BA-57E79C737EE2}"/>
              </a:ext>
            </a:extLst>
          </p:cNvPr>
          <p:cNvSpPr txBox="1"/>
          <p:nvPr/>
        </p:nvSpPr>
        <p:spPr bwMode="gray">
          <a:xfrm>
            <a:off x="4344316" y="2477026"/>
            <a:ext cx="945663" cy="108000"/>
          </a:xfrm>
          <a:prstGeom prst="rect">
            <a:avLst/>
          </a:prstGeom>
          <a:noFill/>
        </p:spPr>
        <p:txBody>
          <a:bodyPr vert="horz" wrap="square" lIns="0" tIns="0" rIns="0" bIns="0" rtlCol="0">
            <a:noAutofit/>
          </a:bodyPr>
          <a:lstStyle/>
          <a:p>
            <a:pPr algn="l" rtl="0" eaLnBrk="1" fontAlgn="auto" hangingPunct="1">
              <a:lnSpc>
                <a:spcPct val="100000"/>
              </a:lnSpc>
              <a:spcBef>
                <a:spcPts val="0"/>
              </a:spcBef>
              <a:spcAft>
                <a:spcPts val="0"/>
              </a:spcAft>
            </a:pPr>
            <a:r>
              <a:rPr lang="en-US" sz="1100" b="0" i="0" u="none" baseline="0" dirty="0">
                <a:solidFill>
                  <a:srgbClr val="000000"/>
                </a:solidFill>
                <a:latin typeface="Arial" panose="020B0604020202020204" pitchFamily="34" charset="0"/>
              </a:rPr>
              <a:t>Patients #</a:t>
            </a:r>
          </a:p>
        </p:txBody>
      </p:sp>
      <p:sp>
        <p:nvSpPr>
          <p:cNvPr id="32" name="TextBox 31">
            <a:extLst>
              <a:ext uri="{FF2B5EF4-FFF2-40B4-BE49-F238E27FC236}">
                <a16:creationId xmlns:a16="http://schemas.microsoft.com/office/drawing/2014/main" id="{394F0869-C5E0-41C1-A921-F6CF30754953}"/>
              </a:ext>
            </a:extLst>
          </p:cNvPr>
          <p:cNvSpPr txBox="1"/>
          <p:nvPr/>
        </p:nvSpPr>
        <p:spPr bwMode="gray">
          <a:xfrm>
            <a:off x="5701501" y="3328740"/>
            <a:ext cx="1573014" cy="470377"/>
          </a:xfrm>
          <a:prstGeom prst="rect">
            <a:avLst/>
          </a:prstGeom>
          <a:noFill/>
        </p:spPr>
        <p:txBody>
          <a:bodyPr vert="horz" wrap="square" lIns="0" tIns="0" rIns="0" bIns="0" rtlCol="0">
            <a:noAutofit/>
          </a:bodyPr>
          <a:lstStyle/>
          <a:p>
            <a:pPr algn="l" rtl="0" eaLnBrk="1" fontAlgn="auto" hangingPunct="1">
              <a:lnSpc>
                <a:spcPct val="100000"/>
              </a:lnSpc>
              <a:spcBef>
                <a:spcPts val="0"/>
              </a:spcBef>
              <a:spcAft>
                <a:spcPts val="0"/>
              </a:spcAft>
            </a:pPr>
            <a:r>
              <a:rPr lang="en-US" sz="1100" b="0" i="0" u="none" baseline="0" dirty="0">
                <a:solidFill>
                  <a:srgbClr val="000000"/>
                </a:solidFill>
                <a:latin typeface="Arial" panose="020B0604020202020204" pitchFamily="34" charset="0"/>
              </a:rPr>
              <a:t>Distribution of Sites # by patient recruitment</a:t>
            </a:r>
          </a:p>
        </p:txBody>
      </p:sp>
      <p:graphicFrame>
        <p:nvGraphicFramePr>
          <p:cNvPr id="33" name="Chart 32">
            <a:extLst>
              <a:ext uri="{FF2B5EF4-FFF2-40B4-BE49-F238E27FC236}">
                <a16:creationId xmlns:a16="http://schemas.microsoft.com/office/drawing/2014/main" id="{254D3C54-D0FB-4CF1-98F2-5B4D31881F16}"/>
              </a:ext>
            </a:extLst>
          </p:cNvPr>
          <p:cNvGraphicFramePr>
            <a:graphicFrameLocks/>
          </p:cNvGraphicFramePr>
          <p:nvPr>
            <p:extLst>
              <p:ext uri="{D42A27DB-BD31-4B8C-83A1-F6EECF244321}">
                <p14:modId xmlns:p14="http://schemas.microsoft.com/office/powerpoint/2010/main" val="2262089324"/>
              </p:ext>
            </p:extLst>
          </p:nvPr>
        </p:nvGraphicFramePr>
        <p:xfrm>
          <a:off x="463353" y="2637673"/>
          <a:ext cx="3726840" cy="2445503"/>
        </p:xfrm>
        <a:graphic>
          <a:graphicData uri="http://schemas.openxmlformats.org/drawingml/2006/chart">
            <c:chart xmlns:c="http://schemas.openxmlformats.org/drawingml/2006/chart" xmlns:r="http://schemas.openxmlformats.org/officeDocument/2006/relationships" r:id="rId4"/>
          </a:graphicData>
        </a:graphic>
      </p:graphicFrame>
      <p:sp>
        <p:nvSpPr>
          <p:cNvPr id="35" name="TextBox 34">
            <a:extLst>
              <a:ext uri="{FF2B5EF4-FFF2-40B4-BE49-F238E27FC236}">
                <a16:creationId xmlns:a16="http://schemas.microsoft.com/office/drawing/2014/main" id="{81A574E0-3BAD-4788-A346-BD6C2629092C}"/>
              </a:ext>
            </a:extLst>
          </p:cNvPr>
          <p:cNvSpPr txBox="1"/>
          <p:nvPr/>
        </p:nvSpPr>
        <p:spPr bwMode="gray">
          <a:xfrm>
            <a:off x="936446" y="2745649"/>
            <a:ext cx="1573014" cy="470377"/>
          </a:xfrm>
          <a:prstGeom prst="rect">
            <a:avLst/>
          </a:prstGeom>
          <a:noFill/>
        </p:spPr>
        <p:txBody>
          <a:bodyPr vert="horz" wrap="square" lIns="0" tIns="0" rIns="0" bIns="0" rtlCol="0">
            <a:noAutofit/>
          </a:bodyPr>
          <a:lstStyle/>
          <a:p>
            <a:pPr algn="l" rtl="0" eaLnBrk="1" fontAlgn="auto" hangingPunct="1">
              <a:lnSpc>
                <a:spcPct val="100000"/>
              </a:lnSpc>
              <a:spcBef>
                <a:spcPts val="0"/>
              </a:spcBef>
              <a:spcAft>
                <a:spcPts val="0"/>
              </a:spcAft>
            </a:pPr>
            <a:r>
              <a:rPr lang="en-US" sz="1100" b="0" i="0" u="none" baseline="0" dirty="0">
                <a:solidFill>
                  <a:srgbClr val="000000"/>
                </a:solidFill>
                <a:latin typeface="Arial" panose="020B0604020202020204" pitchFamily="34" charset="0"/>
              </a:rPr>
              <a:t>Registered trials #</a:t>
            </a:r>
          </a:p>
        </p:txBody>
      </p:sp>
      <p:sp>
        <p:nvSpPr>
          <p:cNvPr id="10" name="Rectangle 9">
            <a:extLst>
              <a:ext uri="{FF2B5EF4-FFF2-40B4-BE49-F238E27FC236}">
                <a16:creationId xmlns:a16="http://schemas.microsoft.com/office/drawing/2014/main" id="{D0E5CC51-8891-450F-B628-6FED5471AF30}"/>
              </a:ext>
            </a:extLst>
          </p:cNvPr>
          <p:cNvSpPr/>
          <p:nvPr/>
        </p:nvSpPr>
        <p:spPr bwMode="gray">
          <a:xfrm>
            <a:off x="4376225" y="2650210"/>
            <a:ext cx="3425570" cy="464410"/>
          </a:xfrm>
          <a:prstGeom prst="rect">
            <a:avLst/>
          </a:prstGeom>
          <a:no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fontAlgn="auto" hangingPunct="1">
              <a:lnSpc>
                <a:spcPct val="100000"/>
              </a:lnSpc>
              <a:spcBef>
                <a:spcPts val="0"/>
              </a:spcBef>
              <a:spcAft>
                <a:spcPts val="0"/>
              </a:spcAft>
            </a:pPr>
            <a:endParaRPr lang="en-US" sz="1800" b="0" i="0" u="none" baseline="0" dirty="0">
              <a:solidFill>
                <a:srgbClr val="FFFFFF"/>
              </a:solidFill>
              <a:latin typeface="Arial" panose="020B0604020202020204" pitchFamily="34" charset="0"/>
            </a:endParaRPr>
          </a:p>
        </p:txBody>
      </p:sp>
      <p:graphicFrame>
        <p:nvGraphicFramePr>
          <p:cNvPr id="43" name="Chart 42">
            <a:extLst>
              <a:ext uri="{FF2B5EF4-FFF2-40B4-BE49-F238E27FC236}">
                <a16:creationId xmlns:a16="http://schemas.microsoft.com/office/drawing/2014/main" id="{C02F81DF-ABAE-4CB5-A076-CEC3E05DE888}"/>
              </a:ext>
            </a:extLst>
          </p:cNvPr>
          <p:cNvGraphicFramePr>
            <a:graphicFrameLocks/>
          </p:cNvGraphicFramePr>
          <p:nvPr>
            <p:extLst>
              <p:ext uri="{D42A27DB-BD31-4B8C-83A1-F6EECF244321}">
                <p14:modId xmlns:p14="http://schemas.microsoft.com/office/powerpoint/2010/main" val="1158001985"/>
              </p:ext>
            </p:extLst>
          </p:nvPr>
        </p:nvGraphicFramePr>
        <p:xfrm>
          <a:off x="8140287" y="2633049"/>
          <a:ext cx="3726840" cy="2512914"/>
        </p:xfrm>
        <a:graphic>
          <a:graphicData uri="http://schemas.openxmlformats.org/drawingml/2006/chart">
            <c:chart xmlns:c="http://schemas.openxmlformats.org/drawingml/2006/chart" xmlns:r="http://schemas.openxmlformats.org/officeDocument/2006/relationships" r:id="rId5"/>
          </a:graphicData>
        </a:graphic>
      </p:graphicFrame>
      <p:sp>
        <p:nvSpPr>
          <p:cNvPr id="44" name="TextBox 43">
            <a:extLst>
              <a:ext uri="{FF2B5EF4-FFF2-40B4-BE49-F238E27FC236}">
                <a16:creationId xmlns:a16="http://schemas.microsoft.com/office/drawing/2014/main" id="{0F34D9E5-A5FF-4435-9A0B-E154739342C9}"/>
              </a:ext>
            </a:extLst>
          </p:cNvPr>
          <p:cNvSpPr txBox="1"/>
          <p:nvPr/>
        </p:nvSpPr>
        <p:spPr bwMode="gray">
          <a:xfrm>
            <a:off x="10843329" y="5120416"/>
            <a:ext cx="1573014" cy="184416"/>
          </a:xfrm>
          <a:prstGeom prst="rect">
            <a:avLst/>
          </a:prstGeom>
          <a:noFill/>
        </p:spPr>
        <p:txBody>
          <a:bodyPr vert="horz" wrap="square" lIns="0" tIns="0" rIns="0" bIns="0" rtlCol="0">
            <a:noAutofit/>
          </a:bodyPr>
          <a:lstStyle/>
          <a:p>
            <a:pPr algn="l" rtl="0" eaLnBrk="1" fontAlgn="auto" hangingPunct="1">
              <a:lnSpc>
                <a:spcPct val="100000"/>
              </a:lnSpc>
              <a:spcBef>
                <a:spcPts val="0"/>
              </a:spcBef>
              <a:spcAft>
                <a:spcPts val="0"/>
              </a:spcAft>
            </a:pPr>
            <a:r>
              <a:rPr lang="en-US" sz="1100" b="0" i="0" u="none" baseline="0" dirty="0">
                <a:solidFill>
                  <a:srgbClr val="000000"/>
                </a:solidFill>
                <a:latin typeface="Arial" panose="020B0604020202020204" pitchFamily="34" charset="0"/>
              </a:rPr>
              <a:t>Sample size </a:t>
            </a:r>
          </a:p>
        </p:txBody>
      </p:sp>
      <p:sp>
        <p:nvSpPr>
          <p:cNvPr id="45" name="TextBox 44">
            <a:extLst>
              <a:ext uri="{FF2B5EF4-FFF2-40B4-BE49-F238E27FC236}">
                <a16:creationId xmlns:a16="http://schemas.microsoft.com/office/drawing/2014/main" id="{7A2E30B1-D277-4A3D-9128-86451E05BCA2}"/>
              </a:ext>
            </a:extLst>
          </p:cNvPr>
          <p:cNvSpPr txBox="1"/>
          <p:nvPr/>
        </p:nvSpPr>
        <p:spPr bwMode="gray">
          <a:xfrm>
            <a:off x="8103066" y="2480499"/>
            <a:ext cx="2260936" cy="149605"/>
          </a:xfrm>
          <a:prstGeom prst="rect">
            <a:avLst/>
          </a:prstGeom>
          <a:noFill/>
        </p:spPr>
        <p:txBody>
          <a:bodyPr vert="horz" wrap="square" lIns="0" tIns="0" rIns="0" bIns="0" rtlCol="0">
            <a:noAutofit/>
          </a:bodyPr>
          <a:lstStyle/>
          <a:p>
            <a:pPr algn="l" rtl="0" eaLnBrk="1" fontAlgn="auto" hangingPunct="1">
              <a:lnSpc>
                <a:spcPct val="100000"/>
              </a:lnSpc>
              <a:spcBef>
                <a:spcPts val="0"/>
              </a:spcBef>
              <a:spcAft>
                <a:spcPts val="0"/>
              </a:spcAft>
            </a:pPr>
            <a:r>
              <a:rPr lang="en-US" sz="1100" b="0" i="0" u="none" baseline="0" dirty="0">
                <a:solidFill>
                  <a:srgbClr val="000000"/>
                </a:solidFill>
                <a:latin typeface="Arial" panose="020B0604020202020204" pitchFamily="34" charset="0"/>
              </a:rPr>
              <a:t>X% </a:t>
            </a:r>
            <a:r>
              <a:rPr lang="en-US" sz="1100" dirty="0">
                <a:solidFill>
                  <a:srgbClr val="000000"/>
                </a:solidFill>
                <a:latin typeface="Arial" panose="020B0604020202020204" pitchFamily="34" charset="0"/>
              </a:rPr>
              <a:t>of</a:t>
            </a:r>
            <a:r>
              <a:rPr lang="zh-CN" altLang="en-US" sz="1100" dirty="0">
                <a:solidFill>
                  <a:srgbClr val="000000"/>
                </a:solidFill>
                <a:latin typeface="Arial" panose="020B0604020202020204" pitchFamily="34" charset="0"/>
              </a:rPr>
              <a:t> </a:t>
            </a:r>
            <a:r>
              <a:rPr lang="en-US" altLang="zh-CN" sz="1100" dirty="0">
                <a:solidFill>
                  <a:srgbClr val="000000"/>
                </a:solidFill>
                <a:latin typeface="Arial" panose="020B0604020202020204" pitchFamily="34" charset="0"/>
              </a:rPr>
              <a:t>sites</a:t>
            </a:r>
            <a:r>
              <a:rPr lang="zh-CN" altLang="en-US" sz="1100" dirty="0">
                <a:solidFill>
                  <a:srgbClr val="000000"/>
                </a:solidFill>
                <a:latin typeface="Arial" panose="020B0604020202020204" pitchFamily="34" charset="0"/>
              </a:rPr>
              <a:t> </a:t>
            </a:r>
            <a:r>
              <a:rPr lang="en-US" altLang="zh-CN" sz="1100" dirty="0">
                <a:solidFill>
                  <a:srgbClr val="000000"/>
                </a:solidFill>
                <a:latin typeface="Arial" panose="020B0604020202020204" pitchFamily="34" charset="0"/>
              </a:rPr>
              <a:t>contribute 80% patients </a:t>
            </a:r>
            <a:endParaRPr lang="en-US" sz="1100" b="0" i="0" u="none" baseline="0" dirty="0">
              <a:solidFill>
                <a:srgbClr val="000000"/>
              </a:solidFill>
              <a:latin typeface="Arial" panose="020B0604020202020204" pitchFamily="34" charset="0"/>
            </a:endParaRPr>
          </a:p>
        </p:txBody>
      </p:sp>
      <p:sp>
        <p:nvSpPr>
          <p:cNvPr id="46" name="TextBox 45">
            <a:extLst>
              <a:ext uri="{FF2B5EF4-FFF2-40B4-BE49-F238E27FC236}">
                <a16:creationId xmlns:a16="http://schemas.microsoft.com/office/drawing/2014/main" id="{A46EAC04-3C26-418B-AA42-20398F9E0CFF}"/>
              </a:ext>
            </a:extLst>
          </p:cNvPr>
          <p:cNvSpPr txBox="1"/>
          <p:nvPr/>
        </p:nvSpPr>
        <p:spPr bwMode="gray">
          <a:xfrm>
            <a:off x="9804865" y="2925124"/>
            <a:ext cx="2441863" cy="581804"/>
          </a:xfrm>
          <a:prstGeom prst="rect">
            <a:avLst/>
          </a:prstGeom>
          <a:noFill/>
        </p:spPr>
        <p:txBody>
          <a:bodyPr vert="horz" wrap="square" lIns="0" tIns="0" rIns="0" bIns="0" rtlCol="0">
            <a:noAutofit/>
          </a:bodyPr>
          <a:lstStyle/>
          <a:p>
            <a:pPr algn="l" rtl="0" eaLnBrk="1" fontAlgn="auto" hangingPunct="1">
              <a:lnSpc>
                <a:spcPct val="100000"/>
              </a:lnSpc>
              <a:spcBef>
                <a:spcPts val="0"/>
              </a:spcBef>
              <a:spcAft>
                <a:spcPts val="0"/>
              </a:spcAft>
            </a:pPr>
            <a:r>
              <a:rPr lang="en-US" sz="1400" b="0" i="0" u="none" baseline="0" dirty="0">
                <a:solidFill>
                  <a:srgbClr val="000000"/>
                </a:solidFill>
                <a:latin typeface="Arial" panose="020B0604020202020204" pitchFamily="34" charset="0"/>
              </a:rPr>
              <a:t>Concentration analytics </a:t>
            </a:r>
          </a:p>
        </p:txBody>
      </p:sp>
      <p:sp>
        <p:nvSpPr>
          <p:cNvPr id="47" name="TextBox 46">
            <a:extLst>
              <a:ext uri="{FF2B5EF4-FFF2-40B4-BE49-F238E27FC236}">
                <a16:creationId xmlns:a16="http://schemas.microsoft.com/office/drawing/2014/main" id="{5650A566-9D13-4A66-9836-AE3E9AD9DF8B}"/>
              </a:ext>
            </a:extLst>
          </p:cNvPr>
          <p:cNvSpPr txBox="1"/>
          <p:nvPr/>
        </p:nvSpPr>
        <p:spPr bwMode="gray">
          <a:xfrm>
            <a:off x="8463572" y="5654955"/>
            <a:ext cx="3726841" cy="225975"/>
          </a:xfrm>
          <a:prstGeom prst="rect">
            <a:avLst/>
          </a:prstGeom>
          <a:noFill/>
        </p:spPr>
        <p:txBody>
          <a:bodyPr vert="horz" wrap="square" lIns="0" tIns="0" rIns="0" bIns="0" rtlCol="0">
            <a:noAutofit/>
          </a:bodyPr>
          <a:lstStyle/>
          <a:p>
            <a:pPr algn="l" rtl="0" eaLnBrk="1" fontAlgn="auto" hangingPunct="1">
              <a:lnSpc>
                <a:spcPct val="100000"/>
              </a:lnSpc>
              <a:spcBef>
                <a:spcPts val="0"/>
              </a:spcBef>
              <a:spcAft>
                <a:spcPts val="0"/>
              </a:spcAft>
            </a:pPr>
            <a:r>
              <a:rPr lang="en-US" sz="900" b="0" i="0" u="none" baseline="0" dirty="0">
                <a:solidFill>
                  <a:srgbClr val="000000"/>
                </a:solidFill>
                <a:latin typeface="Arial" panose="020B0604020202020204" pitchFamily="34" charset="0"/>
              </a:rPr>
              <a:t>Source: the historical Bayer studies with sample size &gt;100 in China </a:t>
            </a:r>
          </a:p>
        </p:txBody>
      </p:sp>
      <p:sp>
        <p:nvSpPr>
          <p:cNvPr id="15" name="Rectangle 14">
            <a:extLst>
              <a:ext uri="{FF2B5EF4-FFF2-40B4-BE49-F238E27FC236}">
                <a16:creationId xmlns:a16="http://schemas.microsoft.com/office/drawing/2014/main" id="{622A4C6E-4C27-437A-8420-F575FA9801D6}"/>
              </a:ext>
            </a:extLst>
          </p:cNvPr>
          <p:cNvSpPr/>
          <p:nvPr/>
        </p:nvSpPr>
        <p:spPr bwMode="gray">
          <a:xfrm>
            <a:off x="8550577" y="3309432"/>
            <a:ext cx="3168895" cy="629836"/>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fontAlgn="auto" hangingPunct="1">
              <a:lnSpc>
                <a:spcPct val="100000"/>
              </a:lnSpc>
              <a:spcBef>
                <a:spcPts val="0"/>
              </a:spcBef>
              <a:spcAft>
                <a:spcPts val="0"/>
              </a:spcAft>
            </a:pPr>
            <a:endParaRPr lang="en-US" sz="1800" b="0" i="0" u="none" baseline="0" dirty="0">
              <a:solidFill>
                <a:schemeClr val="tx2"/>
              </a:solidFill>
              <a:latin typeface="Arial" panose="020B0604020202020204" pitchFamily="34" charset="0"/>
            </a:endParaRPr>
          </a:p>
        </p:txBody>
      </p:sp>
      <p:sp>
        <p:nvSpPr>
          <p:cNvPr id="48" name="Rectangle 47">
            <a:extLst>
              <a:ext uri="{FF2B5EF4-FFF2-40B4-BE49-F238E27FC236}">
                <a16:creationId xmlns:a16="http://schemas.microsoft.com/office/drawing/2014/main" id="{140577FA-4389-4659-B985-A1577353A1EC}"/>
              </a:ext>
            </a:extLst>
          </p:cNvPr>
          <p:cNvSpPr/>
          <p:nvPr/>
        </p:nvSpPr>
        <p:spPr bwMode="gray">
          <a:xfrm>
            <a:off x="751401" y="1542147"/>
            <a:ext cx="3474720" cy="513434"/>
          </a:xfrm>
          <a:prstGeom prst="rect">
            <a:avLst/>
          </a:prstGeom>
          <a:solidFill>
            <a:srgbClr val="FFFFFF"/>
          </a:solidFill>
          <a:ln w="12700" cap="flat" cmpd="sng" algn="ctr">
            <a:solidFill>
              <a:srgbClr val="00617F"/>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457200" bIns="45720" numCol="1" spcCol="0" rtlCol="0" fromWordArt="0" anchor="ctr" anchorCtr="0" forceAA="0" compatLnSpc="1">
            <a:prstTxWarp prst="textNoShape">
              <a:avLst/>
            </a:prstTxWarp>
            <a:noAutofit/>
          </a:bodyPr>
          <a:lstStyle/>
          <a:p>
            <a:r>
              <a:rPr lang="en-US" sz="1400" b="1" dirty="0">
                <a:solidFill>
                  <a:schemeClr val="accent1"/>
                </a:solidFill>
                <a:latin typeface="Arial" panose="020B0604020202020204" pitchFamily="34" charset="0"/>
              </a:rPr>
              <a:t>Since 2018, the clinical trials in China increased sharply.</a:t>
            </a:r>
            <a:endParaRPr lang="en-US" sz="1400" b="1" dirty="0">
              <a:solidFill>
                <a:schemeClr val="accent1"/>
              </a:solidFill>
            </a:endParaRPr>
          </a:p>
        </p:txBody>
      </p:sp>
      <p:sp>
        <p:nvSpPr>
          <p:cNvPr id="49" name="Oval 48">
            <a:extLst>
              <a:ext uri="{FF2B5EF4-FFF2-40B4-BE49-F238E27FC236}">
                <a16:creationId xmlns:a16="http://schemas.microsoft.com/office/drawing/2014/main" id="{7949D4BA-6896-4846-9AEB-A209AA79067C}"/>
              </a:ext>
            </a:extLst>
          </p:cNvPr>
          <p:cNvSpPr/>
          <p:nvPr/>
        </p:nvSpPr>
        <p:spPr bwMode="gray">
          <a:xfrm>
            <a:off x="467223" y="1628557"/>
            <a:ext cx="340615" cy="340615"/>
          </a:xfrm>
          <a:prstGeom prst="ellipse">
            <a:avLst/>
          </a:prstGeom>
          <a:solidFill>
            <a:srgbClr val="00617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buNone/>
            </a:pPr>
            <a:r>
              <a:rPr lang="en-US" sz="1600" b="1" dirty="0">
                <a:solidFill>
                  <a:srgbClr val="FFFFFF"/>
                </a:solidFill>
              </a:rPr>
              <a:t>1</a:t>
            </a:r>
          </a:p>
        </p:txBody>
      </p:sp>
      <p:sp>
        <p:nvSpPr>
          <p:cNvPr id="55" name="Rectangle 54">
            <a:extLst>
              <a:ext uri="{FF2B5EF4-FFF2-40B4-BE49-F238E27FC236}">
                <a16:creationId xmlns:a16="http://schemas.microsoft.com/office/drawing/2014/main" id="{180836E2-9D15-41EF-8105-ABB8F68633CF}"/>
              </a:ext>
            </a:extLst>
          </p:cNvPr>
          <p:cNvSpPr/>
          <p:nvPr/>
        </p:nvSpPr>
        <p:spPr bwMode="gray">
          <a:xfrm>
            <a:off x="4554530" y="1542147"/>
            <a:ext cx="3247265" cy="513434"/>
          </a:xfrm>
          <a:prstGeom prst="rect">
            <a:avLst/>
          </a:prstGeom>
          <a:solidFill>
            <a:srgbClr val="FFFFFF"/>
          </a:solidFill>
          <a:ln w="12700" cap="flat" cmpd="sng" algn="ctr">
            <a:solidFill>
              <a:srgbClr val="00617F"/>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457200" bIns="45720" numCol="1" spcCol="0" rtlCol="0" fromWordArt="0" anchor="ctr" anchorCtr="0" forceAA="0" compatLnSpc="1">
            <a:prstTxWarp prst="textNoShape">
              <a:avLst/>
            </a:prstTxWarp>
            <a:noAutofit/>
          </a:bodyPr>
          <a:lstStyle/>
          <a:p>
            <a:r>
              <a:rPr lang="en-US" sz="1400" dirty="0">
                <a:solidFill>
                  <a:srgbClr val="000000"/>
                </a:solidFill>
                <a:latin typeface="Arial" panose="020B0604020202020204" pitchFamily="34" charset="0"/>
              </a:rPr>
              <a:t>~</a:t>
            </a:r>
            <a:r>
              <a:rPr lang="en-US" sz="1400" b="1" dirty="0">
                <a:solidFill>
                  <a:schemeClr val="accent1"/>
                </a:solidFill>
                <a:latin typeface="Arial" panose="020B0604020202020204" pitchFamily="34" charset="0"/>
              </a:rPr>
              <a:t>20% sites with very limited patients, 0 or 1 </a:t>
            </a:r>
          </a:p>
        </p:txBody>
      </p:sp>
      <p:sp>
        <p:nvSpPr>
          <p:cNvPr id="59" name="Oval 58">
            <a:extLst>
              <a:ext uri="{FF2B5EF4-FFF2-40B4-BE49-F238E27FC236}">
                <a16:creationId xmlns:a16="http://schemas.microsoft.com/office/drawing/2014/main" id="{007E00DD-70F6-457B-9564-7EF2E28C5A18}"/>
              </a:ext>
            </a:extLst>
          </p:cNvPr>
          <p:cNvSpPr/>
          <p:nvPr/>
        </p:nvSpPr>
        <p:spPr bwMode="gray">
          <a:xfrm>
            <a:off x="4270353" y="1628557"/>
            <a:ext cx="340615" cy="340615"/>
          </a:xfrm>
          <a:prstGeom prst="ellipse">
            <a:avLst/>
          </a:prstGeom>
          <a:solidFill>
            <a:srgbClr val="00617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buNone/>
            </a:pPr>
            <a:r>
              <a:rPr lang="en-US" sz="1600" b="1" dirty="0">
                <a:solidFill>
                  <a:srgbClr val="FFFFFF"/>
                </a:solidFill>
              </a:rPr>
              <a:t>2</a:t>
            </a:r>
          </a:p>
        </p:txBody>
      </p:sp>
      <p:sp>
        <p:nvSpPr>
          <p:cNvPr id="24" name="Rectangle 23">
            <a:extLst>
              <a:ext uri="{FF2B5EF4-FFF2-40B4-BE49-F238E27FC236}">
                <a16:creationId xmlns:a16="http://schemas.microsoft.com/office/drawing/2014/main" id="{589D297D-48AA-448C-A01B-92906363392B}"/>
              </a:ext>
            </a:extLst>
          </p:cNvPr>
          <p:cNvSpPr/>
          <p:nvPr/>
        </p:nvSpPr>
        <p:spPr bwMode="gray">
          <a:xfrm>
            <a:off x="8329928" y="1542147"/>
            <a:ext cx="3474720" cy="513434"/>
          </a:xfrm>
          <a:prstGeom prst="rect">
            <a:avLst/>
          </a:prstGeom>
          <a:solidFill>
            <a:srgbClr val="FFFFFF"/>
          </a:solidFill>
          <a:ln w="12700" cap="flat" cmpd="sng" algn="ctr">
            <a:solidFill>
              <a:srgbClr val="00617F"/>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457200" bIns="45720" numCol="1" spcCol="0" rtlCol="0" fromWordArt="0" anchor="ctr" anchorCtr="0" forceAA="0" compatLnSpc="1">
            <a:prstTxWarp prst="textNoShape">
              <a:avLst/>
            </a:prstTxWarp>
            <a:noAutofit/>
          </a:bodyPr>
          <a:lstStyle/>
          <a:p>
            <a:r>
              <a:rPr lang="en-US" sz="1400" b="1" dirty="0">
                <a:solidFill>
                  <a:schemeClr val="accent1"/>
                </a:solidFill>
                <a:latin typeface="Arial" panose="020B0604020202020204" pitchFamily="34" charset="0"/>
              </a:rPr>
              <a:t>Most of studies recruited 80% of patients with 40%~60% sites</a:t>
            </a:r>
            <a:endParaRPr lang="en-US" sz="1400" b="1" dirty="0">
              <a:solidFill>
                <a:schemeClr val="accent1"/>
              </a:solidFill>
            </a:endParaRPr>
          </a:p>
        </p:txBody>
      </p:sp>
      <p:sp>
        <p:nvSpPr>
          <p:cNvPr id="25" name="Oval 24">
            <a:extLst>
              <a:ext uri="{FF2B5EF4-FFF2-40B4-BE49-F238E27FC236}">
                <a16:creationId xmlns:a16="http://schemas.microsoft.com/office/drawing/2014/main" id="{15DFAA1D-E9F2-431D-8197-EB97BA91C1E4}"/>
              </a:ext>
            </a:extLst>
          </p:cNvPr>
          <p:cNvSpPr/>
          <p:nvPr/>
        </p:nvSpPr>
        <p:spPr bwMode="gray">
          <a:xfrm>
            <a:off x="8045751" y="1628557"/>
            <a:ext cx="340615" cy="340615"/>
          </a:xfrm>
          <a:prstGeom prst="ellipse">
            <a:avLst/>
          </a:prstGeom>
          <a:solidFill>
            <a:srgbClr val="00617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buNone/>
            </a:pPr>
            <a:r>
              <a:rPr lang="en-US" sz="1600" b="1" dirty="0">
                <a:solidFill>
                  <a:srgbClr val="FFFFFF"/>
                </a:solidFill>
              </a:rPr>
              <a:t>3</a:t>
            </a:r>
          </a:p>
        </p:txBody>
      </p:sp>
      <p:sp>
        <p:nvSpPr>
          <p:cNvPr id="26" name="TextBox 25">
            <a:extLst>
              <a:ext uri="{FF2B5EF4-FFF2-40B4-BE49-F238E27FC236}">
                <a16:creationId xmlns:a16="http://schemas.microsoft.com/office/drawing/2014/main" id="{0316A907-DD41-493F-A1AC-6213AE282156}"/>
              </a:ext>
            </a:extLst>
          </p:cNvPr>
          <p:cNvSpPr txBox="1"/>
          <p:nvPr/>
        </p:nvSpPr>
        <p:spPr bwMode="gray">
          <a:xfrm>
            <a:off x="4376225" y="5654955"/>
            <a:ext cx="3726841" cy="225975"/>
          </a:xfrm>
          <a:prstGeom prst="rect">
            <a:avLst/>
          </a:prstGeom>
          <a:noFill/>
        </p:spPr>
        <p:txBody>
          <a:bodyPr vert="horz" wrap="square" lIns="0" tIns="0" rIns="0" bIns="0" rtlCol="0">
            <a:noAutofit/>
          </a:bodyPr>
          <a:lstStyle/>
          <a:p>
            <a:pPr algn="l" rtl="0" eaLnBrk="1" fontAlgn="auto" hangingPunct="1">
              <a:lnSpc>
                <a:spcPct val="100000"/>
              </a:lnSpc>
              <a:spcBef>
                <a:spcPts val="0"/>
              </a:spcBef>
              <a:spcAft>
                <a:spcPts val="0"/>
              </a:spcAft>
            </a:pPr>
            <a:r>
              <a:rPr lang="en-US" sz="900" b="0" i="0" u="none" baseline="0" dirty="0">
                <a:solidFill>
                  <a:srgbClr val="000000"/>
                </a:solidFill>
                <a:latin typeface="Arial" panose="020B0604020202020204" pitchFamily="34" charset="0"/>
              </a:rPr>
              <a:t>Source: Bayer studies in China </a:t>
            </a:r>
          </a:p>
        </p:txBody>
      </p:sp>
      <p:sp>
        <p:nvSpPr>
          <p:cNvPr id="27" name="TextBox 26">
            <a:extLst>
              <a:ext uri="{FF2B5EF4-FFF2-40B4-BE49-F238E27FC236}">
                <a16:creationId xmlns:a16="http://schemas.microsoft.com/office/drawing/2014/main" id="{8A40D0FC-3AB3-40F2-AC6B-1E914E53A6A6}"/>
              </a:ext>
            </a:extLst>
          </p:cNvPr>
          <p:cNvSpPr txBox="1"/>
          <p:nvPr/>
        </p:nvSpPr>
        <p:spPr bwMode="gray">
          <a:xfrm>
            <a:off x="713819" y="5654955"/>
            <a:ext cx="3726841" cy="225975"/>
          </a:xfrm>
          <a:prstGeom prst="rect">
            <a:avLst/>
          </a:prstGeom>
          <a:noFill/>
        </p:spPr>
        <p:txBody>
          <a:bodyPr vert="horz" wrap="square" lIns="0" tIns="0" rIns="0" bIns="0" rtlCol="0">
            <a:noAutofit/>
          </a:bodyPr>
          <a:lstStyle/>
          <a:p>
            <a:pPr algn="l" rtl="0" eaLnBrk="1" fontAlgn="auto" hangingPunct="1">
              <a:lnSpc>
                <a:spcPct val="100000"/>
              </a:lnSpc>
              <a:spcBef>
                <a:spcPts val="0"/>
              </a:spcBef>
              <a:spcAft>
                <a:spcPts val="0"/>
              </a:spcAft>
            </a:pPr>
            <a:r>
              <a:rPr lang="en-US" sz="900" b="0" i="0" u="none" baseline="0" dirty="0">
                <a:solidFill>
                  <a:srgbClr val="000000"/>
                </a:solidFill>
                <a:latin typeface="Arial" panose="020B0604020202020204" pitchFamily="34" charset="0"/>
              </a:rPr>
              <a:t>Source: China registered studies in CDE</a:t>
            </a:r>
          </a:p>
        </p:txBody>
      </p:sp>
    </p:spTree>
    <p:extLst>
      <p:ext uri="{BB962C8B-B14F-4D97-AF65-F5344CB8AC3E}">
        <p14:creationId xmlns:p14="http://schemas.microsoft.com/office/powerpoint/2010/main" val="3434252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6" name="Picture 4" descr="person holding eyeglasses">
            <a:extLst>
              <a:ext uri="{FF2B5EF4-FFF2-40B4-BE49-F238E27FC236}">
                <a16:creationId xmlns:a16="http://schemas.microsoft.com/office/drawing/2014/main" id="{CACBD737-262D-41DE-B38B-7EE7C5EBD0E6}"/>
              </a:ext>
            </a:extLst>
          </p:cNvPr>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l="-32" t="-120"/>
          <a:stretch/>
        </p:blipFill>
        <p:spPr bwMode="auto">
          <a:xfrm>
            <a:off x="3286894" y="1"/>
            <a:ext cx="8903519" cy="6857999"/>
          </a:xfrm>
          <a:prstGeom prst="rect">
            <a:avLst/>
          </a:prstGeom>
          <a:noFill/>
          <a:extLst>
            <a:ext uri="{909E8E84-426E-40DD-AFC4-6F175D3DCCD1}">
              <a14:hiddenFill xmlns:a14="http://schemas.microsoft.com/office/drawing/2010/main">
                <a:solidFill>
                  <a:srgbClr val="FFFFFF"/>
                </a:solidFill>
              </a14:hiddenFill>
            </a:ext>
          </a:extLst>
        </p:spPr>
      </p:pic>
      <p:sp>
        <p:nvSpPr>
          <p:cNvPr id="16" name="Rechteck 15">
            <a:extLst>
              <a:ext uri="{FF2B5EF4-FFF2-40B4-BE49-F238E27FC236}">
                <a16:creationId xmlns:a16="http://schemas.microsoft.com/office/drawing/2014/main" id="{791D4967-8849-4D9F-909C-8BF77F6FC953}"/>
              </a:ext>
            </a:extLst>
          </p:cNvPr>
          <p:cNvSpPr/>
          <p:nvPr/>
        </p:nvSpPr>
        <p:spPr bwMode="gray">
          <a:xfrm>
            <a:off x="-1" y="1"/>
            <a:ext cx="9614673" cy="6858000"/>
          </a:xfrm>
          <a:prstGeom prst="rect">
            <a:avLst/>
          </a:prstGeom>
          <a:gradFill>
            <a:gsLst>
              <a:gs pos="39000">
                <a:schemeClr val="accent1"/>
              </a:gs>
              <a:gs pos="100000">
                <a:srgbClr val="000000">
                  <a:alpha val="0"/>
                </a:srgb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fontAlgn="auto" hangingPunct="1">
              <a:lnSpc>
                <a:spcPct val="100000"/>
              </a:lnSpc>
              <a:spcBef>
                <a:spcPts val="0"/>
              </a:spcBef>
              <a:spcAft>
                <a:spcPts val="0"/>
              </a:spcAft>
            </a:pPr>
            <a:endParaRPr lang="de-DE" sz="1800" b="0" i="0" u="none" baseline="0" dirty="0">
              <a:solidFill>
                <a:srgbClr val="FFFFFF"/>
              </a:solidFill>
              <a:latin typeface="Arial"/>
            </a:endParaRPr>
          </a:p>
        </p:txBody>
      </p:sp>
      <p:sp>
        <p:nvSpPr>
          <p:cNvPr id="15" name="TextBox 11">
            <a:extLst>
              <a:ext uri="{FF2B5EF4-FFF2-40B4-BE49-F238E27FC236}">
                <a16:creationId xmlns:a16="http://schemas.microsoft.com/office/drawing/2014/main" id="{09861284-F27B-40D5-8D34-80F6B432EB22}"/>
              </a:ext>
            </a:extLst>
          </p:cNvPr>
          <p:cNvSpPr txBox="1"/>
          <p:nvPr/>
        </p:nvSpPr>
        <p:spPr bwMode="gray">
          <a:xfrm>
            <a:off x="521562" y="548680"/>
            <a:ext cx="5008381" cy="1196752"/>
          </a:xfrm>
          <a:prstGeom prst="rect">
            <a:avLst/>
          </a:prstGeom>
          <a:noFill/>
        </p:spPr>
        <p:txBody>
          <a:bodyPr vert="horz" wrap="none" lIns="0" tIns="0" rIns="0" bIns="0" rtlCol="1">
            <a:noAutofit/>
          </a:bodyPr>
          <a:lstStyle/>
          <a:p>
            <a:pPr rtl="0" eaLnBrk="1" fontAlgn="auto" hangingPunct="1">
              <a:lnSpc>
                <a:spcPct val="100000"/>
              </a:lnSpc>
              <a:spcBef>
                <a:spcPts val="0"/>
              </a:spcBef>
              <a:spcAft>
                <a:spcPts val="0"/>
              </a:spcAft>
            </a:pPr>
            <a:r>
              <a:rPr lang="en-US" sz="5400" b="1" dirty="0">
                <a:solidFill>
                  <a:schemeClr val="bg1"/>
                </a:solidFill>
                <a:latin typeface="Arial"/>
              </a:rPr>
              <a:t>Less Sites, More Patients</a:t>
            </a:r>
            <a:endParaRPr lang="he-IL" sz="5400" b="1" i="0" u="none" baseline="0" dirty="0">
              <a:solidFill>
                <a:schemeClr val="bg1"/>
              </a:solidFill>
              <a:latin typeface="Arial"/>
            </a:endParaRPr>
          </a:p>
        </p:txBody>
      </p:sp>
      <p:sp>
        <p:nvSpPr>
          <p:cNvPr id="14" name="Rechteck 13">
            <a:extLst>
              <a:ext uri="{FF2B5EF4-FFF2-40B4-BE49-F238E27FC236}">
                <a16:creationId xmlns:a16="http://schemas.microsoft.com/office/drawing/2014/main" id="{14C6CA39-F1A0-403E-98DA-83AD33E8A35E}"/>
              </a:ext>
            </a:extLst>
          </p:cNvPr>
          <p:cNvSpPr/>
          <p:nvPr/>
        </p:nvSpPr>
        <p:spPr>
          <a:xfrm>
            <a:off x="588169" y="1745432"/>
            <a:ext cx="6072302" cy="3635162"/>
          </a:xfrm>
          <a:prstGeom prst="rect">
            <a:avLst/>
          </a:prstGeom>
        </p:spPr>
        <p:txBody>
          <a:bodyPr wrap="square" lIns="0" tIns="0" rIns="0" bIns="0">
            <a:spAutoFit/>
          </a:bodyPr>
          <a:lstStyle/>
          <a:p>
            <a:pPr marL="0" lvl="1" defTabSz="914119">
              <a:lnSpc>
                <a:spcPct val="107000"/>
              </a:lnSpc>
              <a:spcBef>
                <a:spcPts val="600"/>
              </a:spcBef>
              <a:spcAft>
                <a:spcPts val="798"/>
              </a:spcAft>
            </a:pPr>
            <a:r>
              <a:rPr lang="en-US" sz="2400" b="1" dirty="0">
                <a:solidFill>
                  <a:schemeClr val="bg1"/>
                </a:solidFill>
              </a:rPr>
              <a:t>_____</a:t>
            </a:r>
          </a:p>
          <a:p>
            <a:pPr marL="342900" lvl="1" indent="-342900" defTabSz="914119">
              <a:lnSpc>
                <a:spcPct val="107000"/>
              </a:lnSpc>
              <a:spcBef>
                <a:spcPts val="600"/>
              </a:spcBef>
              <a:spcAft>
                <a:spcPts val="798"/>
              </a:spcAft>
              <a:buFont typeface="Arial" panose="020B0604020202020204" pitchFamily="34" charset="0"/>
              <a:buChar char="•"/>
            </a:pPr>
            <a:r>
              <a:rPr lang="en-US" altLang="zh-CN" sz="2400" b="1" dirty="0">
                <a:solidFill>
                  <a:schemeClr val="bg1"/>
                </a:solidFill>
              </a:rPr>
              <a:t>More precise, efficient and concentrated sites</a:t>
            </a:r>
            <a:endParaRPr lang="en-US" sz="2400" b="1" dirty="0">
              <a:solidFill>
                <a:schemeClr val="bg1"/>
              </a:solidFill>
            </a:endParaRPr>
          </a:p>
          <a:p>
            <a:pPr marL="342900" lvl="1" indent="-342900" defTabSz="914119">
              <a:lnSpc>
                <a:spcPct val="107000"/>
              </a:lnSpc>
              <a:spcBef>
                <a:spcPts val="600"/>
              </a:spcBef>
              <a:spcAft>
                <a:spcPts val="798"/>
              </a:spcAft>
              <a:buFont typeface="Arial" panose="020B0604020202020204" pitchFamily="34" charset="0"/>
              <a:buChar char="•"/>
            </a:pPr>
            <a:r>
              <a:rPr lang="en-US" sz="2400" b="1" dirty="0">
                <a:solidFill>
                  <a:schemeClr val="bg1"/>
                </a:solidFill>
              </a:rPr>
              <a:t>More diversified patient source</a:t>
            </a:r>
          </a:p>
          <a:p>
            <a:pPr marL="342900" lvl="1" indent="-342900" defTabSz="914119">
              <a:lnSpc>
                <a:spcPct val="107000"/>
              </a:lnSpc>
              <a:spcBef>
                <a:spcPts val="600"/>
              </a:spcBef>
              <a:spcAft>
                <a:spcPts val="798"/>
              </a:spcAft>
              <a:buFont typeface="Arial" panose="020B0604020202020204" pitchFamily="34" charset="0"/>
              <a:buChar char="•"/>
            </a:pPr>
            <a:r>
              <a:rPr lang="en-US" sz="2400" b="1" dirty="0">
                <a:solidFill>
                  <a:schemeClr val="bg1"/>
                </a:solidFill>
              </a:rPr>
              <a:t>Higher productivity</a:t>
            </a:r>
          </a:p>
          <a:p>
            <a:pPr marL="342900" lvl="1" indent="-342900" defTabSz="914119">
              <a:lnSpc>
                <a:spcPct val="107000"/>
              </a:lnSpc>
              <a:spcBef>
                <a:spcPts val="600"/>
              </a:spcBef>
              <a:spcAft>
                <a:spcPts val="798"/>
              </a:spcAft>
              <a:buFont typeface="Arial" panose="020B0604020202020204" pitchFamily="34" charset="0"/>
              <a:buChar char="•"/>
            </a:pPr>
            <a:r>
              <a:rPr lang="en-US" sz="2400" b="1" dirty="0">
                <a:solidFill>
                  <a:schemeClr val="bg1"/>
                </a:solidFill>
              </a:rPr>
              <a:t>Superior positioning in globe </a:t>
            </a:r>
          </a:p>
          <a:p>
            <a:pPr marL="0" lvl="1" defTabSz="914119">
              <a:lnSpc>
                <a:spcPct val="107000"/>
              </a:lnSpc>
              <a:spcBef>
                <a:spcPts val="600"/>
              </a:spcBef>
              <a:spcAft>
                <a:spcPts val="798"/>
              </a:spcAft>
            </a:pPr>
            <a:endParaRPr lang="en-US" sz="2400" b="1" dirty="0">
              <a:solidFill>
                <a:schemeClr val="bg1"/>
              </a:solidFill>
            </a:endParaRPr>
          </a:p>
        </p:txBody>
      </p:sp>
      <p:sp>
        <p:nvSpPr>
          <p:cNvPr id="4" name="Slide Number Placeholder 3">
            <a:extLst>
              <a:ext uri="{FF2B5EF4-FFF2-40B4-BE49-F238E27FC236}">
                <a16:creationId xmlns:a16="http://schemas.microsoft.com/office/drawing/2014/main" id="{C9E2C313-4561-4186-9C48-40877FC7680A}"/>
              </a:ext>
            </a:extLst>
          </p:cNvPr>
          <p:cNvSpPr>
            <a:spLocks noGrp="1"/>
          </p:cNvSpPr>
          <p:nvPr>
            <p:ph type="sldNum" sz="quarter" idx="12"/>
          </p:nvPr>
        </p:nvSpPr>
        <p:spPr/>
        <p:txBody>
          <a:bodyPr/>
          <a:lstStyle/>
          <a:p>
            <a:fld id="{EEAD9179-7A6B-4268-BEB2-F3B8EB06115B}" type="slidenum">
              <a:rPr lang="en-US" smtClean="0">
                <a:solidFill>
                  <a:srgbClr val="00BCFF"/>
                </a:solidFill>
              </a:rPr>
              <a:pPr/>
              <a:t>8</a:t>
            </a:fld>
            <a:endParaRPr lang="en-US" dirty="0">
              <a:solidFill>
                <a:srgbClr val="00BCFF"/>
              </a:solidFill>
            </a:endParaRPr>
          </a:p>
        </p:txBody>
      </p:sp>
    </p:spTree>
    <p:extLst>
      <p:ext uri="{BB962C8B-B14F-4D97-AF65-F5344CB8AC3E}">
        <p14:creationId xmlns:p14="http://schemas.microsoft.com/office/powerpoint/2010/main" val="2972902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4A23386-124A-4E42-838F-C3BB9C65D7BA}"/>
              </a:ext>
            </a:extLst>
          </p:cNvPr>
          <p:cNvPicPr>
            <a:picLocks noChangeAspect="1"/>
          </p:cNvPicPr>
          <p:nvPr/>
        </p:nvPicPr>
        <p:blipFill rotWithShape="1">
          <a:blip r:embed="rId2"/>
          <a:srcRect l="24407" t="27681" r="13203" b="13521"/>
          <a:stretch/>
        </p:blipFill>
        <p:spPr>
          <a:xfrm>
            <a:off x="691198" y="3357687"/>
            <a:ext cx="5404008" cy="2863408"/>
          </a:xfrm>
          <a:prstGeom prst="rect">
            <a:avLst/>
          </a:prstGeom>
          <a:ln>
            <a:solidFill>
              <a:schemeClr val="tx1"/>
            </a:solidFill>
          </a:ln>
        </p:spPr>
      </p:pic>
      <p:sp>
        <p:nvSpPr>
          <p:cNvPr id="2" name="Subtitle 1">
            <a:extLst>
              <a:ext uri="{FF2B5EF4-FFF2-40B4-BE49-F238E27FC236}">
                <a16:creationId xmlns:a16="http://schemas.microsoft.com/office/drawing/2014/main" id="{911557C4-D478-428A-98C9-8D2F9204A8D1}"/>
              </a:ext>
            </a:extLst>
          </p:cNvPr>
          <p:cNvSpPr>
            <a:spLocks noGrp="1"/>
          </p:cNvSpPr>
          <p:nvPr>
            <p:ph type="subTitle" idx="13"/>
          </p:nvPr>
        </p:nvSpPr>
        <p:spPr/>
        <p:txBody>
          <a:bodyPr/>
          <a:lstStyle/>
          <a:p>
            <a:r>
              <a:rPr lang="en-US" dirty="0"/>
              <a:t>Fully adopted by China team NOW</a:t>
            </a:r>
          </a:p>
        </p:txBody>
      </p:sp>
      <p:sp>
        <p:nvSpPr>
          <p:cNvPr id="3" name="Title 2">
            <a:extLst>
              <a:ext uri="{FF2B5EF4-FFF2-40B4-BE49-F238E27FC236}">
                <a16:creationId xmlns:a16="http://schemas.microsoft.com/office/drawing/2014/main" id="{2E1C267B-7051-43A0-A8A4-0B80DEFDE5D8}"/>
              </a:ext>
            </a:extLst>
          </p:cNvPr>
          <p:cNvSpPr>
            <a:spLocks noGrp="1"/>
          </p:cNvSpPr>
          <p:nvPr>
            <p:ph type="title"/>
          </p:nvPr>
        </p:nvSpPr>
        <p:spPr/>
        <p:txBody>
          <a:bodyPr/>
          <a:lstStyle/>
          <a:p>
            <a:r>
              <a:rPr lang="en-US" dirty="0"/>
              <a:t>Currently global feasibility platform and tools focus more on the process efficiency and 360 survey analytics. </a:t>
            </a:r>
          </a:p>
        </p:txBody>
      </p:sp>
      <p:sp>
        <p:nvSpPr>
          <p:cNvPr id="4" name="Footer Placeholder 3">
            <a:extLst>
              <a:ext uri="{FF2B5EF4-FFF2-40B4-BE49-F238E27FC236}">
                <a16:creationId xmlns:a16="http://schemas.microsoft.com/office/drawing/2014/main" id="{68790CEF-46CB-40E8-B830-DB894753D6C6}"/>
              </a:ext>
            </a:extLst>
          </p:cNvPr>
          <p:cNvSpPr>
            <a:spLocks noGrp="1"/>
          </p:cNvSpPr>
          <p:nvPr>
            <p:ph type="ftr" sz="quarter" idx="11"/>
          </p:nvPr>
        </p:nvSpPr>
        <p:spPr/>
        <p:txBody>
          <a:bodyPr/>
          <a:lstStyle/>
          <a:p>
            <a:r>
              <a:rPr lang="en-US"/>
              <a:t>/// Bayer 16:9 Template /// September 2018</a:t>
            </a:r>
            <a:endParaRPr lang="en-US" dirty="0"/>
          </a:p>
        </p:txBody>
      </p:sp>
      <p:sp>
        <p:nvSpPr>
          <p:cNvPr id="5" name="Slide Number Placeholder 4">
            <a:extLst>
              <a:ext uri="{FF2B5EF4-FFF2-40B4-BE49-F238E27FC236}">
                <a16:creationId xmlns:a16="http://schemas.microsoft.com/office/drawing/2014/main" id="{95CB3CCF-0F90-4849-9646-A47E9563F580}"/>
              </a:ext>
            </a:extLst>
          </p:cNvPr>
          <p:cNvSpPr>
            <a:spLocks noGrp="1"/>
          </p:cNvSpPr>
          <p:nvPr>
            <p:ph type="sldNum" sz="quarter" idx="12"/>
          </p:nvPr>
        </p:nvSpPr>
        <p:spPr/>
        <p:txBody>
          <a:bodyPr/>
          <a:lstStyle/>
          <a:p>
            <a:fld id="{EEAD9179-7A6B-4268-BEB2-F3B8EB06115B}" type="slidenum">
              <a:rPr lang="en-US" smtClean="0"/>
              <a:t>9</a:t>
            </a:fld>
            <a:endParaRPr lang="en-US" dirty="0"/>
          </a:p>
        </p:txBody>
      </p:sp>
      <p:pic>
        <p:nvPicPr>
          <p:cNvPr id="7" name="Picture 6">
            <a:extLst>
              <a:ext uri="{FF2B5EF4-FFF2-40B4-BE49-F238E27FC236}">
                <a16:creationId xmlns:a16="http://schemas.microsoft.com/office/drawing/2014/main" id="{710CBD6D-146F-4D49-8107-42DB91B333F1}"/>
              </a:ext>
            </a:extLst>
          </p:cNvPr>
          <p:cNvPicPr>
            <a:picLocks noChangeAspect="1"/>
          </p:cNvPicPr>
          <p:nvPr/>
        </p:nvPicPr>
        <p:blipFill rotWithShape="1">
          <a:blip r:embed="rId3"/>
          <a:srcRect l="24408" t="25623" r="12488" b="14357"/>
          <a:stretch/>
        </p:blipFill>
        <p:spPr>
          <a:xfrm>
            <a:off x="6381050" y="3365983"/>
            <a:ext cx="5354662" cy="2863408"/>
          </a:xfrm>
          <a:prstGeom prst="rect">
            <a:avLst/>
          </a:prstGeom>
          <a:ln>
            <a:solidFill>
              <a:schemeClr val="tx1"/>
            </a:solidFill>
          </a:ln>
        </p:spPr>
      </p:pic>
      <p:sp>
        <p:nvSpPr>
          <p:cNvPr id="9" name="Titel 7">
            <a:extLst>
              <a:ext uri="{FF2B5EF4-FFF2-40B4-BE49-F238E27FC236}">
                <a16:creationId xmlns:a16="http://schemas.microsoft.com/office/drawing/2014/main" id="{EA17BAB8-49F4-4ADC-843F-88860C4B0E83}"/>
              </a:ext>
            </a:extLst>
          </p:cNvPr>
          <p:cNvSpPr txBox="1">
            <a:spLocks/>
          </p:cNvSpPr>
          <p:nvPr/>
        </p:nvSpPr>
        <p:spPr bwMode="gray">
          <a:xfrm>
            <a:off x="926734" y="2953982"/>
            <a:ext cx="4563561" cy="311954"/>
          </a:xfrm>
          <a:prstGeom prst="rect">
            <a:avLst/>
          </a:prstGeom>
        </p:spPr>
        <p:txBody>
          <a:bodyPr vert="horz" lIns="0" tIns="0" rIns="0" bIns="0" rtlCol="0" anchor="b">
            <a:noAutofit/>
          </a:bodyPr>
          <a:lstStyle>
            <a:lvl1pPr algn="l" defTabSz="914400" rtl="0" eaLnBrk="1" latinLnBrk="0" hangingPunct="1">
              <a:spcBef>
                <a:spcPct val="0"/>
              </a:spcBef>
              <a:buNone/>
              <a:defRPr sz="2800" kern="1200">
                <a:solidFill>
                  <a:schemeClr val="accent1"/>
                </a:solidFill>
                <a:latin typeface="+mj-lt"/>
                <a:ea typeface="+mj-ea"/>
                <a:cs typeface="+mj-cs"/>
              </a:defRPr>
            </a:lvl1pPr>
          </a:lstStyle>
          <a:p>
            <a:r>
              <a:rPr lang="en-US" sz="1800" b="1" dirty="0"/>
              <a:t>Intelligent Site Analytics (ISA)</a:t>
            </a:r>
            <a:endParaRPr lang="en-US" sz="1800" dirty="0">
              <a:solidFill>
                <a:srgbClr val="FF3162"/>
              </a:solidFill>
            </a:endParaRPr>
          </a:p>
        </p:txBody>
      </p:sp>
      <p:sp>
        <p:nvSpPr>
          <p:cNvPr id="10" name="Titel 7">
            <a:extLst>
              <a:ext uri="{FF2B5EF4-FFF2-40B4-BE49-F238E27FC236}">
                <a16:creationId xmlns:a16="http://schemas.microsoft.com/office/drawing/2014/main" id="{AD096D0B-9209-42A9-9F5E-FA612E29FD3C}"/>
              </a:ext>
            </a:extLst>
          </p:cNvPr>
          <p:cNvSpPr txBox="1">
            <a:spLocks/>
          </p:cNvSpPr>
          <p:nvPr/>
        </p:nvSpPr>
        <p:spPr bwMode="gray">
          <a:xfrm>
            <a:off x="6381050" y="2977441"/>
            <a:ext cx="5809363" cy="308167"/>
          </a:xfrm>
          <a:prstGeom prst="rect">
            <a:avLst/>
          </a:prstGeom>
        </p:spPr>
        <p:txBody>
          <a:bodyPr vert="horz" lIns="0" tIns="0" rIns="0" bIns="0" rtlCol="0" anchor="b">
            <a:noAutofit/>
          </a:bodyPr>
          <a:lstStyle>
            <a:lvl1pPr algn="l" defTabSz="914400" rtl="0" eaLnBrk="1" latinLnBrk="0" hangingPunct="1">
              <a:spcBef>
                <a:spcPct val="0"/>
              </a:spcBef>
              <a:buNone/>
              <a:defRPr sz="2800" kern="1200">
                <a:solidFill>
                  <a:schemeClr val="accent1"/>
                </a:solidFill>
                <a:latin typeface="+mj-lt"/>
                <a:ea typeface="+mj-ea"/>
                <a:cs typeface="+mj-cs"/>
              </a:defRPr>
            </a:lvl1pPr>
          </a:lstStyle>
          <a:p>
            <a:r>
              <a:rPr lang="en-US" sz="1800" b="1" dirty="0" err="1"/>
              <a:t>iHUB</a:t>
            </a:r>
            <a:r>
              <a:rPr lang="en-US" sz="1800" b="1" dirty="0"/>
              <a:t> – Insights Hub of Feasibility Response</a:t>
            </a:r>
          </a:p>
        </p:txBody>
      </p:sp>
      <p:sp>
        <p:nvSpPr>
          <p:cNvPr id="11" name="Text Placeholder 17">
            <a:extLst>
              <a:ext uri="{FF2B5EF4-FFF2-40B4-BE49-F238E27FC236}">
                <a16:creationId xmlns:a16="http://schemas.microsoft.com/office/drawing/2014/main" id="{F197B031-CE48-41FF-8795-BB242AB16D84}"/>
              </a:ext>
            </a:extLst>
          </p:cNvPr>
          <p:cNvSpPr txBox="1">
            <a:spLocks/>
          </p:cNvSpPr>
          <p:nvPr/>
        </p:nvSpPr>
        <p:spPr bwMode="gray">
          <a:xfrm>
            <a:off x="4775282" y="1657144"/>
            <a:ext cx="2363385" cy="900000"/>
          </a:xfrm>
          <a:prstGeom prst="chevron">
            <a:avLst>
              <a:gd name="adj" fmla="val 37645"/>
            </a:avLst>
          </a:prstGeom>
          <a:solidFill>
            <a:schemeClr val="accent1"/>
          </a:solidFill>
          <a:ln w="50800">
            <a:noFill/>
          </a:ln>
        </p:spPr>
        <p:txBody>
          <a:bodyPr lIns="108000" tIns="72000" rIns="108000" bIns="72000" anchor="ctr"/>
          <a:lstStyle>
            <a:lvl1pPr marL="0" indent="0" algn="ctr" defTabSz="1221456" rtl="0" eaLnBrk="1" latinLnBrk="0" hangingPunct="1">
              <a:spcBef>
                <a:spcPts val="0"/>
              </a:spcBef>
              <a:spcAft>
                <a:spcPts val="0"/>
              </a:spcAft>
              <a:buClr>
                <a:schemeClr val="accent2"/>
              </a:buClr>
              <a:buSzPct val="110000"/>
              <a:buFont typeface="Arial" panose="020B0604020202020204" pitchFamily="34" charset="0"/>
              <a:buNone/>
              <a:defRPr sz="1200" b="0" kern="1200" baseline="0">
                <a:solidFill>
                  <a:schemeClr val="bg1"/>
                </a:solidFill>
                <a:latin typeface="+mn-lt"/>
                <a:ea typeface="+mn-ea"/>
                <a:cs typeface="+mn-cs"/>
              </a:defRPr>
            </a:lvl1pPr>
            <a:lvl2pPr marL="0" indent="0" algn="ctr" defTabSz="1221456" rtl="0" eaLnBrk="1" latinLnBrk="0" hangingPunct="1">
              <a:spcBef>
                <a:spcPts val="0"/>
              </a:spcBef>
              <a:spcAft>
                <a:spcPts val="0"/>
              </a:spcAft>
              <a:buClr>
                <a:schemeClr val="accent1"/>
              </a:buClr>
              <a:buSzPct val="110000"/>
              <a:buFont typeface="Arial" pitchFamily="34" charset="0"/>
              <a:buNone/>
              <a:defRPr sz="1200" b="0" kern="1200">
                <a:solidFill>
                  <a:schemeClr val="bg1"/>
                </a:solidFill>
                <a:latin typeface="+mn-lt"/>
                <a:ea typeface="+mn-ea"/>
                <a:cs typeface="+mn-cs"/>
              </a:defRPr>
            </a:lvl2pPr>
            <a:lvl3pPr marL="0" indent="0" algn="ctr" defTabSz="1221456" rtl="0" eaLnBrk="1" latinLnBrk="0" hangingPunct="1">
              <a:spcBef>
                <a:spcPts val="0"/>
              </a:spcBef>
              <a:spcAft>
                <a:spcPts val="0"/>
              </a:spcAft>
              <a:buClr>
                <a:srgbClr val="6BC200"/>
              </a:buClr>
              <a:buSzPct val="110000"/>
              <a:buFont typeface="Arial" pitchFamily="34" charset="0"/>
              <a:buNone/>
              <a:defRPr sz="1200" b="0" kern="1200">
                <a:solidFill>
                  <a:schemeClr val="bg1"/>
                </a:solidFill>
                <a:latin typeface="+mn-lt"/>
                <a:ea typeface="+mn-ea"/>
                <a:cs typeface="+mn-cs"/>
              </a:defRPr>
            </a:lvl3pPr>
            <a:lvl4pPr marL="0" indent="0" algn="ctr" defTabSz="1221456" rtl="0" eaLnBrk="1" latinLnBrk="0" hangingPunct="1">
              <a:spcBef>
                <a:spcPts val="0"/>
              </a:spcBef>
              <a:spcAft>
                <a:spcPts val="0"/>
              </a:spcAft>
              <a:buClr>
                <a:schemeClr val="accent5"/>
              </a:buClr>
              <a:buSzPct val="110000"/>
              <a:buFont typeface="Arial" pitchFamily="34" charset="0"/>
              <a:buNone/>
              <a:defRPr sz="1200" b="0" kern="1200">
                <a:solidFill>
                  <a:schemeClr val="bg1"/>
                </a:solidFill>
                <a:latin typeface="+mn-lt"/>
                <a:ea typeface="+mn-ea"/>
                <a:cs typeface="+mn-cs"/>
              </a:defRPr>
            </a:lvl4pPr>
            <a:lvl5pPr marL="0" indent="0" algn="ctr" defTabSz="1221456" rtl="0" eaLnBrk="1" latinLnBrk="0" hangingPunct="1">
              <a:spcBef>
                <a:spcPts val="0"/>
              </a:spcBef>
              <a:spcAft>
                <a:spcPts val="0"/>
              </a:spcAft>
              <a:buClr>
                <a:schemeClr val="accent6"/>
              </a:buClr>
              <a:buSzPct val="110000"/>
              <a:buFont typeface="Arial" pitchFamily="34" charset="0"/>
              <a:buNone/>
              <a:defRPr sz="1200" b="0" kern="1200">
                <a:solidFill>
                  <a:schemeClr val="bg1"/>
                </a:solidFill>
                <a:latin typeface="+mn-lt"/>
                <a:ea typeface="+mn-ea"/>
                <a:cs typeface="+mn-cs"/>
              </a:defRPr>
            </a:lvl5pPr>
            <a:lvl6pPr marL="0" indent="0" algn="ctr" defTabSz="1221456" rtl="0" eaLnBrk="1" latinLnBrk="0" hangingPunct="1">
              <a:spcBef>
                <a:spcPts val="0"/>
              </a:spcBef>
              <a:spcAft>
                <a:spcPts val="0"/>
              </a:spcAft>
              <a:buClr>
                <a:schemeClr val="accent6"/>
              </a:buClr>
              <a:buSzPct val="110000"/>
              <a:buFont typeface="Arial" pitchFamily="34" charset="0"/>
              <a:buNone/>
              <a:defRPr sz="1200" b="0" kern="1200">
                <a:solidFill>
                  <a:schemeClr val="bg1"/>
                </a:solidFill>
                <a:latin typeface="+mn-lt"/>
                <a:ea typeface="+mn-ea"/>
                <a:cs typeface="+mn-cs"/>
              </a:defRPr>
            </a:lvl6pPr>
            <a:lvl7pPr marL="0" indent="0" algn="ctr" defTabSz="1221456" rtl="0" eaLnBrk="1" latinLnBrk="0" hangingPunct="1">
              <a:spcBef>
                <a:spcPts val="0"/>
              </a:spcBef>
              <a:spcAft>
                <a:spcPts val="0"/>
              </a:spcAft>
              <a:buClr>
                <a:schemeClr val="accent6"/>
              </a:buClr>
              <a:buSzPct val="110000"/>
              <a:buFont typeface="Arial" pitchFamily="34" charset="0"/>
              <a:buNone/>
              <a:defRPr sz="1200" b="0" kern="1200">
                <a:solidFill>
                  <a:schemeClr val="bg1"/>
                </a:solidFill>
                <a:latin typeface="+mn-lt"/>
                <a:ea typeface="+mn-ea"/>
                <a:cs typeface="+mn-cs"/>
              </a:defRPr>
            </a:lvl7pPr>
            <a:lvl8pPr marL="0" indent="0" algn="ctr" defTabSz="1221456" rtl="0" eaLnBrk="1" latinLnBrk="0" hangingPunct="1">
              <a:spcBef>
                <a:spcPts val="0"/>
              </a:spcBef>
              <a:spcAft>
                <a:spcPts val="0"/>
              </a:spcAft>
              <a:buClr>
                <a:schemeClr val="accent6"/>
              </a:buClr>
              <a:buSzPct val="110000"/>
              <a:buFont typeface="Arial" pitchFamily="34" charset="0"/>
              <a:buNone/>
              <a:defRPr sz="1200" b="0" kern="1200">
                <a:solidFill>
                  <a:schemeClr val="bg1"/>
                </a:solidFill>
                <a:latin typeface="+mn-lt"/>
                <a:ea typeface="+mn-ea"/>
                <a:cs typeface="+mn-cs"/>
              </a:defRPr>
            </a:lvl8pPr>
            <a:lvl9pPr marL="0" indent="0" algn="ctr" defTabSz="1221456" rtl="0" eaLnBrk="1" latinLnBrk="0" hangingPunct="1">
              <a:spcBef>
                <a:spcPts val="0"/>
              </a:spcBef>
              <a:spcAft>
                <a:spcPts val="0"/>
              </a:spcAft>
              <a:buClr>
                <a:schemeClr val="accent6"/>
              </a:buClr>
              <a:buSzPct val="110000"/>
              <a:buFont typeface="Arial" pitchFamily="34" charset="0"/>
              <a:buNone/>
              <a:defRPr sz="1200" b="0" kern="1200">
                <a:solidFill>
                  <a:schemeClr val="bg1"/>
                </a:solidFill>
                <a:latin typeface="+mn-lt"/>
                <a:ea typeface="+mn-ea"/>
                <a:cs typeface="+mn-cs"/>
              </a:defRPr>
            </a:lvl9pPr>
          </a:lstStyle>
          <a:p>
            <a:r>
              <a:rPr lang="en-US" dirty="0"/>
              <a:t>Sites selection and feasibility </a:t>
            </a:r>
          </a:p>
        </p:txBody>
      </p:sp>
      <p:sp>
        <p:nvSpPr>
          <p:cNvPr id="12" name="Text Placeholder 17">
            <a:extLst>
              <a:ext uri="{FF2B5EF4-FFF2-40B4-BE49-F238E27FC236}">
                <a16:creationId xmlns:a16="http://schemas.microsoft.com/office/drawing/2014/main" id="{3CEC76AE-B157-4C0F-868E-A1D52A615F5C}"/>
              </a:ext>
            </a:extLst>
          </p:cNvPr>
          <p:cNvSpPr txBox="1">
            <a:spLocks/>
          </p:cNvSpPr>
          <p:nvPr/>
        </p:nvSpPr>
        <p:spPr bwMode="gray">
          <a:xfrm>
            <a:off x="2666724" y="1657144"/>
            <a:ext cx="2363385" cy="900000"/>
          </a:xfrm>
          <a:prstGeom prst="chevron">
            <a:avLst>
              <a:gd name="adj" fmla="val 37645"/>
            </a:avLst>
          </a:prstGeom>
          <a:solidFill>
            <a:schemeClr val="bg1">
              <a:lumMod val="65000"/>
            </a:schemeClr>
          </a:solidFill>
          <a:ln w="50800">
            <a:noFill/>
          </a:ln>
        </p:spPr>
        <p:txBody>
          <a:bodyPr lIns="108000" tIns="72000" rIns="108000" bIns="72000" anchor="ctr"/>
          <a:lstStyle>
            <a:lvl1pPr marL="0" indent="0" algn="ctr" defTabSz="1221456" rtl="0" eaLnBrk="1" latinLnBrk="0" hangingPunct="1">
              <a:spcBef>
                <a:spcPts val="0"/>
              </a:spcBef>
              <a:spcAft>
                <a:spcPts val="0"/>
              </a:spcAft>
              <a:buClr>
                <a:schemeClr val="accent2"/>
              </a:buClr>
              <a:buSzPct val="110000"/>
              <a:buFont typeface="Arial" panose="020B0604020202020204" pitchFamily="34" charset="0"/>
              <a:buNone/>
              <a:defRPr sz="1200" b="0" kern="1200" baseline="0">
                <a:solidFill>
                  <a:schemeClr val="bg1"/>
                </a:solidFill>
                <a:latin typeface="+mn-lt"/>
                <a:ea typeface="+mn-ea"/>
                <a:cs typeface="+mn-cs"/>
              </a:defRPr>
            </a:lvl1pPr>
            <a:lvl2pPr marL="0" indent="0" algn="ctr" defTabSz="1221456" rtl="0" eaLnBrk="1" latinLnBrk="0" hangingPunct="1">
              <a:spcBef>
                <a:spcPts val="0"/>
              </a:spcBef>
              <a:spcAft>
                <a:spcPts val="0"/>
              </a:spcAft>
              <a:buClr>
                <a:schemeClr val="accent1"/>
              </a:buClr>
              <a:buSzPct val="110000"/>
              <a:buFont typeface="Arial" pitchFamily="34" charset="0"/>
              <a:buNone/>
              <a:defRPr sz="1200" b="0" kern="1200">
                <a:solidFill>
                  <a:schemeClr val="bg1"/>
                </a:solidFill>
                <a:latin typeface="+mn-lt"/>
                <a:ea typeface="+mn-ea"/>
                <a:cs typeface="+mn-cs"/>
              </a:defRPr>
            </a:lvl2pPr>
            <a:lvl3pPr marL="0" indent="0" algn="ctr" defTabSz="1221456" rtl="0" eaLnBrk="1" latinLnBrk="0" hangingPunct="1">
              <a:spcBef>
                <a:spcPts val="0"/>
              </a:spcBef>
              <a:spcAft>
                <a:spcPts val="0"/>
              </a:spcAft>
              <a:buClr>
                <a:srgbClr val="6BC200"/>
              </a:buClr>
              <a:buSzPct val="110000"/>
              <a:buFont typeface="Arial" pitchFamily="34" charset="0"/>
              <a:buNone/>
              <a:defRPr sz="1200" b="0" kern="1200">
                <a:solidFill>
                  <a:schemeClr val="bg1"/>
                </a:solidFill>
                <a:latin typeface="+mn-lt"/>
                <a:ea typeface="+mn-ea"/>
                <a:cs typeface="+mn-cs"/>
              </a:defRPr>
            </a:lvl3pPr>
            <a:lvl4pPr marL="0" indent="0" algn="ctr" defTabSz="1221456" rtl="0" eaLnBrk="1" latinLnBrk="0" hangingPunct="1">
              <a:spcBef>
                <a:spcPts val="0"/>
              </a:spcBef>
              <a:spcAft>
                <a:spcPts val="0"/>
              </a:spcAft>
              <a:buClr>
                <a:schemeClr val="accent5"/>
              </a:buClr>
              <a:buSzPct val="110000"/>
              <a:buFont typeface="Arial" pitchFamily="34" charset="0"/>
              <a:buNone/>
              <a:defRPr sz="1200" b="0" kern="1200">
                <a:solidFill>
                  <a:schemeClr val="bg1"/>
                </a:solidFill>
                <a:latin typeface="+mn-lt"/>
                <a:ea typeface="+mn-ea"/>
                <a:cs typeface="+mn-cs"/>
              </a:defRPr>
            </a:lvl4pPr>
            <a:lvl5pPr marL="0" indent="0" algn="ctr" defTabSz="1221456" rtl="0" eaLnBrk="1" latinLnBrk="0" hangingPunct="1">
              <a:spcBef>
                <a:spcPts val="0"/>
              </a:spcBef>
              <a:spcAft>
                <a:spcPts val="0"/>
              </a:spcAft>
              <a:buClr>
                <a:schemeClr val="accent6"/>
              </a:buClr>
              <a:buSzPct val="110000"/>
              <a:buFont typeface="Arial" pitchFamily="34" charset="0"/>
              <a:buNone/>
              <a:defRPr sz="1200" b="0" kern="1200">
                <a:solidFill>
                  <a:schemeClr val="bg1"/>
                </a:solidFill>
                <a:latin typeface="+mn-lt"/>
                <a:ea typeface="+mn-ea"/>
                <a:cs typeface="+mn-cs"/>
              </a:defRPr>
            </a:lvl5pPr>
            <a:lvl6pPr marL="0" indent="0" algn="ctr" defTabSz="1221456" rtl="0" eaLnBrk="1" latinLnBrk="0" hangingPunct="1">
              <a:spcBef>
                <a:spcPts val="0"/>
              </a:spcBef>
              <a:spcAft>
                <a:spcPts val="0"/>
              </a:spcAft>
              <a:buClr>
                <a:schemeClr val="accent6"/>
              </a:buClr>
              <a:buSzPct val="110000"/>
              <a:buFont typeface="Arial" pitchFamily="34" charset="0"/>
              <a:buNone/>
              <a:defRPr sz="1200" b="0" kern="1200">
                <a:solidFill>
                  <a:schemeClr val="bg1"/>
                </a:solidFill>
                <a:latin typeface="+mn-lt"/>
                <a:ea typeface="+mn-ea"/>
                <a:cs typeface="+mn-cs"/>
              </a:defRPr>
            </a:lvl6pPr>
            <a:lvl7pPr marL="0" indent="0" algn="ctr" defTabSz="1221456" rtl="0" eaLnBrk="1" latinLnBrk="0" hangingPunct="1">
              <a:spcBef>
                <a:spcPts val="0"/>
              </a:spcBef>
              <a:spcAft>
                <a:spcPts val="0"/>
              </a:spcAft>
              <a:buClr>
                <a:schemeClr val="accent6"/>
              </a:buClr>
              <a:buSzPct val="110000"/>
              <a:buFont typeface="Arial" pitchFamily="34" charset="0"/>
              <a:buNone/>
              <a:defRPr sz="1200" b="0" kern="1200">
                <a:solidFill>
                  <a:schemeClr val="bg1"/>
                </a:solidFill>
                <a:latin typeface="+mn-lt"/>
                <a:ea typeface="+mn-ea"/>
                <a:cs typeface="+mn-cs"/>
              </a:defRPr>
            </a:lvl7pPr>
            <a:lvl8pPr marL="0" indent="0" algn="ctr" defTabSz="1221456" rtl="0" eaLnBrk="1" latinLnBrk="0" hangingPunct="1">
              <a:spcBef>
                <a:spcPts val="0"/>
              </a:spcBef>
              <a:spcAft>
                <a:spcPts val="0"/>
              </a:spcAft>
              <a:buClr>
                <a:schemeClr val="accent6"/>
              </a:buClr>
              <a:buSzPct val="110000"/>
              <a:buFont typeface="Arial" pitchFamily="34" charset="0"/>
              <a:buNone/>
              <a:defRPr sz="1200" b="0" kern="1200">
                <a:solidFill>
                  <a:schemeClr val="bg1"/>
                </a:solidFill>
                <a:latin typeface="+mn-lt"/>
                <a:ea typeface="+mn-ea"/>
                <a:cs typeface="+mn-cs"/>
              </a:defRPr>
            </a:lvl8pPr>
            <a:lvl9pPr marL="0" indent="0" algn="ctr" defTabSz="1221456" rtl="0" eaLnBrk="1" latinLnBrk="0" hangingPunct="1">
              <a:spcBef>
                <a:spcPts val="0"/>
              </a:spcBef>
              <a:spcAft>
                <a:spcPts val="0"/>
              </a:spcAft>
              <a:buClr>
                <a:schemeClr val="accent6"/>
              </a:buClr>
              <a:buSzPct val="110000"/>
              <a:buFont typeface="Arial" pitchFamily="34" charset="0"/>
              <a:buNone/>
              <a:defRPr sz="1200" b="0" kern="1200">
                <a:solidFill>
                  <a:schemeClr val="bg1"/>
                </a:solidFill>
                <a:latin typeface="+mn-lt"/>
                <a:ea typeface="+mn-ea"/>
                <a:cs typeface="+mn-cs"/>
              </a:defRPr>
            </a:lvl9pPr>
          </a:lstStyle>
          <a:p>
            <a:r>
              <a:rPr lang="en-US" dirty="0"/>
              <a:t>CLM review the protocol and prepare the China sites feasibility </a:t>
            </a:r>
          </a:p>
        </p:txBody>
      </p:sp>
      <p:sp>
        <p:nvSpPr>
          <p:cNvPr id="13" name="Text Placeholder 17">
            <a:extLst>
              <a:ext uri="{FF2B5EF4-FFF2-40B4-BE49-F238E27FC236}">
                <a16:creationId xmlns:a16="http://schemas.microsoft.com/office/drawing/2014/main" id="{5E1DEE5A-B87A-4346-BD36-5F040CA162FF}"/>
              </a:ext>
            </a:extLst>
          </p:cNvPr>
          <p:cNvSpPr txBox="1">
            <a:spLocks/>
          </p:cNvSpPr>
          <p:nvPr/>
        </p:nvSpPr>
        <p:spPr bwMode="gray">
          <a:xfrm>
            <a:off x="558165" y="1657144"/>
            <a:ext cx="2363385" cy="900000"/>
          </a:xfrm>
          <a:prstGeom prst="homePlate">
            <a:avLst>
              <a:gd name="adj" fmla="val 38539"/>
            </a:avLst>
          </a:prstGeom>
          <a:solidFill>
            <a:schemeClr val="accent1"/>
          </a:solidFill>
          <a:ln w="50800">
            <a:noFill/>
          </a:ln>
        </p:spPr>
        <p:txBody>
          <a:bodyPr lIns="108000" tIns="72000" rIns="108000" bIns="72000" anchor="ctr"/>
          <a:lstStyle>
            <a:lvl1pPr marL="0" indent="0" algn="ctr" defTabSz="1221456" rtl="0" eaLnBrk="1" latinLnBrk="0" hangingPunct="1">
              <a:spcBef>
                <a:spcPts val="0"/>
              </a:spcBef>
              <a:spcAft>
                <a:spcPts val="0"/>
              </a:spcAft>
              <a:buClr>
                <a:schemeClr val="accent2"/>
              </a:buClr>
              <a:buSzPct val="110000"/>
              <a:buFont typeface="Arial" panose="020B0604020202020204" pitchFamily="34" charset="0"/>
              <a:buNone/>
              <a:defRPr sz="1200" b="0" kern="1200" baseline="0">
                <a:solidFill>
                  <a:schemeClr val="bg1"/>
                </a:solidFill>
                <a:latin typeface="+mn-lt"/>
                <a:ea typeface="+mn-ea"/>
                <a:cs typeface="+mn-cs"/>
              </a:defRPr>
            </a:lvl1pPr>
            <a:lvl2pPr marL="0" indent="0" algn="ctr" defTabSz="1221456" rtl="0" eaLnBrk="1" latinLnBrk="0" hangingPunct="1">
              <a:spcBef>
                <a:spcPts val="0"/>
              </a:spcBef>
              <a:spcAft>
                <a:spcPts val="0"/>
              </a:spcAft>
              <a:buClr>
                <a:schemeClr val="accent1"/>
              </a:buClr>
              <a:buSzPct val="110000"/>
              <a:buFont typeface="Arial" pitchFamily="34" charset="0"/>
              <a:buNone/>
              <a:defRPr sz="1200" b="0" kern="1200">
                <a:solidFill>
                  <a:schemeClr val="bg1"/>
                </a:solidFill>
                <a:latin typeface="+mn-lt"/>
                <a:ea typeface="+mn-ea"/>
                <a:cs typeface="+mn-cs"/>
              </a:defRPr>
            </a:lvl2pPr>
            <a:lvl3pPr marL="0" indent="0" algn="ctr" defTabSz="1221456" rtl="0" eaLnBrk="1" latinLnBrk="0" hangingPunct="1">
              <a:spcBef>
                <a:spcPts val="0"/>
              </a:spcBef>
              <a:spcAft>
                <a:spcPts val="0"/>
              </a:spcAft>
              <a:buClr>
                <a:srgbClr val="6BC200"/>
              </a:buClr>
              <a:buSzPct val="110000"/>
              <a:buFont typeface="Arial" pitchFamily="34" charset="0"/>
              <a:buNone/>
              <a:defRPr sz="1200" b="0" kern="1200">
                <a:solidFill>
                  <a:schemeClr val="bg1"/>
                </a:solidFill>
                <a:latin typeface="+mn-lt"/>
                <a:ea typeface="+mn-ea"/>
                <a:cs typeface="+mn-cs"/>
              </a:defRPr>
            </a:lvl3pPr>
            <a:lvl4pPr marL="0" indent="0" algn="ctr" defTabSz="1221456" rtl="0" eaLnBrk="1" latinLnBrk="0" hangingPunct="1">
              <a:spcBef>
                <a:spcPts val="0"/>
              </a:spcBef>
              <a:spcAft>
                <a:spcPts val="0"/>
              </a:spcAft>
              <a:buClr>
                <a:schemeClr val="accent5"/>
              </a:buClr>
              <a:buSzPct val="110000"/>
              <a:buFont typeface="Arial" pitchFamily="34" charset="0"/>
              <a:buNone/>
              <a:defRPr sz="1200" b="0" kern="1200">
                <a:solidFill>
                  <a:schemeClr val="bg1"/>
                </a:solidFill>
                <a:latin typeface="+mn-lt"/>
                <a:ea typeface="+mn-ea"/>
                <a:cs typeface="+mn-cs"/>
              </a:defRPr>
            </a:lvl4pPr>
            <a:lvl5pPr marL="0" indent="0" algn="ctr" defTabSz="1221456" rtl="0" eaLnBrk="1" latinLnBrk="0" hangingPunct="1">
              <a:spcBef>
                <a:spcPts val="0"/>
              </a:spcBef>
              <a:spcAft>
                <a:spcPts val="0"/>
              </a:spcAft>
              <a:buClr>
                <a:schemeClr val="accent6"/>
              </a:buClr>
              <a:buSzPct val="110000"/>
              <a:buFont typeface="Arial" pitchFamily="34" charset="0"/>
              <a:buNone/>
              <a:defRPr sz="1200" b="0" kern="1200">
                <a:solidFill>
                  <a:schemeClr val="bg1"/>
                </a:solidFill>
                <a:latin typeface="+mn-lt"/>
                <a:ea typeface="+mn-ea"/>
                <a:cs typeface="+mn-cs"/>
              </a:defRPr>
            </a:lvl5pPr>
            <a:lvl6pPr marL="0" indent="0" algn="ctr" defTabSz="1221456" rtl="0" eaLnBrk="1" latinLnBrk="0" hangingPunct="1">
              <a:spcBef>
                <a:spcPts val="0"/>
              </a:spcBef>
              <a:spcAft>
                <a:spcPts val="0"/>
              </a:spcAft>
              <a:buClr>
                <a:schemeClr val="accent6"/>
              </a:buClr>
              <a:buSzPct val="110000"/>
              <a:buFont typeface="Arial" pitchFamily="34" charset="0"/>
              <a:buNone/>
              <a:defRPr sz="1200" b="0" kern="1200">
                <a:solidFill>
                  <a:schemeClr val="bg1"/>
                </a:solidFill>
                <a:latin typeface="+mn-lt"/>
                <a:ea typeface="+mn-ea"/>
                <a:cs typeface="+mn-cs"/>
              </a:defRPr>
            </a:lvl6pPr>
            <a:lvl7pPr marL="0" indent="0" algn="ctr" defTabSz="1221456" rtl="0" eaLnBrk="1" latinLnBrk="0" hangingPunct="1">
              <a:spcBef>
                <a:spcPts val="0"/>
              </a:spcBef>
              <a:spcAft>
                <a:spcPts val="0"/>
              </a:spcAft>
              <a:buClr>
                <a:schemeClr val="accent6"/>
              </a:buClr>
              <a:buSzPct val="110000"/>
              <a:buFont typeface="Arial" pitchFamily="34" charset="0"/>
              <a:buNone/>
              <a:defRPr sz="1200" b="0" kern="1200">
                <a:solidFill>
                  <a:schemeClr val="bg1"/>
                </a:solidFill>
                <a:latin typeface="+mn-lt"/>
                <a:ea typeface="+mn-ea"/>
                <a:cs typeface="+mn-cs"/>
              </a:defRPr>
            </a:lvl7pPr>
            <a:lvl8pPr marL="0" indent="0" algn="ctr" defTabSz="1221456" rtl="0" eaLnBrk="1" latinLnBrk="0" hangingPunct="1">
              <a:spcBef>
                <a:spcPts val="0"/>
              </a:spcBef>
              <a:spcAft>
                <a:spcPts val="0"/>
              </a:spcAft>
              <a:buClr>
                <a:schemeClr val="accent6"/>
              </a:buClr>
              <a:buSzPct val="110000"/>
              <a:buFont typeface="Arial" pitchFamily="34" charset="0"/>
              <a:buNone/>
              <a:defRPr sz="1200" b="0" kern="1200">
                <a:solidFill>
                  <a:schemeClr val="bg1"/>
                </a:solidFill>
                <a:latin typeface="+mn-lt"/>
                <a:ea typeface="+mn-ea"/>
                <a:cs typeface="+mn-cs"/>
              </a:defRPr>
            </a:lvl8pPr>
            <a:lvl9pPr marL="0" indent="0" algn="ctr" defTabSz="1221456" rtl="0" eaLnBrk="1" latinLnBrk="0" hangingPunct="1">
              <a:spcBef>
                <a:spcPts val="0"/>
              </a:spcBef>
              <a:spcAft>
                <a:spcPts val="0"/>
              </a:spcAft>
              <a:buClr>
                <a:schemeClr val="accent6"/>
              </a:buClr>
              <a:buSzPct val="110000"/>
              <a:buFont typeface="Arial" pitchFamily="34" charset="0"/>
              <a:buNone/>
              <a:defRPr sz="1200" b="0" kern="1200">
                <a:solidFill>
                  <a:schemeClr val="bg1"/>
                </a:solidFill>
                <a:latin typeface="+mn-lt"/>
                <a:ea typeface="+mn-ea"/>
                <a:cs typeface="+mn-cs"/>
              </a:defRPr>
            </a:lvl9pPr>
          </a:lstStyle>
          <a:p>
            <a:r>
              <a:rPr lang="en-US" dirty="0"/>
              <a:t>Global kick off and recommendation  </a:t>
            </a:r>
          </a:p>
        </p:txBody>
      </p:sp>
      <p:sp>
        <p:nvSpPr>
          <p:cNvPr id="14" name="Text Placeholder 17">
            <a:extLst>
              <a:ext uri="{FF2B5EF4-FFF2-40B4-BE49-F238E27FC236}">
                <a16:creationId xmlns:a16="http://schemas.microsoft.com/office/drawing/2014/main" id="{44BBCF59-6801-4BAE-B10A-AFEBBD6ECD9A}"/>
              </a:ext>
            </a:extLst>
          </p:cNvPr>
          <p:cNvSpPr txBox="1">
            <a:spLocks/>
          </p:cNvSpPr>
          <p:nvPr/>
        </p:nvSpPr>
        <p:spPr bwMode="gray">
          <a:xfrm>
            <a:off x="8992398" y="1657144"/>
            <a:ext cx="2363385" cy="900000"/>
          </a:xfrm>
          <a:prstGeom prst="chevron">
            <a:avLst>
              <a:gd name="adj" fmla="val 37645"/>
            </a:avLst>
          </a:prstGeom>
          <a:solidFill>
            <a:schemeClr val="bg1">
              <a:lumMod val="65000"/>
            </a:schemeClr>
          </a:solidFill>
          <a:ln w="50800">
            <a:noFill/>
          </a:ln>
        </p:spPr>
        <p:txBody>
          <a:bodyPr lIns="108000" tIns="72000" rIns="108000" bIns="72000" anchor="ctr"/>
          <a:lstStyle>
            <a:lvl1pPr marL="0" indent="0" algn="ctr" defTabSz="1221456" rtl="0" eaLnBrk="1" latinLnBrk="0" hangingPunct="1">
              <a:spcBef>
                <a:spcPts val="0"/>
              </a:spcBef>
              <a:spcAft>
                <a:spcPts val="0"/>
              </a:spcAft>
              <a:buClr>
                <a:schemeClr val="accent2"/>
              </a:buClr>
              <a:buSzPct val="110000"/>
              <a:buFont typeface="Arial" panose="020B0604020202020204" pitchFamily="34" charset="0"/>
              <a:buNone/>
              <a:defRPr sz="1200" b="0" kern="1200" baseline="0">
                <a:solidFill>
                  <a:schemeClr val="bg1"/>
                </a:solidFill>
                <a:latin typeface="+mn-lt"/>
                <a:ea typeface="+mn-ea"/>
                <a:cs typeface="+mn-cs"/>
              </a:defRPr>
            </a:lvl1pPr>
            <a:lvl2pPr marL="0" indent="0" algn="ctr" defTabSz="1221456" rtl="0" eaLnBrk="1" latinLnBrk="0" hangingPunct="1">
              <a:spcBef>
                <a:spcPts val="0"/>
              </a:spcBef>
              <a:spcAft>
                <a:spcPts val="0"/>
              </a:spcAft>
              <a:buClr>
                <a:schemeClr val="accent1"/>
              </a:buClr>
              <a:buSzPct val="110000"/>
              <a:buFont typeface="Arial" pitchFamily="34" charset="0"/>
              <a:buNone/>
              <a:defRPr sz="1200" b="0" kern="1200">
                <a:solidFill>
                  <a:schemeClr val="bg1"/>
                </a:solidFill>
                <a:latin typeface="+mn-lt"/>
                <a:ea typeface="+mn-ea"/>
                <a:cs typeface="+mn-cs"/>
              </a:defRPr>
            </a:lvl2pPr>
            <a:lvl3pPr marL="0" indent="0" algn="ctr" defTabSz="1221456" rtl="0" eaLnBrk="1" latinLnBrk="0" hangingPunct="1">
              <a:spcBef>
                <a:spcPts val="0"/>
              </a:spcBef>
              <a:spcAft>
                <a:spcPts val="0"/>
              </a:spcAft>
              <a:buClr>
                <a:srgbClr val="6BC200"/>
              </a:buClr>
              <a:buSzPct val="110000"/>
              <a:buFont typeface="Arial" pitchFamily="34" charset="0"/>
              <a:buNone/>
              <a:defRPr sz="1200" b="0" kern="1200">
                <a:solidFill>
                  <a:schemeClr val="bg1"/>
                </a:solidFill>
                <a:latin typeface="+mn-lt"/>
                <a:ea typeface="+mn-ea"/>
                <a:cs typeface="+mn-cs"/>
              </a:defRPr>
            </a:lvl3pPr>
            <a:lvl4pPr marL="0" indent="0" algn="ctr" defTabSz="1221456" rtl="0" eaLnBrk="1" latinLnBrk="0" hangingPunct="1">
              <a:spcBef>
                <a:spcPts val="0"/>
              </a:spcBef>
              <a:spcAft>
                <a:spcPts val="0"/>
              </a:spcAft>
              <a:buClr>
                <a:schemeClr val="accent5"/>
              </a:buClr>
              <a:buSzPct val="110000"/>
              <a:buFont typeface="Arial" pitchFamily="34" charset="0"/>
              <a:buNone/>
              <a:defRPr sz="1200" b="0" kern="1200">
                <a:solidFill>
                  <a:schemeClr val="bg1"/>
                </a:solidFill>
                <a:latin typeface="+mn-lt"/>
                <a:ea typeface="+mn-ea"/>
                <a:cs typeface="+mn-cs"/>
              </a:defRPr>
            </a:lvl4pPr>
            <a:lvl5pPr marL="0" indent="0" algn="ctr" defTabSz="1221456" rtl="0" eaLnBrk="1" latinLnBrk="0" hangingPunct="1">
              <a:spcBef>
                <a:spcPts val="0"/>
              </a:spcBef>
              <a:spcAft>
                <a:spcPts val="0"/>
              </a:spcAft>
              <a:buClr>
                <a:schemeClr val="accent6"/>
              </a:buClr>
              <a:buSzPct val="110000"/>
              <a:buFont typeface="Arial" pitchFamily="34" charset="0"/>
              <a:buNone/>
              <a:defRPr sz="1200" b="0" kern="1200">
                <a:solidFill>
                  <a:schemeClr val="bg1"/>
                </a:solidFill>
                <a:latin typeface="+mn-lt"/>
                <a:ea typeface="+mn-ea"/>
                <a:cs typeface="+mn-cs"/>
              </a:defRPr>
            </a:lvl5pPr>
            <a:lvl6pPr marL="0" indent="0" algn="ctr" defTabSz="1221456" rtl="0" eaLnBrk="1" latinLnBrk="0" hangingPunct="1">
              <a:spcBef>
                <a:spcPts val="0"/>
              </a:spcBef>
              <a:spcAft>
                <a:spcPts val="0"/>
              </a:spcAft>
              <a:buClr>
                <a:schemeClr val="accent6"/>
              </a:buClr>
              <a:buSzPct val="110000"/>
              <a:buFont typeface="Arial" pitchFamily="34" charset="0"/>
              <a:buNone/>
              <a:defRPr sz="1200" b="0" kern="1200">
                <a:solidFill>
                  <a:schemeClr val="bg1"/>
                </a:solidFill>
                <a:latin typeface="+mn-lt"/>
                <a:ea typeface="+mn-ea"/>
                <a:cs typeface="+mn-cs"/>
              </a:defRPr>
            </a:lvl6pPr>
            <a:lvl7pPr marL="0" indent="0" algn="ctr" defTabSz="1221456" rtl="0" eaLnBrk="1" latinLnBrk="0" hangingPunct="1">
              <a:spcBef>
                <a:spcPts val="0"/>
              </a:spcBef>
              <a:spcAft>
                <a:spcPts val="0"/>
              </a:spcAft>
              <a:buClr>
                <a:schemeClr val="accent6"/>
              </a:buClr>
              <a:buSzPct val="110000"/>
              <a:buFont typeface="Arial" pitchFamily="34" charset="0"/>
              <a:buNone/>
              <a:defRPr sz="1200" b="0" kern="1200">
                <a:solidFill>
                  <a:schemeClr val="bg1"/>
                </a:solidFill>
                <a:latin typeface="+mn-lt"/>
                <a:ea typeface="+mn-ea"/>
                <a:cs typeface="+mn-cs"/>
              </a:defRPr>
            </a:lvl7pPr>
            <a:lvl8pPr marL="0" indent="0" algn="ctr" defTabSz="1221456" rtl="0" eaLnBrk="1" latinLnBrk="0" hangingPunct="1">
              <a:spcBef>
                <a:spcPts val="0"/>
              </a:spcBef>
              <a:spcAft>
                <a:spcPts val="0"/>
              </a:spcAft>
              <a:buClr>
                <a:schemeClr val="accent6"/>
              </a:buClr>
              <a:buSzPct val="110000"/>
              <a:buFont typeface="Arial" pitchFamily="34" charset="0"/>
              <a:buNone/>
              <a:defRPr sz="1200" b="0" kern="1200">
                <a:solidFill>
                  <a:schemeClr val="bg1"/>
                </a:solidFill>
                <a:latin typeface="+mn-lt"/>
                <a:ea typeface="+mn-ea"/>
                <a:cs typeface="+mn-cs"/>
              </a:defRPr>
            </a:lvl8pPr>
            <a:lvl9pPr marL="0" indent="0" algn="ctr" defTabSz="1221456" rtl="0" eaLnBrk="1" latinLnBrk="0" hangingPunct="1">
              <a:spcBef>
                <a:spcPts val="0"/>
              </a:spcBef>
              <a:spcAft>
                <a:spcPts val="0"/>
              </a:spcAft>
              <a:buClr>
                <a:schemeClr val="accent6"/>
              </a:buClr>
              <a:buSzPct val="110000"/>
              <a:buFont typeface="Arial" pitchFamily="34" charset="0"/>
              <a:buNone/>
              <a:defRPr sz="1200" b="0" kern="1200">
                <a:solidFill>
                  <a:schemeClr val="bg1"/>
                </a:solidFill>
                <a:latin typeface="+mn-lt"/>
                <a:ea typeface="+mn-ea"/>
                <a:cs typeface="+mn-cs"/>
              </a:defRPr>
            </a:lvl9pPr>
          </a:lstStyle>
          <a:p>
            <a:r>
              <a:rPr lang="en-US" dirty="0"/>
              <a:t>Patient recruitment </a:t>
            </a:r>
          </a:p>
        </p:txBody>
      </p:sp>
      <p:sp>
        <p:nvSpPr>
          <p:cNvPr id="15" name="Text Placeholder 17">
            <a:extLst>
              <a:ext uri="{FF2B5EF4-FFF2-40B4-BE49-F238E27FC236}">
                <a16:creationId xmlns:a16="http://schemas.microsoft.com/office/drawing/2014/main" id="{A96B929C-AED8-4516-8C65-0142BAC3D676}"/>
              </a:ext>
            </a:extLst>
          </p:cNvPr>
          <p:cNvSpPr txBox="1">
            <a:spLocks/>
          </p:cNvSpPr>
          <p:nvPr/>
        </p:nvSpPr>
        <p:spPr bwMode="gray">
          <a:xfrm>
            <a:off x="6883841" y="1657144"/>
            <a:ext cx="2363385" cy="900000"/>
          </a:xfrm>
          <a:prstGeom prst="chevron">
            <a:avLst>
              <a:gd name="adj" fmla="val 37645"/>
            </a:avLst>
          </a:prstGeom>
          <a:solidFill>
            <a:schemeClr val="bg1">
              <a:lumMod val="65000"/>
            </a:schemeClr>
          </a:solidFill>
          <a:ln w="50800">
            <a:noFill/>
          </a:ln>
        </p:spPr>
        <p:txBody>
          <a:bodyPr lIns="108000" tIns="72000" rIns="108000" bIns="72000" anchor="ctr"/>
          <a:lstStyle>
            <a:lvl1pPr marL="0" indent="0" algn="ctr" defTabSz="1221456" rtl="0" eaLnBrk="1" latinLnBrk="0" hangingPunct="1">
              <a:spcBef>
                <a:spcPts val="0"/>
              </a:spcBef>
              <a:spcAft>
                <a:spcPts val="0"/>
              </a:spcAft>
              <a:buClr>
                <a:schemeClr val="accent2"/>
              </a:buClr>
              <a:buSzPct val="110000"/>
              <a:buFont typeface="Arial" panose="020B0604020202020204" pitchFamily="34" charset="0"/>
              <a:buNone/>
              <a:defRPr sz="1200" b="0" kern="1200" baseline="0">
                <a:solidFill>
                  <a:schemeClr val="bg1"/>
                </a:solidFill>
                <a:latin typeface="+mn-lt"/>
                <a:ea typeface="+mn-ea"/>
                <a:cs typeface="+mn-cs"/>
              </a:defRPr>
            </a:lvl1pPr>
            <a:lvl2pPr marL="0" indent="0" algn="ctr" defTabSz="1221456" rtl="0" eaLnBrk="1" latinLnBrk="0" hangingPunct="1">
              <a:spcBef>
                <a:spcPts val="0"/>
              </a:spcBef>
              <a:spcAft>
                <a:spcPts val="0"/>
              </a:spcAft>
              <a:buClr>
                <a:schemeClr val="accent1"/>
              </a:buClr>
              <a:buSzPct val="110000"/>
              <a:buFont typeface="Arial" pitchFamily="34" charset="0"/>
              <a:buNone/>
              <a:defRPr sz="1200" b="0" kern="1200">
                <a:solidFill>
                  <a:schemeClr val="bg1"/>
                </a:solidFill>
                <a:latin typeface="+mn-lt"/>
                <a:ea typeface="+mn-ea"/>
                <a:cs typeface="+mn-cs"/>
              </a:defRPr>
            </a:lvl2pPr>
            <a:lvl3pPr marL="0" indent="0" algn="ctr" defTabSz="1221456" rtl="0" eaLnBrk="1" latinLnBrk="0" hangingPunct="1">
              <a:spcBef>
                <a:spcPts val="0"/>
              </a:spcBef>
              <a:spcAft>
                <a:spcPts val="0"/>
              </a:spcAft>
              <a:buClr>
                <a:srgbClr val="6BC200"/>
              </a:buClr>
              <a:buSzPct val="110000"/>
              <a:buFont typeface="Arial" pitchFamily="34" charset="0"/>
              <a:buNone/>
              <a:defRPr sz="1200" b="0" kern="1200">
                <a:solidFill>
                  <a:schemeClr val="bg1"/>
                </a:solidFill>
                <a:latin typeface="+mn-lt"/>
                <a:ea typeface="+mn-ea"/>
                <a:cs typeface="+mn-cs"/>
              </a:defRPr>
            </a:lvl3pPr>
            <a:lvl4pPr marL="0" indent="0" algn="ctr" defTabSz="1221456" rtl="0" eaLnBrk="1" latinLnBrk="0" hangingPunct="1">
              <a:spcBef>
                <a:spcPts val="0"/>
              </a:spcBef>
              <a:spcAft>
                <a:spcPts val="0"/>
              </a:spcAft>
              <a:buClr>
                <a:schemeClr val="accent5"/>
              </a:buClr>
              <a:buSzPct val="110000"/>
              <a:buFont typeface="Arial" pitchFamily="34" charset="0"/>
              <a:buNone/>
              <a:defRPr sz="1200" b="0" kern="1200">
                <a:solidFill>
                  <a:schemeClr val="bg1"/>
                </a:solidFill>
                <a:latin typeface="+mn-lt"/>
                <a:ea typeface="+mn-ea"/>
                <a:cs typeface="+mn-cs"/>
              </a:defRPr>
            </a:lvl4pPr>
            <a:lvl5pPr marL="0" indent="0" algn="ctr" defTabSz="1221456" rtl="0" eaLnBrk="1" latinLnBrk="0" hangingPunct="1">
              <a:spcBef>
                <a:spcPts val="0"/>
              </a:spcBef>
              <a:spcAft>
                <a:spcPts val="0"/>
              </a:spcAft>
              <a:buClr>
                <a:schemeClr val="accent6"/>
              </a:buClr>
              <a:buSzPct val="110000"/>
              <a:buFont typeface="Arial" pitchFamily="34" charset="0"/>
              <a:buNone/>
              <a:defRPr sz="1200" b="0" kern="1200">
                <a:solidFill>
                  <a:schemeClr val="bg1"/>
                </a:solidFill>
                <a:latin typeface="+mn-lt"/>
                <a:ea typeface="+mn-ea"/>
                <a:cs typeface="+mn-cs"/>
              </a:defRPr>
            </a:lvl5pPr>
            <a:lvl6pPr marL="0" indent="0" algn="ctr" defTabSz="1221456" rtl="0" eaLnBrk="1" latinLnBrk="0" hangingPunct="1">
              <a:spcBef>
                <a:spcPts val="0"/>
              </a:spcBef>
              <a:spcAft>
                <a:spcPts val="0"/>
              </a:spcAft>
              <a:buClr>
                <a:schemeClr val="accent6"/>
              </a:buClr>
              <a:buSzPct val="110000"/>
              <a:buFont typeface="Arial" pitchFamily="34" charset="0"/>
              <a:buNone/>
              <a:defRPr sz="1200" b="0" kern="1200">
                <a:solidFill>
                  <a:schemeClr val="bg1"/>
                </a:solidFill>
                <a:latin typeface="+mn-lt"/>
                <a:ea typeface="+mn-ea"/>
                <a:cs typeface="+mn-cs"/>
              </a:defRPr>
            </a:lvl6pPr>
            <a:lvl7pPr marL="0" indent="0" algn="ctr" defTabSz="1221456" rtl="0" eaLnBrk="1" latinLnBrk="0" hangingPunct="1">
              <a:spcBef>
                <a:spcPts val="0"/>
              </a:spcBef>
              <a:spcAft>
                <a:spcPts val="0"/>
              </a:spcAft>
              <a:buClr>
                <a:schemeClr val="accent6"/>
              </a:buClr>
              <a:buSzPct val="110000"/>
              <a:buFont typeface="Arial" pitchFamily="34" charset="0"/>
              <a:buNone/>
              <a:defRPr sz="1200" b="0" kern="1200">
                <a:solidFill>
                  <a:schemeClr val="bg1"/>
                </a:solidFill>
                <a:latin typeface="+mn-lt"/>
                <a:ea typeface="+mn-ea"/>
                <a:cs typeface="+mn-cs"/>
              </a:defRPr>
            </a:lvl7pPr>
            <a:lvl8pPr marL="0" indent="0" algn="ctr" defTabSz="1221456" rtl="0" eaLnBrk="1" latinLnBrk="0" hangingPunct="1">
              <a:spcBef>
                <a:spcPts val="0"/>
              </a:spcBef>
              <a:spcAft>
                <a:spcPts val="0"/>
              </a:spcAft>
              <a:buClr>
                <a:schemeClr val="accent6"/>
              </a:buClr>
              <a:buSzPct val="110000"/>
              <a:buFont typeface="Arial" pitchFamily="34" charset="0"/>
              <a:buNone/>
              <a:defRPr sz="1200" b="0" kern="1200">
                <a:solidFill>
                  <a:schemeClr val="bg1"/>
                </a:solidFill>
                <a:latin typeface="+mn-lt"/>
                <a:ea typeface="+mn-ea"/>
                <a:cs typeface="+mn-cs"/>
              </a:defRPr>
            </a:lvl8pPr>
            <a:lvl9pPr marL="0" indent="0" algn="ctr" defTabSz="1221456" rtl="0" eaLnBrk="1" latinLnBrk="0" hangingPunct="1">
              <a:spcBef>
                <a:spcPts val="0"/>
              </a:spcBef>
              <a:spcAft>
                <a:spcPts val="0"/>
              </a:spcAft>
              <a:buClr>
                <a:schemeClr val="accent6"/>
              </a:buClr>
              <a:buSzPct val="110000"/>
              <a:buFont typeface="Arial" pitchFamily="34" charset="0"/>
              <a:buNone/>
              <a:defRPr sz="1200" b="0" kern="1200">
                <a:solidFill>
                  <a:schemeClr val="bg1"/>
                </a:solidFill>
                <a:latin typeface="+mn-lt"/>
                <a:ea typeface="+mn-ea"/>
                <a:cs typeface="+mn-cs"/>
              </a:defRPr>
            </a:lvl9pPr>
          </a:lstStyle>
          <a:p>
            <a:r>
              <a:rPr lang="en-US" dirty="0"/>
              <a:t>Study initiation and CRA site visit on operation </a:t>
            </a:r>
          </a:p>
        </p:txBody>
      </p:sp>
      <p:sp>
        <p:nvSpPr>
          <p:cNvPr id="16" name="Oval 15">
            <a:extLst>
              <a:ext uri="{FF2B5EF4-FFF2-40B4-BE49-F238E27FC236}">
                <a16:creationId xmlns:a16="http://schemas.microsoft.com/office/drawing/2014/main" id="{6E1530F2-A277-4AF2-A316-4DB10DE510E1}"/>
              </a:ext>
            </a:extLst>
          </p:cNvPr>
          <p:cNvSpPr/>
          <p:nvPr/>
        </p:nvSpPr>
        <p:spPr bwMode="gray">
          <a:xfrm>
            <a:off x="11405479" y="1856713"/>
            <a:ext cx="457200" cy="457200"/>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fontAlgn="auto" hangingPunct="1">
              <a:lnSpc>
                <a:spcPct val="100000"/>
              </a:lnSpc>
              <a:spcBef>
                <a:spcPts val="0"/>
              </a:spcBef>
              <a:spcAft>
                <a:spcPts val="0"/>
              </a:spcAft>
            </a:pPr>
            <a:r>
              <a:rPr lang="en-US" sz="1800" b="0" i="0" u="none" baseline="0" dirty="0">
                <a:solidFill>
                  <a:srgbClr val="FFFFFF"/>
                </a:solidFill>
                <a:latin typeface="Arial" panose="020B0604020202020204" pitchFamily="34" charset="0"/>
              </a:rPr>
              <a:t>…</a:t>
            </a:r>
          </a:p>
        </p:txBody>
      </p:sp>
      <p:cxnSp>
        <p:nvCxnSpPr>
          <p:cNvPr id="18" name="Straight Connector 17">
            <a:extLst>
              <a:ext uri="{FF2B5EF4-FFF2-40B4-BE49-F238E27FC236}">
                <a16:creationId xmlns:a16="http://schemas.microsoft.com/office/drawing/2014/main" id="{FEAB5A73-9F42-4A84-967A-DACFB9D87E65}"/>
              </a:ext>
            </a:extLst>
          </p:cNvPr>
          <p:cNvCxnSpPr>
            <a:cxnSpLocks/>
          </p:cNvCxnSpPr>
          <p:nvPr/>
        </p:nvCxnSpPr>
        <p:spPr bwMode="gray">
          <a:xfrm>
            <a:off x="691198" y="2557144"/>
            <a:ext cx="0" cy="621485"/>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35588103-3329-4768-977D-EA236DD0C5EB}"/>
              </a:ext>
            </a:extLst>
          </p:cNvPr>
          <p:cNvSpPr/>
          <p:nvPr/>
        </p:nvSpPr>
        <p:spPr bwMode="gray">
          <a:xfrm>
            <a:off x="606063" y="3102728"/>
            <a:ext cx="182880" cy="182880"/>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fontAlgn="auto" hangingPunct="1">
              <a:lnSpc>
                <a:spcPct val="100000"/>
              </a:lnSpc>
              <a:spcBef>
                <a:spcPts val="0"/>
              </a:spcBef>
              <a:spcAft>
                <a:spcPts val="0"/>
              </a:spcAft>
            </a:pPr>
            <a:endParaRPr lang="en-US" sz="1800" b="0" i="0" u="none" baseline="0" dirty="0">
              <a:solidFill>
                <a:srgbClr val="FFFFFF"/>
              </a:solidFill>
              <a:latin typeface="Arial" panose="020B0604020202020204" pitchFamily="34" charset="0"/>
            </a:endParaRPr>
          </a:p>
        </p:txBody>
      </p:sp>
      <p:cxnSp>
        <p:nvCxnSpPr>
          <p:cNvPr id="19" name="Straight Connector 18">
            <a:extLst>
              <a:ext uri="{FF2B5EF4-FFF2-40B4-BE49-F238E27FC236}">
                <a16:creationId xmlns:a16="http://schemas.microsoft.com/office/drawing/2014/main" id="{DB8FD012-010A-43C3-BC6C-7853E26DB76A}"/>
              </a:ext>
            </a:extLst>
          </p:cNvPr>
          <p:cNvCxnSpPr>
            <a:cxnSpLocks/>
          </p:cNvCxnSpPr>
          <p:nvPr/>
        </p:nvCxnSpPr>
        <p:spPr bwMode="gray">
          <a:xfrm>
            <a:off x="5215573" y="2527598"/>
            <a:ext cx="0" cy="621485"/>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3DF4FF39-AF1C-43E8-9772-3759AD6A085B}"/>
              </a:ext>
            </a:extLst>
          </p:cNvPr>
          <p:cNvSpPr/>
          <p:nvPr/>
        </p:nvSpPr>
        <p:spPr bwMode="gray">
          <a:xfrm>
            <a:off x="5130438" y="3073182"/>
            <a:ext cx="182880" cy="182880"/>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fontAlgn="auto" hangingPunct="1">
              <a:lnSpc>
                <a:spcPct val="100000"/>
              </a:lnSpc>
              <a:spcBef>
                <a:spcPts val="0"/>
              </a:spcBef>
              <a:spcAft>
                <a:spcPts val="0"/>
              </a:spcAft>
            </a:pPr>
            <a:endParaRPr lang="en-US" sz="1800" b="0" i="0" u="none" baseline="0" dirty="0">
              <a:solidFill>
                <a:srgbClr val="FFFFFF"/>
              </a:solidFill>
              <a:latin typeface="Arial" panose="020B0604020202020204" pitchFamily="34" charset="0"/>
            </a:endParaRPr>
          </a:p>
        </p:txBody>
      </p:sp>
    </p:spTree>
    <p:extLst>
      <p:ext uri="{BB962C8B-B14F-4D97-AF65-F5344CB8AC3E}">
        <p14:creationId xmlns:p14="http://schemas.microsoft.com/office/powerpoint/2010/main" val="2883933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EMPOWERCHARTSPROPERTIES_B_0" val="AAAAAAH//////////wEAAAAAAAAAAAAAACoqIFRoaXMgaXMgYSBMaXRlREIgZmlsZSAqKgcEAP////8FAAAAAQAAAAAAAAAAAAAAAAAAAAAAAAAAAAAAAAAAAAAAAAAAAAAAAAABEQAAAFByb3BlcnR5RG9jdW1lbnRzA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AAAAAv//////////AQAAAAAAAAAAAAAAEQAAAFByb3BlcnR5RG9jdW1lbnRzAgAAAAAAAAAFAAAACQAAAF9pZD0kLl9pZAEDAAAAAAADAAAAAQADAAAAIwAAAENvbWJpSW5kZXg9JC5OYW1lICsgJ18nICsgJC5WZXJzaW9uAQQAAAAAAAQAAAABAAQAAAAAAAAAAP///////wAAAAAAAP////8AAAAAAP///////wAAAAAAAP////8AAAAAAP///////wAAAAAAAP////8AAAAAAP///////wAAAAAAAP////8AAAAAAP///////wAAAAAAAP////8AAAAAAP///////wAAAAAAAP////8AAAAAAP///////wAAAAAAAP////8AAAAAAP///////wAAAAAAAP////8AAAAAAP///////wAAAAAAAP////8AAAAAAP///////wAAAAAAAP////8AAAAAAP///////wAAAAAAAP////8AAAAAAP///////wAAAAAAAP////8AAAAAAP///////wAAAAAAAP////8AAAAAAP///////wAAAAAAAP////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AIBAQEBAQEBAQEBAQEBAQIAAAAAAAAAAwAAAAMAAAAA/////wQAJwwAAAAAAAAAAAAAIAD///////////////8AAAD///////////////8DAAAAAgD///////8DAAAAAgD///////8DAAAAAgD///////8DAAAAAgD///////////////////////////////////////////////////////////////////////////////////////////////////////////////////////////////////////////////////////////////////////////////////////////////////////////////////////////////////////////////////////////////////////////////////////////////////////////////////////////////////////////////////////////////////////////////////////////////////////////////////////////////////////////////////////////////8BACAA////////////////AAAO////////AwAAAAMA////////////////////////////////////////////////////////////////////////////////////////////////////////////////////////////////////////////////////////////////////////////////////////////////////////////////////////////////////////////////////////////////////////////////////////////////////////////////////////////////////////////////////////////////////////////////////////////////////////////////////////////////////////////////////////////////////////////////////////////////////////////////////////AgAEAP///////wQAAAACABAACxZyugmX3TpMoRFBbE9QYIoFAAAAAAADAAAAAAADAAAAAwADAAAAAAD///////8DAAAAAAD///////8DAAAAAAD///////8DAAEA////////BAAAAAMAEAALusrjyuZsvEC5eyU9sYD1UQUAAAABAAMAAAACAAMAAAAB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AAAADAAAAAP////8EACAMAAAAAAAAAAAAACAB////////////////AAAA////////////////BAAAAAMA////////BAAAAAMA////////////////////////////////////////////////////////////////////////////////////////////////////////////////////////////////////////////////////////////////////////////////////////////////////////////////////////////////////////////////////////////////////////////////////////////////////////////////////////////////////////////////////////////////////////////////////////////////////////////////////////////////////////////////////////////////////////////////////////////////AQAgAf///////////////wAADv///////wQAAAACAP///////////////////////////////////////////////////////////////////////////////////////////////////////////////////////////////////////////////////////////////////////////////////////////////////////////////////////////////////////////////////////////////////////////////////////////////////////////////////////////////////////////////////////////////////////////////////////////////////////////////////////////////////////////////////////////////////////////////////////////////////////////////////////wIAAQEDAAAAAgD///////8aAAZMaW5rZWRTaGFwZXNEYXRhUHJvcGVydHlfMAUAAAAAAAQAAAADAAQAAAABAAMAAgEDAAAAAwD///////8lAAZMaW5rZWRTaGFwZVByZXNlbnRhdGlvblNldHRpbmdzRGF0YV8wBQAAAAEABAAAAAAABAAAAAIAB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AAAABAAAAAD/////AgC3DgAAAAAAAAAAAAD/////gwCDAAAABV9pZAAQAAAABBZyugmX3TpMoRFBbE9QYIoDRGF0YQAbAAAABExpbmtlZFNoYXBlRGF0YQAFAAAAAAACTmFtZQAZAAAATGlua2VkU2hhcGVzRGF0YVByb3BlcnR5ABBWZXJzaW9uAAAAAAAJTGFzdFdyaXRlAMfxrx97AQAAAAEA/////50AnQAAAAVfaWQAEAAAAAS6yuPK5my8QLl7JT2xgPVRA0RhdGEAKgAAAAhQcmVzZW50YXRpb25TY2FubmVkRm9yTGlua2VkU2hhcGVzAAEAAk5hbWUAJAAAAExpbmtlZFNoYXBlUHJlc2VudGF0aW9uU2V0dGluZ3NEYXRhABBWZXJzaW9uAAAAAAAJTGFzdFdyaXRlAPbxrx97AQ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
  <p:tag name="EMPOWERCHARTSPROPERTIES_SLOT" val="B"/>
  <p:tag name="EMPOWERCHARTSPROPERTIES_B_LENGTH" val="24576"/>
</p:tagLst>
</file>

<file path=ppt/tags/tag10.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100.xml><?xml version="1.0" encoding="utf-8"?>
<p:tagLst xmlns:a="http://schemas.openxmlformats.org/drawingml/2006/main" xmlns:r="http://schemas.openxmlformats.org/officeDocument/2006/relationships" xmlns:p="http://schemas.openxmlformats.org/presentationml/2006/main">
  <p:tag name="NAME" val="SingleBoatText"/>
</p:tagLst>
</file>

<file path=ppt/tags/tag101.xml><?xml version="1.0" encoding="utf-8"?>
<p:tagLst xmlns:a="http://schemas.openxmlformats.org/drawingml/2006/main" xmlns:r="http://schemas.openxmlformats.org/officeDocument/2006/relationships" xmlns:p="http://schemas.openxmlformats.org/presentationml/2006/main">
  <p:tag name="NAME" val="SingleBoatShape"/>
</p:tagLst>
</file>

<file path=ppt/tags/tag102.xml><?xml version="1.0" encoding="utf-8"?>
<p:tagLst xmlns:a="http://schemas.openxmlformats.org/drawingml/2006/main" xmlns:r="http://schemas.openxmlformats.org/officeDocument/2006/relationships" xmlns:p="http://schemas.openxmlformats.org/presentationml/2006/main">
  <p:tag name="NAME" val="SingleBoatText"/>
</p:tagLst>
</file>

<file path=ppt/tags/tag10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4.xml><?xml version="1.0" encoding="utf-8"?>
<p:tagLst xmlns:a="http://schemas.openxmlformats.org/drawingml/2006/main" xmlns:r="http://schemas.openxmlformats.org/officeDocument/2006/relationships" xmlns:p="http://schemas.openxmlformats.org/presentationml/2006/main">
  <p:tag name="THINKCELLSHAPEDONOTDELETE" val="tmodkQF14j9EFzGsap7xatQ"/>
</p:tagLst>
</file>

<file path=ppt/tags/tag105.xml><?xml version="1.0" encoding="utf-8"?>
<p:tagLst xmlns:a="http://schemas.openxmlformats.org/drawingml/2006/main" xmlns:r="http://schemas.openxmlformats.org/officeDocument/2006/relationships" xmlns:p="http://schemas.openxmlformats.org/presentationml/2006/main">
  <p:tag name="THINKCELLSHAPEDONOTDELETE" val="tyCGrkWhEEEYYNbXendPxRw"/>
</p:tagLst>
</file>

<file path=ppt/tags/tag106.xml><?xml version="1.0" encoding="utf-8"?>
<p:tagLst xmlns:a="http://schemas.openxmlformats.org/drawingml/2006/main" xmlns:r="http://schemas.openxmlformats.org/officeDocument/2006/relationships" xmlns:p="http://schemas.openxmlformats.org/presentationml/2006/main">
  <p:tag name="THINKCELLSHAPEDONOTDELETE" val="tTULBzRgNcwMv9aaxHVKj7A"/>
</p:tagLst>
</file>

<file path=ppt/tags/tag107.xml><?xml version="1.0" encoding="utf-8"?>
<p:tagLst xmlns:a="http://schemas.openxmlformats.org/drawingml/2006/main" xmlns:r="http://schemas.openxmlformats.org/officeDocument/2006/relationships" xmlns:p="http://schemas.openxmlformats.org/presentationml/2006/main">
  <p:tag name="THINKCELLSHAPEDONOTDELETE" val="tyeMu2D7jRbZmTkj.Oy1OaA"/>
</p:tagLst>
</file>

<file path=ppt/tags/tag108.xml><?xml version="1.0" encoding="utf-8"?>
<p:tagLst xmlns:a="http://schemas.openxmlformats.org/drawingml/2006/main" xmlns:r="http://schemas.openxmlformats.org/officeDocument/2006/relationships" xmlns:p="http://schemas.openxmlformats.org/presentationml/2006/main">
  <p:tag name="THINKCELLSHAPEDONOTDELETE" val="tTqmHQsyviB0esS0u5fmmQw"/>
</p:tagLst>
</file>

<file path=ppt/tags/tag109.xml><?xml version="1.0" encoding="utf-8"?>
<p:tagLst xmlns:a="http://schemas.openxmlformats.org/drawingml/2006/main" xmlns:r="http://schemas.openxmlformats.org/officeDocument/2006/relationships" xmlns:p="http://schemas.openxmlformats.org/presentationml/2006/main">
  <p:tag name="THINKCELLSHAPEDONOTDELETE" val="t27mFuZhRLdmbn0nc4AHV5w"/>
</p:tagLst>
</file>

<file path=ppt/tags/tag11.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110.xml><?xml version="1.0" encoding="utf-8"?>
<p:tagLst xmlns:a="http://schemas.openxmlformats.org/drawingml/2006/main" xmlns:r="http://schemas.openxmlformats.org/officeDocument/2006/relationships" xmlns:p="http://schemas.openxmlformats.org/presentationml/2006/main">
  <p:tag name="THINKCELLSHAPEDONOTDELETE" val="tcDq6fDNiv.Tb1jp3SvTV4Q"/>
</p:tagLst>
</file>

<file path=ppt/tags/tag111.xml><?xml version="1.0" encoding="utf-8"?>
<p:tagLst xmlns:a="http://schemas.openxmlformats.org/drawingml/2006/main" xmlns:r="http://schemas.openxmlformats.org/officeDocument/2006/relationships" xmlns:p="http://schemas.openxmlformats.org/presentationml/2006/main">
  <p:tag name="THINKCELLSHAPEDONOTDELETE" val="tUZPzaqhGVGO2hTJclfX66g"/>
</p:tagLst>
</file>

<file path=ppt/tags/tag112.xml><?xml version="1.0" encoding="utf-8"?>
<p:tagLst xmlns:a="http://schemas.openxmlformats.org/drawingml/2006/main" xmlns:r="http://schemas.openxmlformats.org/officeDocument/2006/relationships" xmlns:p="http://schemas.openxmlformats.org/presentationml/2006/main">
  <p:tag name="THINKCELLSHAPEDONOTDELETE" val="tNxgR8AmS1m_lfeqF4Ly.gw"/>
</p:tagLst>
</file>

<file path=ppt/tags/tag113.xml><?xml version="1.0" encoding="utf-8"?>
<p:tagLst xmlns:a="http://schemas.openxmlformats.org/drawingml/2006/main" xmlns:r="http://schemas.openxmlformats.org/officeDocument/2006/relationships" xmlns:p="http://schemas.openxmlformats.org/presentationml/2006/main">
  <p:tag name="THINKCELLSHAPEDONOTDELETE" val="tNxgR8AmS1m_lfeqF4Ly.gw"/>
</p:tagLst>
</file>

<file path=ppt/tags/tag114.xml><?xml version="1.0" encoding="utf-8"?>
<p:tagLst xmlns:a="http://schemas.openxmlformats.org/drawingml/2006/main" xmlns:r="http://schemas.openxmlformats.org/officeDocument/2006/relationships" xmlns:p="http://schemas.openxmlformats.org/presentationml/2006/main">
  <p:tag name="THINKCELLSHAPEDONOTDELETE" val="tUZPzaqhGVGO2hTJclfX66g"/>
</p:tagLst>
</file>

<file path=ppt/tags/tag115.xml><?xml version="1.0" encoding="utf-8"?>
<p:tagLst xmlns:a="http://schemas.openxmlformats.org/drawingml/2006/main" xmlns:r="http://schemas.openxmlformats.org/officeDocument/2006/relationships" xmlns:p="http://schemas.openxmlformats.org/presentationml/2006/main">
  <p:tag name="NAME" val="Flow2"/>
</p:tagLst>
</file>

<file path=ppt/tags/tag116.xml><?xml version="1.0" encoding="utf-8"?>
<p:tagLst xmlns:a="http://schemas.openxmlformats.org/drawingml/2006/main" xmlns:r="http://schemas.openxmlformats.org/officeDocument/2006/relationships" xmlns:p="http://schemas.openxmlformats.org/presentationml/2006/main">
  <p:tag name="NAME" val="Flow2"/>
</p:tagLst>
</file>

<file path=ppt/tags/tag117.xml><?xml version="1.0" encoding="utf-8"?>
<p:tagLst xmlns:a="http://schemas.openxmlformats.org/drawingml/2006/main" xmlns:r="http://schemas.openxmlformats.org/officeDocument/2006/relationships" xmlns:p="http://schemas.openxmlformats.org/presentationml/2006/main">
  <p:tag name="NAME" val="Flow2"/>
</p:tagLst>
</file>

<file path=ppt/tags/tag118.xml><?xml version="1.0" encoding="utf-8"?>
<p:tagLst xmlns:a="http://schemas.openxmlformats.org/drawingml/2006/main" xmlns:r="http://schemas.openxmlformats.org/officeDocument/2006/relationships" xmlns:p="http://schemas.openxmlformats.org/presentationml/2006/main">
  <p:tag name="NAME" val="Flow2"/>
</p:tagLst>
</file>

<file path=ppt/tags/tag119.xml><?xml version="1.0" encoding="utf-8"?>
<p:tagLst xmlns:a="http://schemas.openxmlformats.org/drawingml/2006/main" xmlns:r="http://schemas.openxmlformats.org/officeDocument/2006/relationships" xmlns:p="http://schemas.openxmlformats.org/presentationml/2006/main">
  <p:tag name="NAME" val="Flow2"/>
</p:tagLst>
</file>

<file path=ppt/tags/tag12.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120.xml><?xml version="1.0" encoding="utf-8"?>
<p:tagLst xmlns:a="http://schemas.openxmlformats.org/drawingml/2006/main" xmlns:r="http://schemas.openxmlformats.org/officeDocument/2006/relationships" xmlns:p="http://schemas.openxmlformats.org/presentationml/2006/main">
  <p:tag name="THINKCELLSHAPEDONOTDELETE" val="tcDq6fDNiv.Tb1jp3SvTV4Q"/>
</p:tagLst>
</file>

<file path=ppt/tags/tag121.xml><?xml version="1.0" encoding="utf-8"?>
<p:tagLst xmlns:a="http://schemas.openxmlformats.org/drawingml/2006/main" xmlns:r="http://schemas.openxmlformats.org/officeDocument/2006/relationships" xmlns:p="http://schemas.openxmlformats.org/presentationml/2006/main">
  <p:tag name="THINKCELLSHAPEDONOTDELETE" val="tcDq6fDNiv.Tb1jp3SvTV4Q"/>
</p:tagLst>
</file>

<file path=ppt/tags/tag122.xml><?xml version="1.0" encoding="utf-8"?>
<p:tagLst xmlns:a="http://schemas.openxmlformats.org/drawingml/2006/main" xmlns:r="http://schemas.openxmlformats.org/officeDocument/2006/relationships" xmlns:p="http://schemas.openxmlformats.org/presentationml/2006/main">
  <p:tag name="THINKCELLSHAPEDONOTDELETE" val="tcDq6fDNiv.Tb1jp3SvTV4Q"/>
</p:tagLst>
</file>

<file path=ppt/tags/tag123.xml><?xml version="1.0" encoding="utf-8"?>
<p:tagLst xmlns:a="http://schemas.openxmlformats.org/drawingml/2006/main" xmlns:r="http://schemas.openxmlformats.org/officeDocument/2006/relationships" xmlns:p="http://schemas.openxmlformats.org/presentationml/2006/main">
  <p:tag name="THINKCELLSHAPEDONOTDELETE" val="tcDq6fDNiv.Tb1jp3SvTV4Q"/>
</p:tagLst>
</file>

<file path=ppt/tags/tag124.xml><?xml version="1.0" encoding="utf-8"?>
<p:tagLst xmlns:a="http://schemas.openxmlformats.org/drawingml/2006/main" xmlns:r="http://schemas.openxmlformats.org/officeDocument/2006/relationships" xmlns:p="http://schemas.openxmlformats.org/presentationml/2006/main">
  <p:tag name="THINKCELLSHAPEDONOTDELETE" val="tcDq6fDNiv.Tb1jp3SvTV4Q"/>
</p:tagLst>
</file>

<file path=ppt/tags/tag125.xml><?xml version="1.0" encoding="utf-8"?>
<p:tagLst xmlns:a="http://schemas.openxmlformats.org/drawingml/2006/main" xmlns:r="http://schemas.openxmlformats.org/officeDocument/2006/relationships" xmlns:p="http://schemas.openxmlformats.org/presentationml/2006/main">
  <p:tag name="THINKCELLSHAPEDONOTDELETE" val="tcDq6fDNiv.Tb1jp3SvTV4Q"/>
</p:tagLst>
</file>

<file path=ppt/tags/tag126.xml><?xml version="1.0" encoding="utf-8"?>
<p:tagLst xmlns:a="http://schemas.openxmlformats.org/drawingml/2006/main" xmlns:r="http://schemas.openxmlformats.org/officeDocument/2006/relationships" xmlns:p="http://schemas.openxmlformats.org/presentationml/2006/main">
  <p:tag name="NAME" val="Flow2"/>
</p:tagLst>
</file>

<file path=ppt/tags/tag127.xml><?xml version="1.0" encoding="utf-8"?>
<p:tagLst xmlns:a="http://schemas.openxmlformats.org/drawingml/2006/main" xmlns:r="http://schemas.openxmlformats.org/officeDocument/2006/relationships" xmlns:p="http://schemas.openxmlformats.org/presentationml/2006/main">
  <p:tag name="NAME" val="SingleBoatShape"/>
</p:tagLst>
</file>

<file path=ppt/tags/tag128.xml><?xml version="1.0" encoding="utf-8"?>
<p:tagLst xmlns:a="http://schemas.openxmlformats.org/drawingml/2006/main" xmlns:r="http://schemas.openxmlformats.org/officeDocument/2006/relationships" xmlns:p="http://schemas.openxmlformats.org/presentationml/2006/main">
  <p:tag name="NAME" val="SingleBoatText"/>
</p:tagLst>
</file>

<file path=ppt/tags/tag129.xml><?xml version="1.0" encoding="utf-8"?>
<p:tagLst xmlns:a="http://schemas.openxmlformats.org/drawingml/2006/main" xmlns:r="http://schemas.openxmlformats.org/officeDocument/2006/relationships" xmlns:p="http://schemas.openxmlformats.org/presentationml/2006/main">
  <p:tag name="NAME" val="SingleBoatShape"/>
</p:tagLst>
</file>

<file path=ppt/tags/tag13.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130.xml><?xml version="1.0" encoding="utf-8"?>
<p:tagLst xmlns:a="http://schemas.openxmlformats.org/drawingml/2006/main" xmlns:r="http://schemas.openxmlformats.org/officeDocument/2006/relationships" xmlns:p="http://schemas.openxmlformats.org/presentationml/2006/main">
  <p:tag name="NAME" val="SingleBoatText"/>
</p:tagLst>
</file>

<file path=ppt/tags/tag131.xml><?xml version="1.0" encoding="utf-8"?>
<p:tagLst xmlns:a="http://schemas.openxmlformats.org/drawingml/2006/main" xmlns:r="http://schemas.openxmlformats.org/officeDocument/2006/relationships" xmlns:p="http://schemas.openxmlformats.org/presentationml/2006/main">
  <p:tag name="NAME" val="SingleBoatShape"/>
</p:tagLst>
</file>

<file path=ppt/tags/tag132.xml><?xml version="1.0" encoding="utf-8"?>
<p:tagLst xmlns:a="http://schemas.openxmlformats.org/drawingml/2006/main" xmlns:r="http://schemas.openxmlformats.org/officeDocument/2006/relationships" xmlns:p="http://schemas.openxmlformats.org/presentationml/2006/main">
  <p:tag name="NAME" val="SingleBoatText"/>
</p:tagLst>
</file>

<file path=ppt/tags/tag133.xml><?xml version="1.0" encoding="utf-8"?>
<p:tagLst xmlns:a="http://schemas.openxmlformats.org/drawingml/2006/main" xmlns:r="http://schemas.openxmlformats.org/officeDocument/2006/relationships" xmlns:p="http://schemas.openxmlformats.org/presentationml/2006/main">
  <p:tag name="NAME" val="SingleBoatShape"/>
</p:tagLst>
</file>

<file path=ppt/tags/tag134.xml><?xml version="1.0" encoding="utf-8"?>
<p:tagLst xmlns:a="http://schemas.openxmlformats.org/drawingml/2006/main" xmlns:r="http://schemas.openxmlformats.org/officeDocument/2006/relationships" xmlns:p="http://schemas.openxmlformats.org/presentationml/2006/main">
  <p:tag name="NAME" val="SingleBoatText"/>
</p:tagLst>
</file>

<file path=ppt/tags/tag135.xml><?xml version="1.0" encoding="utf-8"?>
<p:tagLst xmlns:a="http://schemas.openxmlformats.org/drawingml/2006/main" xmlns:r="http://schemas.openxmlformats.org/officeDocument/2006/relationships" xmlns:p="http://schemas.openxmlformats.org/presentationml/2006/main">
  <p:tag name="NAME" val="SingleBoatShape"/>
</p:tagLst>
</file>

<file path=ppt/tags/tag136.xml><?xml version="1.0" encoding="utf-8"?>
<p:tagLst xmlns:a="http://schemas.openxmlformats.org/drawingml/2006/main" xmlns:r="http://schemas.openxmlformats.org/officeDocument/2006/relationships" xmlns:p="http://schemas.openxmlformats.org/presentationml/2006/main">
  <p:tag name="NAME" val="SingleBoatText"/>
</p:tagLst>
</file>

<file path=ppt/tags/tag137.xml><?xml version="1.0" encoding="utf-8"?>
<p:tagLst xmlns:a="http://schemas.openxmlformats.org/drawingml/2006/main" xmlns:r="http://schemas.openxmlformats.org/officeDocument/2006/relationships" xmlns:p="http://schemas.openxmlformats.org/presentationml/2006/main">
  <p:tag name="NAME" val="SingleBoatShape"/>
</p:tagLst>
</file>

<file path=ppt/tags/tag138.xml><?xml version="1.0" encoding="utf-8"?>
<p:tagLst xmlns:a="http://schemas.openxmlformats.org/drawingml/2006/main" xmlns:r="http://schemas.openxmlformats.org/officeDocument/2006/relationships" xmlns:p="http://schemas.openxmlformats.org/presentationml/2006/main">
  <p:tag name="NAME" val="SingleBoatText"/>
</p:tagLst>
</file>

<file path=ppt/tags/tag1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140.xml><?xml version="1.0" encoding="utf-8"?>
<p:tagLst xmlns:a="http://schemas.openxmlformats.org/drawingml/2006/main" xmlns:r="http://schemas.openxmlformats.org/officeDocument/2006/relationships" xmlns:p="http://schemas.openxmlformats.org/presentationml/2006/main">
  <p:tag name="THINKCELLSHAPEDONOTDELETE" val="tcvcypHviroOsRnN8.8ub.g"/>
</p:tagLst>
</file>

<file path=ppt/tags/tag141.xml><?xml version="1.0" encoding="utf-8"?>
<p:tagLst xmlns:a="http://schemas.openxmlformats.org/drawingml/2006/main" xmlns:r="http://schemas.openxmlformats.org/officeDocument/2006/relationships" xmlns:p="http://schemas.openxmlformats.org/presentationml/2006/main">
  <p:tag name="EMPOWERBULLETV2" val="empowerBulletV2"/>
</p:tagLst>
</file>

<file path=ppt/tags/tag142.xml><?xml version="1.0" encoding="utf-8"?>
<p:tagLst xmlns:a="http://schemas.openxmlformats.org/drawingml/2006/main" xmlns:r="http://schemas.openxmlformats.org/officeDocument/2006/relationships" xmlns:p="http://schemas.openxmlformats.org/presentationml/2006/main">
  <p:tag name="EMPOWERBULLETV2" val="empowerBulletV2"/>
</p:tagLst>
</file>

<file path=ppt/tags/tag143.xml><?xml version="1.0" encoding="utf-8"?>
<p:tagLst xmlns:a="http://schemas.openxmlformats.org/drawingml/2006/main" xmlns:r="http://schemas.openxmlformats.org/officeDocument/2006/relationships" xmlns:p="http://schemas.openxmlformats.org/presentationml/2006/main">
  <p:tag name="EMPOWERBULLETV2" val="empowerBulletV2"/>
</p:tagLst>
</file>

<file path=ppt/tags/tag144.xml><?xml version="1.0" encoding="utf-8"?>
<p:tagLst xmlns:a="http://schemas.openxmlformats.org/drawingml/2006/main" xmlns:r="http://schemas.openxmlformats.org/officeDocument/2006/relationships" xmlns:p="http://schemas.openxmlformats.org/presentationml/2006/main">
  <p:tag name="THINKCELLSHAPEDONOTDELETE" val="pTMmWH.l3qkmj4swFSQEAVA"/>
</p:tagLst>
</file>

<file path=ppt/tags/tag145.xml><?xml version="1.0" encoding="utf-8"?>
<p:tagLst xmlns:a="http://schemas.openxmlformats.org/drawingml/2006/main" xmlns:r="http://schemas.openxmlformats.org/officeDocument/2006/relationships" xmlns:p="http://schemas.openxmlformats.org/presentationml/2006/main">
  <p:tag name="MIO_GUID" val="7b3b69b7-f929-4434-b955-fdfb40c9edea"/>
</p:tagLst>
</file>

<file path=ppt/tags/tag146.xml><?xml version="1.0" encoding="utf-8"?>
<p:tagLst xmlns:a="http://schemas.openxmlformats.org/drawingml/2006/main" xmlns:r="http://schemas.openxmlformats.org/officeDocument/2006/relationships" xmlns:p="http://schemas.openxmlformats.org/presentationml/2006/main">
  <p:tag name="MIO_GUID" val="ca84baf3-8f98-46f6-bf1b-3642cb1a5b10"/>
</p:tagLst>
</file>

<file path=ppt/tags/tag147.xml><?xml version="1.0" encoding="utf-8"?>
<p:tagLst xmlns:a="http://schemas.openxmlformats.org/drawingml/2006/main" xmlns:r="http://schemas.openxmlformats.org/officeDocument/2006/relationships" xmlns:p="http://schemas.openxmlformats.org/presentationml/2006/main">
  <p:tag name="MIO_GUID" val="bca7fb5c-3743-4617-84ce-1d0809985787"/>
</p:tagLst>
</file>

<file path=ppt/tags/tag148.xml><?xml version="1.0" encoding="utf-8"?>
<p:tagLst xmlns:a="http://schemas.openxmlformats.org/drawingml/2006/main" xmlns:r="http://schemas.openxmlformats.org/officeDocument/2006/relationships" xmlns:p="http://schemas.openxmlformats.org/presentationml/2006/main">
  <p:tag name="MIO_GUID" val="5cb48619-d99e-4981-9123-dd51589580dd"/>
</p:tagLst>
</file>

<file path=ppt/tags/tag149.xml><?xml version="1.0" encoding="utf-8"?>
<p:tagLst xmlns:a="http://schemas.openxmlformats.org/drawingml/2006/main" xmlns:r="http://schemas.openxmlformats.org/officeDocument/2006/relationships" xmlns:p="http://schemas.openxmlformats.org/presentationml/2006/main">
  <p:tag name="THINKCELLSHAPEDONOTDELETE" val="pTMmWH.l3qkmj4swFSQEAVA"/>
</p:tagLst>
</file>

<file path=ppt/tags/tag15.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150.xml><?xml version="1.0" encoding="utf-8"?>
<p:tagLst xmlns:a="http://schemas.openxmlformats.org/drawingml/2006/main" xmlns:r="http://schemas.openxmlformats.org/officeDocument/2006/relationships" xmlns:p="http://schemas.openxmlformats.org/presentationml/2006/main">
  <p:tag name="THINKCELLSHAPEDONOTDELETE" val="pTMmWH.l3qkmj4swFSQEAVA"/>
</p:tagLst>
</file>

<file path=ppt/tags/tag151.xml><?xml version="1.0" encoding="utf-8"?>
<p:tagLst xmlns:a="http://schemas.openxmlformats.org/drawingml/2006/main" xmlns:r="http://schemas.openxmlformats.org/officeDocument/2006/relationships" xmlns:p="http://schemas.openxmlformats.org/presentationml/2006/main">
  <p:tag name="MIO_GUID" val="d86d5f05-701e-416d-bb33-6b123dcf5dd7"/>
</p:tagLst>
</file>

<file path=ppt/tags/tag152.xml><?xml version="1.0" encoding="utf-8"?>
<p:tagLst xmlns:a="http://schemas.openxmlformats.org/drawingml/2006/main" xmlns:r="http://schemas.openxmlformats.org/officeDocument/2006/relationships" xmlns:p="http://schemas.openxmlformats.org/presentationml/2006/main">
  <p:tag name="MIO_GUID" val="582687e8-8941-4bad-8947-cc98ec11117d"/>
</p:tagLst>
</file>

<file path=ppt/tags/tag153.xml><?xml version="1.0" encoding="utf-8"?>
<p:tagLst xmlns:a="http://schemas.openxmlformats.org/drawingml/2006/main" xmlns:r="http://schemas.openxmlformats.org/officeDocument/2006/relationships" xmlns:p="http://schemas.openxmlformats.org/presentationml/2006/main">
  <p:tag name="MIO_GUID" val="582687e8-8941-4bad-8947-cc98ec11117d"/>
</p:tagLst>
</file>

<file path=ppt/tags/tag154.xml><?xml version="1.0" encoding="utf-8"?>
<p:tagLst xmlns:a="http://schemas.openxmlformats.org/drawingml/2006/main" xmlns:r="http://schemas.openxmlformats.org/officeDocument/2006/relationships" xmlns:p="http://schemas.openxmlformats.org/presentationml/2006/main">
  <p:tag name="MIO_GUID" val="582687e8-8941-4bad-8947-cc98ec11117d"/>
</p:tagLst>
</file>

<file path=ppt/tags/tag155.xml><?xml version="1.0" encoding="utf-8"?>
<p:tagLst xmlns:a="http://schemas.openxmlformats.org/drawingml/2006/main" xmlns:r="http://schemas.openxmlformats.org/officeDocument/2006/relationships" xmlns:p="http://schemas.openxmlformats.org/presentationml/2006/main">
  <p:tag name="VDSTEMPLATE" val="\\byarxc2\kunde04_data_all$\data120\IBO-ESO\VDS\VDS_Templates\Level 2\SCM_level2_201805.potx-30-05-16-2018-9:39:25 AM"/>
  <p:tag name="VDS_TAGS" val="Level_2;"/>
</p:tagLst>
</file>

<file path=ppt/tags/tag15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7.xml><?xml version="1.0" encoding="utf-8"?>
<p:tagLst xmlns:a="http://schemas.openxmlformats.org/drawingml/2006/main" xmlns:r="http://schemas.openxmlformats.org/officeDocument/2006/relationships" xmlns:p="http://schemas.openxmlformats.org/presentationml/2006/main">
  <p:tag name="THINKCELLSHAPEDONOTDELETE" val="tkRz2ytWQQ5yPRx9y__nB2Q"/>
</p:tagLst>
</file>

<file path=ppt/tags/tag158.xml><?xml version="1.0" encoding="utf-8"?>
<p:tagLst xmlns:a="http://schemas.openxmlformats.org/drawingml/2006/main" xmlns:r="http://schemas.openxmlformats.org/officeDocument/2006/relationships" xmlns:p="http://schemas.openxmlformats.org/presentationml/2006/main">
  <p:tag name="MIO_GUID" val="e73447ba-31aa-4c41-88bb-d66bf86f02df"/>
  <p:tag name="MIO_EKGUID" val="800902fb-8c8d-4f61-9fdb-4277eeb3228e"/>
  <p:tag name="MIO_UPDATE" val="True"/>
  <p:tag name="MIO_VERSION" val="10.10.2018 10:14:02"/>
  <p:tag name="MIO_DBID" val="8E7267AE-489F-4B02-8040-8A98451BF141"/>
  <p:tag name="MIO_LASTDOWNLOADED" val="09.07.2020 12:04:46"/>
  <p:tag name="MIO_OBJECTNAME" val="Cloud (3)"/>
  <p:tag name="MIO_LASTEDITORNAME" val="empower enterprise"/>
</p:tagLst>
</file>

<file path=ppt/tags/tag159.xml><?xml version="1.0" encoding="utf-8"?>
<p:tagLst xmlns:a="http://schemas.openxmlformats.org/drawingml/2006/main" xmlns:r="http://schemas.openxmlformats.org/officeDocument/2006/relationships" xmlns:p="http://schemas.openxmlformats.org/presentationml/2006/main">
  <p:tag name="MIO_EKGUID" val="1b2a1260-ee2d-4bfe-8067-746630409400"/>
  <p:tag name="MIO_GUID" val="8dbcc78b-efe2-4678-9f33-7cc2118811be"/>
  <p:tag name="MIO_UPDATE" val="True"/>
  <p:tag name="MIO_VERSION" val="10.10.2018 10:14:00"/>
  <p:tag name="MIO_DBID" val="8E7267AE-489F-4B02-8040-8A98451BF141"/>
  <p:tag name="MIO_LASTDOWNLOADED" val="17.07.2020 13:54:45"/>
  <p:tag name="MIO_OBJECTNAME" val="Settings"/>
  <p:tag name="MIO_LASTEDITORNAME" val="empower enterprise"/>
</p:tagLst>
</file>

<file path=ppt/tags/tag16.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160.xml><?xml version="1.0" encoding="utf-8"?>
<p:tagLst xmlns:a="http://schemas.openxmlformats.org/drawingml/2006/main" xmlns:r="http://schemas.openxmlformats.org/officeDocument/2006/relationships" xmlns:p="http://schemas.openxmlformats.org/presentationml/2006/main">
  <p:tag name="MIO_GUID" val="1886828a-816b-4cbf-bd85-91988392deef"/>
</p:tagLst>
</file>

<file path=ppt/tags/tag161.xml><?xml version="1.0" encoding="utf-8"?>
<p:tagLst xmlns:a="http://schemas.openxmlformats.org/drawingml/2006/main" xmlns:r="http://schemas.openxmlformats.org/officeDocument/2006/relationships" xmlns:p="http://schemas.openxmlformats.org/presentationml/2006/main">
  <p:tag name="MIO_GUID" val="382bfc49-92e2-4c44-bc03-9fcb8a912fbc"/>
</p:tagLst>
</file>

<file path=ppt/tags/tag162.xml><?xml version="1.0" encoding="utf-8"?>
<p:tagLst xmlns:a="http://schemas.openxmlformats.org/drawingml/2006/main" xmlns:r="http://schemas.openxmlformats.org/officeDocument/2006/relationships" xmlns:p="http://schemas.openxmlformats.org/presentationml/2006/main">
  <p:tag name="MIO_GUID" val="5e788d8b-cfa1-4228-8a50-f9bf43ee6ff8"/>
</p:tagLst>
</file>

<file path=ppt/tags/tag163.xml><?xml version="1.0" encoding="utf-8"?>
<p:tagLst xmlns:a="http://schemas.openxmlformats.org/drawingml/2006/main" xmlns:r="http://schemas.openxmlformats.org/officeDocument/2006/relationships" xmlns:p="http://schemas.openxmlformats.org/presentationml/2006/main">
  <p:tag name="MIO_GUID" val="fe1d56cf-b2ec-47d5-b1dd-776965578cdf"/>
</p:tagLst>
</file>

<file path=ppt/tags/tag164.xml><?xml version="1.0" encoding="utf-8"?>
<p:tagLst xmlns:a="http://schemas.openxmlformats.org/drawingml/2006/main" xmlns:r="http://schemas.openxmlformats.org/officeDocument/2006/relationships" xmlns:p="http://schemas.openxmlformats.org/presentationml/2006/main">
  <p:tag name="MIO_GUID" val="0206df07-db7a-4029-bce5-9a66193681d7"/>
</p:tagLst>
</file>

<file path=ppt/tags/tag165.xml><?xml version="1.0" encoding="utf-8"?>
<p:tagLst xmlns:a="http://schemas.openxmlformats.org/drawingml/2006/main" xmlns:r="http://schemas.openxmlformats.org/officeDocument/2006/relationships" xmlns:p="http://schemas.openxmlformats.org/presentationml/2006/main">
  <p:tag name="NAME" val="CustomIcon"/>
</p:tagLst>
</file>

<file path=ppt/tags/tag166.xml><?xml version="1.0" encoding="utf-8"?>
<p:tagLst xmlns:a="http://schemas.openxmlformats.org/drawingml/2006/main" xmlns:r="http://schemas.openxmlformats.org/officeDocument/2006/relationships" xmlns:p="http://schemas.openxmlformats.org/presentationml/2006/main">
  <p:tag name="NAME" val="CustomIcon"/>
</p:tagLst>
</file>

<file path=ppt/tags/tag167.xml><?xml version="1.0" encoding="utf-8"?>
<p:tagLst xmlns:a="http://schemas.openxmlformats.org/drawingml/2006/main" xmlns:r="http://schemas.openxmlformats.org/officeDocument/2006/relationships" xmlns:p="http://schemas.openxmlformats.org/presentationml/2006/main">
  <p:tag name="THINKCELLSHAPEDONOTDELETE" val="p6bfnhG9GJEGZv.HO1UzB1Q"/>
</p:tagLst>
</file>

<file path=ppt/tags/tag168.xml><?xml version="1.0" encoding="utf-8"?>
<p:tagLst xmlns:a="http://schemas.openxmlformats.org/drawingml/2006/main" xmlns:r="http://schemas.openxmlformats.org/officeDocument/2006/relationships" xmlns:p="http://schemas.openxmlformats.org/presentationml/2006/main">
  <p:tag name="THINKCELLSHAPEDONOTDELETE" val="p6bfnhG9GJEGZv.HO1UzB1Q"/>
</p:tagLst>
</file>

<file path=ppt/tags/tag169.xml><?xml version="1.0" encoding="utf-8"?>
<p:tagLst xmlns:a="http://schemas.openxmlformats.org/drawingml/2006/main" xmlns:r="http://schemas.openxmlformats.org/officeDocument/2006/relationships" xmlns:p="http://schemas.openxmlformats.org/presentationml/2006/main">
  <p:tag name="THINKCELLSHAPEDONOTDELETE" val="p6bfnhG9GJEGZv.HO1UzB1Q"/>
</p:tagLst>
</file>

<file path=ppt/tags/tag17.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170.xml><?xml version="1.0" encoding="utf-8"?>
<p:tagLst xmlns:a="http://schemas.openxmlformats.org/drawingml/2006/main" xmlns:r="http://schemas.openxmlformats.org/officeDocument/2006/relationships" xmlns:p="http://schemas.openxmlformats.org/presentationml/2006/main">
  <p:tag name="THINKCELLSHAPEDONOTDELETE" val="p6bfnhG9GJEGZv.HO1UzB1Q"/>
</p:tagLst>
</file>

<file path=ppt/tags/tag171.xml><?xml version="1.0" encoding="utf-8"?>
<p:tagLst xmlns:a="http://schemas.openxmlformats.org/drawingml/2006/main" xmlns:r="http://schemas.openxmlformats.org/officeDocument/2006/relationships" xmlns:p="http://schemas.openxmlformats.org/presentationml/2006/main">
  <p:tag name="THINKCELLSHAPEDONOTDELETE" val="p6bfnhG9GJEGZv.HO1UzB1Q"/>
</p:tagLst>
</file>

<file path=ppt/tags/tag172.xml><?xml version="1.0" encoding="utf-8"?>
<p:tagLst xmlns:a="http://schemas.openxmlformats.org/drawingml/2006/main" xmlns:r="http://schemas.openxmlformats.org/officeDocument/2006/relationships" xmlns:p="http://schemas.openxmlformats.org/presentationml/2006/main">
  <p:tag name="THINKCELLSHAPEDONOTDELETE" val="p6bfnhG9GJEGZv.HO1UzB1Q"/>
</p:tagLst>
</file>

<file path=ppt/tags/tag173.xml><?xml version="1.0" encoding="utf-8"?>
<p:tagLst xmlns:a="http://schemas.openxmlformats.org/drawingml/2006/main" xmlns:r="http://schemas.openxmlformats.org/officeDocument/2006/relationships" xmlns:p="http://schemas.openxmlformats.org/presentationml/2006/main">
  <p:tag name="THINKCELLSHAPEDONOTDELETE" val="p.67rOStiUUyj39bdiLp1Lw"/>
</p:tagLst>
</file>

<file path=ppt/tags/tag174.xml><?xml version="1.0" encoding="utf-8"?>
<p:tagLst xmlns:a="http://schemas.openxmlformats.org/drawingml/2006/main" xmlns:r="http://schemas.openxmlformats.org/officeDocument/2006/relationships" xmlns:p="http://schemas.openxmlformats.org/presentationml/2006/main">
  <p:tag name="THINKCELLSHAPEDONOTDELETE" val="p.67rOStiUUyj39bdiLp1Lw"/>
</p:tagLst>
</file>

<file path=ppt/tags/tag175.xml><?xml version="1.0" encoding="utf-8"?>
<p:tagLst xmlns:a="http://schemas.openxmlformats.org/drawingml/2006/main" xmlns:r="http://schemas.openxmlformats.org/officeDocument/2006/relationships" xmlns:p="http://schemas.openxmlformats.org/presentationml/2006/main">
  <p:tag name="MIO_GUID" val="d86d5f05-701e-416d-bb33-6b123dcf5dd7"/>
</p:tagLst>
</file>

<file path=ppt/tags/tag17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8.xml><?xml version="1.0" encoding="utf-8"?>
<p:tagLst xmlns:a="http://schemas.openxmlformats.org/drawingml/2006/main" xmlns:r="http://schemas.openxmlformats.org/officeDocument/2006/relationships" xmlns:p="http://schemas.openxmlformats.org/presentationml/2006/main">
  <p:tag name="THINKCELLSHAPEDONOTDELETE" val="th4HReIPjz9jEczyXV9DEJA"/>
</p:tagLst>
</file>

<file path=ppt/tags/tag179.xml><?xml version="1.0" encoding="utf-8"?>
<p:tagLst xmlns:a="http://schemas.openxmlformats.org/drawingml/2006/main" xmlns:r="http://schemas.openxmlformats.org/officeDocument/2006/relationships" xmlns:p="http://schemas.openxmlformats.org/presentationml/2006/main">
  <p:tag name="INLINETEXTSHAPEGUID" val="3fe8aa7f-1d0e-4e9b-91c5-bbdf63cf427c"/>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0.xml><?xml version="1.0" encoding="utf-8"?>
<p:tagLst xmlns:a="http://schemas.openxmlformats.org/drawingml/2006/main" xmlns:r="http://schemas.openxmlformats.org/officeDocument/2006/relationships" xmlns:p="http://schemas.openxmlformats.org/presentationml/2006/main">
  <p:tag name="INLINETEXTSHAPEGUID" val="3fe8aa7f-1d0e-4e9b-91c5-bbdf63cf427c"/>
</p:tagLst>
</file>

<file path=ppt/tags/tag181.xml><?xml version="1.0" encoding="utf-8"?>
<p:tagLst xmlns:a="http://schemas.openxmlformats.org/drawingml/2006/main" xmlns:r="http://schemas.openxmlformats.org/officeDocument/2006/relationships" xmlns:p="http://schemas.openxmlformats.org/presentationml/2006/main">
  <p:tag name="NAME" val="SingleChevron"/>
</p:tagLst>
</file>

<file path=ppt/tags/tag182.xml><?xml version="1.0" encoding="utf-8"?>
<p:tagLst xmlns:a="http://schemas.openxmlformats.org/drawingml/2006/main" xmlns:r="http://schemas.openxmlformats.org/officeDocument/2006/relationships" xmlns:p="http://schemas.openxmlformats.org/presentationml/2006/main">
  <p:tag name="NAME" val="SingleChevron"/>
</p:tagLst>
</file>

<file path=ppt/tags/tag183.xml><?xml version="1.0" encoding="utf-8"?>
<p:tagLst xmlns:a="http://schemas.openxmlformats.org/drawingml/2006/main" xmlns:r="http://schemas.openxmlformats.org/officeDocument/2006/relationships" xmlns:p="http://schemas.openxmlformats.org/presentationml/2006/main">
  <p:tag name="NAME" val="SingleChevron"/>
</p:tagLst>
</file>

<file path=ppt/tags/tag184.xml><?xml version="1.0" encoding="utf-8"?>
<p:tagLst xmlns:a="http://schemas.openxmlformats.org/drawingml/2006/main" xmlns:r="http://schemas.openxmlformats.org/officeDocument/2006/relationships" xmlns:p="http://schemas.openxmlformats.org/presentationml/2006/main">
  <p:tag name="NAME" val="SingleChevron"/>
</p:tagLst>
</file>

<file path=ppt/tags/tag185.xml><?xml version="1.0" encoding="utf-8"?>
<p:tagLst xmlns:a="http://schemas.openxmlformats.org/drawingml/2006/main" xmlns:r="http://schemas.openxmlformats.org/officeDocument/2006/relationships" xmlns:p="http://schemas.openxmlformats.org/presentationml/2006/main">
  <p:tag name="1LEVEL" val="0.2"/>
  <p:tag name="2LEVEL" val="0.1"/>
  <p:tag name="3LEVEL" val="0.05"/>
  <p:tag name="4LEVEL" val="0.03"/>
  <p:tag name="5LEVEL" val="0.01"/>
</p:tagLst>
</file>

<file path=ppt/tags/tag186.xml><?xml version="1.0" encoding="utf-8"?>
<p:tagLst xmlns:a="http://schemas.openxmlformats.org/drawingml/2006/main" xmlns:r="http://schemas.openxmlformats.org/officeDocument/2006/relationships" xmlns:p="http://schemas.openxmlformats.org/presentationml/2006/main">
  <p:tag name="1LEVEL" val="0.2"/>
  <p:tag name="2LEVEL" val="0.1"/>
  <p:tag name="3LEVEL" val="0.05"/>
  <p:tag name="4LEVEL" val="0.03"/>
  <p:tag name="5LEVEL" val="0.01"/>
</p:tagLst>
</file>

<file path=ppt/tags/tag187.xml><?xml version="1.0" encoding="utf-8"?>
<p:tagLst xmlns:a="http://schemas.openxmlformats.org/drawingml/2006/main" xmlns:r="http://schemas.openxmlformats.org/officeDocument/2006/relationships" xmlns:p="http://schemas.openxmlformats.org/presentationml/2006/main">
  <p:tag name="NAME" val="DoubleChevron3"/>
</p:tagLst>
</file>

<file path=ppt/tags/tag188.xml><?xml version="1.0" encoding="utf-8"?>
<p:tagLst xmlns:a="http://schemas.openxmlformats.org/drawingml/2006/main" xmlns:r="http://schemas.openxmlformats.org/officeDocument/2006/relationships" xmlns:p="http://schemas.openxmlformats.org/presentationml/2006/main">
  <p:tag name="NAME" val="DoubleChevron3"/>
</p:tagLst>
</file>

<file path=ppt/tags/tag189.xml><?xml version="1.0" encoding="utf-8"?>
<p:tagLst xmlns:a="http://schemas.openxmlformats.org/drawingml/2006/main" xmlns:r="http://schemas.openxmlformats.org/officeDocument/2006/relationships" xmlns:p="http://schemas.openxmlformats.org/presentationml/2006/main">
  <p:tag name="NAME" val="DoubleChevron3"/>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3uQ.0HTcF1LcSza8zuJEPw"/>
</p:tagLst>
</file>

<file path=ppt/tags/tag190.xml><?xml version="1.0" encoding="utf-8"?>
<p:tagLst xmlns:a="http://schemas.openxmlformats.org/drawingml/2006/main" xmlns:r="http://schemas.openxmlformats.org/officeDocument/2006/relationships" xmlns:p="http://schemas.openxmlformats.org/presentationml/2006/main">
  <p:tag name="1LEVEL" val="0.2"/>
  <p:tag name="2LEVEL" val="0.1"/>
  <p:tag name="3LEVEL" val="0.05"/>
  <p:tag name="4LEVEL" val="0.03"/>
  <p:tag name="5LEVEL" val="0.01"/>
</p:tagLst>
</file>

<file path=ppt/tags/tag191.xml><?xml version="1.0" encoding="utf-8"?>
<p:tagLst xmlns:a="http://schemas.openxmlformats.org/drawingml/2006/main" xmlns:r="http://schemas.openxmlformats.org/officeDocument/2006/relationships" xmlns:p="http://schemas.openxmlformats.org/presentationml/2006/main">
  <p:tag name="1LEVEL" val="0.2"/>
  <p:tag name="2LEVEL" val="0.1"/>
  <p:tag name="3LEVEL" val="0.05"/>
  <p:tag name="4LEVEL" val="0.03"/>
  <p:tag name="5LEVEL" val="0.01"/>
</p:tagLst>
</file>

<file path=ppt/tags/tag192.xml><?xml version="1.0" encoding="utf-8"?>
<p:tagLst xmlns:a="http://schemas.openxmlformats.org/drawingml/2006/main" xmlns:r="http://schemas.openxmlformats.org/officeDocument/2006/relationships" xmlns:p="http://schemas.openxmlformats.org/presentationml/2006/main">
  <p:tag name="NAME" val="SingleChevron"/>
</p:tagLst>
</file>

<file path=ppt/tags/tag193.xml><?xml version="1.0" encoding="utf-8"?>
<p:tagLst xmlns:a="http://schemas.openxmlformats.org/drawingml/2006/main" xmlns:r="http://schemas.openxmlformats.org/officeDocument/2006/relationships" xmlns:p="http://schemas.openxmlformats.org/presentationml/2006/main">
  <p:tag name="1LEVEL" val="0.2"/>
  <p:tag name="2LEVEL" val="0.1"/>
  <p:tag name="3LEVEL" val="0.05"/>
  <p:tag name="4LEVEL" val="0.03"/>
  <p:tag name="5LEVEL" val="0.01"/>
</p:tagLst>
</file>

<file path=ppt/tags/tag194.xml><?xml version="1.0" encoding="utf-8"?>
<p:tagLst xmlns:a="http://schemas.openxmlformats.org/drawingml/2006/main" xmlns:r="http://schemas.openxmlformats.org/officeDocument/2006/relationships" xmlns:p="http://schemas.openxmlformats.org/presentationml/2006/main">
  <p:tag name="NAME" val="DoubleChevron3"/>
</p:tagLst>
</file>

<file path=ppt/tags/tag195.xml><?xml version="1.0" encoding="utf-8"?>
<p:tagLst xmlns:a="http://schemas.openxmlformats.org/drawingml/2006/main" xmlns:r="http://schemas.openxmlformats.org/officeDocument/2006/relationships" xmlns:p="http://schemas.openxmlformats.org/presentationml/2006/main">
  <p:tag name="1LEVEL" val="0.2"/>
  <p:tag name="2LEVEL" val="0.1"/>
  <p:tag name="3LEVEL" val="0.05"/>
  <p:tag name="4LEVEL" val="0.03"/>
  <p:tag name="5LEVEL" val="0.01"/>
</p:tagLst>
</file>

<file path=ppt/tags/tag196.xml><?xml version="1.0" encoding="utf-8"?>
<p:tagLst xmlns:a="http://schemas.openxmlformats.org/drawingml/2006/main" xmlns:r="http://schemas.openxmlformats.org/officeDocument/2006/relationships" xmlns:p="http://schemas.openxmlformats.org/presentationml/2006/main">
  <p:tag name="1LEVEL" val="0.2"/>
  <p:tag name="2LEVEL" val="0.1"/>
  <p:tag name="3LEVEL" val="0.05"/>
  <p:tag name="4LEVEL" val="0.03"/>
  <p:tag name="5LEVEL" val="0.01"/>
</p:tagLst>
</file>

<file path=ppt/tags/tag197.xml><?xml version="1.0" encoding="utf-8"?>
<p:tagLst xmlns:a="http://schemas.openxmlformats.org/drawingml/2006/main" xmlns:r="http://schemas.openxmlformats.org/officeDocument/2006/relationships" xmlns:p="http://schemas.openxmlformats.org/presentationml/2006/main">
  <p:tag name="1LEVEL" val="0.2"/>
  <p:tag name="2LEVEL" val="0.1"/>
  <p:tag name="3LEVEL" val="0.05"/>
  <p:tag name="4LEVEL" val="0.03"/>
  <p:tag name="5LEVEL" val="0.01"/>
</p:tagLst>
</file>

<file path=ppt/tags/tag198.xml><?xml version="1.0" encoding="utf-8"?>
<p:tagLst xmlns:a="http://schemas.openxmlformats.org/drawingml/2006/main" xmlns:r="http://schemas.openxmlformats.org/officeDocument/2006/relationships" xmlns:p="http://schemas.openxmlformats.org/presentationml/2006/main">
  <p:tag name="1LEVEL" val="0.2"/>
  <p:tag name="2LEVEL" val="0.1"/>
  <p:tag name="3LEVEL" val="0.05"/>
  <p:tag name="4LEVEL" val="0.03"/>
  <p:tag name="5LEVEL" val="0.01"/>
</p:tagLst>
</file>

<file path=ppt/tags/tag199.xml><?xml version="1.0" encoding="utf-8"?>
<p:tagLst xmlns:a="http://schemas.openxmlformats.org/drawingml/2006/main" xmlns:r="http://schemas.openxmlformats.org/officeDocument/2006/relationships" xmlns:p="http://schemas.openxmlformats.org/presentationml/2006/main">
  <p:tag name="1LEVEL" val="0.2"/>
  <p:tag name="2LEVEL" val="0.1"/>
  <p:tag name="3LEVEL" val="0.05"/>
  <p:tag name="4LEVEL" val="0.03"/>
  <p:tag name="5LEVEL" val="0.01"/>
</p:tagLst>
</file>

<file path=ppt/tags/tag2.xml><?xml version="1.0" encoding="utf-8"?>
<p:tagLst xmlns:a="http://schemas.openxmlformats.org/drawingml/2006/main" xmlns:r="http://schemas.openxmlformats.org/officeDocument/2006/relationships" xmlns:p="http://schemas.openxmlformats.org/presentationml/2006/main">
  <p:tag name="MIO_FALLBACK_LAYOUT" val="11"/>
  <p:tag name="MIO_SHOW_DATE" val="True"/>
  <p:tag name="MIO_SHOW_FOOTER" val="True"/>
  <p:tag name="MIO_SHOW_PAGENUMBER" val="True"/>
  <p:tag name="MIO_AVOID_BLANK_LAYOUT" val="True"/>
  <p:tag name="MIO_CD_LAYOUT_VALID_AREA" val="False"/>
  <p:tag name="MIO_NUMBER_OF_VALID_LAYOUTS" val="16"/>
  <p:tag name="MIO_HDS" val="True"/>
  <p:tag name="MIO_SKIPVERSION" val="01.01.0001 00:00:00"/>
  <p:tag name="MIO_EKGUID" val="106612b7-7cda-4c66-a943-3c88b56a92d2"/>
  <p:tag name="MIO_UPDATE" val="True"/>
  <p:tag name="MIO_VERSION" val="05.09.2018 15:12:17"/>
  <p:tag name="MIO_DBID" val="8E7267AE-489F-4B02-8040-8A98451BF141"/>
  <p:tag name="MIO_LASTDOWNLOADED" val="25.09.2018 11:11:43"/>
  <p:tag name="MIO_OBJECTNAME" val="Master Bayer AG 16:9 pre final"/>
  <p:tag name="MIO_CDID" val="cd9a71c7-8ed9-41a1-8303-1a6d1985851a"/>
</p:tagLst>
</file>

<file path=ppt/tags/tag20.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200.xml><?xml version="1.0" encoding="utf-8"?>
<p:tagLst xmlns:a="http://schemas.openxmlformats.org/drawingml/2006/main" xmlns:r="http://schemas.openxmlformats.org/officeDocument/2006/relationships" xmlns:p="http://schemas.openxmlformats.org/presentationml/2006/main">
  <p:tag name="1LEVEL" val="0.2"/>
  <p:tag name="2LEVEL" val="0.1"/>
  <p:tag name="3LEVEL" val="0.05"/>
  <p:tag name="4LEVEL" val="0.03"/>
  <p:tag name="5LEVEL" val="0.01"/>
</p:tagLst>
</file>

<file path=ppt/tags/tag201.xml><?xml version="1.0" encoding="utf-8"?>
<p:tagLst xmlns:a="http://schemas.openxmlformats.org/drawingml/2006/main" xmlns:r="http://schemas.openxmlformats.org/officeDocument/2006/relationships" xmlns:p="http://schemas.openxmlformats.org/presentationml/2006/main">
  <p:tag name="MIO_GUID" val="f96f7ee1-ce74-4160-aa68-3bc092cfeda4"/>
  <p:tag name="MIO_EKGUID" val="57f7b36d-749b-42a1-a960-9adf328692c6"/>
  <p:tag name="MIO_UPDATE" val="True"/>
  <p:tag name="MIO_VERSION" val="05.09.2018 15:22:38"/>
  <p:tag name="MIO_DBID" val="8E7267AE-489F-4B02-8040-8A98451BF141"/>
  <p:tag name="MIO_LASTDOWNLOADED" val="06.09.2018 16:08:02"/>
  <p:tag name="MIO_OBJECTNAME" val="Matrix 2 x 2 double"/>
  <p:tag name="MIO_LASTEDITORNAME" val="empower enterprise"/>
</p:tagLst>
</file>

<file path=ppt/tags/tag202.xml><?xml version="1.0" encoding="utf-8"?>
<p:tagLst xmlns:a="http://schemas.openxmlformats.org/drawingml/2006/main" xmlns:r="http://schemas.openxmlformats.org/officeDocument/2006/relationships" xmlns:p="http://schemas.openxmlformats.org/presentationml/2006/main">
  <p:tag name="THINKCELLSHAPEDONOTDELETE" val="p432q6xf3CkmkdS6tQrvskg"/>
</p:tagLst>
</file>

<file path=ppt/tags/tag203.xml><?xml version="1.0" encoding="utf-8"?>
<p:tagLst xmlns:a="http://schemas.openxmlformats.org/drawingml/2006/main" xmlns:r="http://schemas.openxmlformats.org/officeDocument/2006/relationships" xmlns:p="http://schemas.openxmlformats.org/presentationml/2006/main">
  <p:tag name="THINKCELLSHAPEDONOTDELETE" val="pYW37PpotKk2erLrg6pNu7w"/>
</p:tagLst>
</file>

<file path=ppt/tags/tag204.xml><?xml version="1.0" encoding="utf-8"?>
<p:tagLst xmlns:a="http://schemas.openxmlformats.org/drawingml/2006/main" xmlns:r="http://schemas.openxmlformats.org/officeDocument/2006/relationships" xmlns:p="http://schemas.openxmlformats.org/presentationml/2006/main">
  <p:tag name="THINKCELLSHAPEDONOTDELETE" val="pmks51MgnOkimh4eX7nLSjA"/>
</p:tagLst>
</file>

<file path=ppt/tags/tag205.xml><?xml version="1.0" encoding="utf-8"?>
<p:tagLst xmlns:a="http://schemas.openxmlformats.org/drawingml/2006/main" xmlns:r="http://schemas.openxmlformats.org/officeDocument/2006/relationships" xmlns:p="http://schemas.openxmlformats.org/presentationml/2006/main">
  <p:tag name="THINKCELLSHAPEDONOTDELETE" val="prQ6SvRnvHUKZQQ58BsJDVA"/>
</p:tagLst>
</file>

<file path=ppt/tags/tag206.xml><?xml version="1.0" encoding="utf-8"?>
<p:tagLst xmlns:a="http://schemas.openxmlformats.org/drawingml/2006/main" xmlns:r="http://schemas.openxmlformats.org/officeDocument/2006/relationships" xmlns:p="http://schemas.openxmlformats.org/presentationml/2006/main">
  <p:tag name="THINKCELLSHAPEDONOTDELETE" val="ptP3kjaWQzk.Gn4NLp2EiJQ"/>
</p:tagLst>
</file>

<file path=ppt/tags/tag207.xml><?xml version="1.0" encoding="utf-8"?>
<p:tagLst xmlns:a="http://schemas.openxmlformats.org/drawingml/2006/main" xmlns:r="http://schemas.openxmlformats.org/officeDocument/2006/relationships" xmlns:p="http://schemas.openxmlformats.org/presentationml/2006/main">
  <p:tag name="THINKCELLSHAPEDONOTDELETE" val="p432q6xf3CkmkdS6tQrvskg"/>
</p:tagLst>
</file>

<file path=ppt/tags/tag208.xml><?xml version="1.0" encoding="utf-8"?>
<p:tagLst xmlns:a="http://schemas.openxmlformats.org/drawingml/2006/main" xmlns:r="http://schemas.openxmlformats.org/officeDocument/2006/relationships" xmlns:p="http://schemas.openxmlformats.org/presentationml/2006/main">
  <p:tag name="THINKCELLSHAPEDONOTDELETE" val="pYW37PpotKk2erLrg6pNu7w"/>
</p:tagLst>
</file>

<file path=ppt/tags/tag209.xml><?xml version="1.0" encoding="utf-8"?>
<p:tagLst xmlns:a="http://schemas.openxmlformats.org/drawingml/2006/main" xmlns:r="http://schemas.openxmlformats.org/officeDocument/2006/relationships" xmlns:p="http://schemas.openxmlformats.org/presentationml/2006/main">
  <p:tag name="THINKCELLSHAPEDONOTDELETE" val="pmks51MgnOkimh4eX7nLSjA"/>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0.xml><?xml version="1.0" encoding="utf-8"?>
<p:tagLst xmlns:a="http://schemas.openxmlformats.org/drawingml/2006/main" xmlns:r="http://schemas.openxmlformats.org/officeDocument/2006/relationships" xmlns:p="http://schemas.openxmlformats.org/presentationml/2006/main">
  <p:tag name="THINKCELLSHAPEDONOTDELETE" val="prQ6SvRnvHUKZQQ58BsJDVA"/>
</p:tagLst>
</file>

<file path=ppt/tags/tag211.xml><?xml version="1.0" encoding="utf-8"?>
<p:tagLst xmlns:a="http://schemas.openxmlformats.org/drawingml/2006/main" xmlns:r="http://schemas.openxmlformats.org/officeDocument/2006/relationships" xmlns:p="http://schemas.openxmlformats.org/presentationml/2006/main">
  <p:tag name="THINKCELLSHAPEDONOTDELETE" val="ptP3kjaWQzk.Gn4NLp2EiJQ"/>
</p:tagLst>
</file>

<file path=ppt/tags/tag212.xml><?xml version="1.0" encoding="utf-8"?>
<p:tagLst xmlns:a="http://schemas.openxmlformats.org/drawingml/2006/main" xmlns:r="http://schemas.openxmlformats.org/officeDocument/2006/relationships" xmlns:p="http://schemas.openxmlformats.org/presentationml/2006/main">
  <p:tag name="1LEVEL" val="1"/>
  <p:tag name="2LEVEL" val="0.5"/>
  <p:tag name="3LEVEL" val="0.25"/>
  <p:tag name="4LEVEL" val="0.12"/>
  <p:tag name="5LEVEL" val="0.06"/>
</p:tagLst>
</file>

<file path=ppt/tags/tag213.xml><?xml version="1.0" encoding="utf-8"?>
<p:tagLst xmlns:a="http://schemas.openxmlformats.org/drawingml/2006/main" xmlns:r="http://schemas.openxmlformats.org/officeDocument/2006/relationships" xmlns:p="http://schemas.openxmlformats.org/presentationml/2006/main">
  <p:tag name="1LEVEL" val="1"/>
  <p:tag name="2LEVEL" val="0.5"/>
  <p:tag name="3LEVEL" val="0.25"/>
  <p:tag name="4LEVEL" val="0.12"/>
  <p:tag name="5LEVEL" val="0.06"/>
</p:tagLst>
</file>

<file path=ppt/tags/tag214.xml><?xml version="1.0" encoding="utf-8"?>
<p:tagLst xmlns:a="http://schemas.openxmlformats.org/drawingml/2006/main" xmlns:r="http://schemas.openxmlformats.org/officeDocument/2006/relationships" xmlns:p="http://schemas.openxmlformats.org/presentationml/2006/main">
  <p:tag name="1LEVEL" val="1"/>
  <p:tag name="2LEVEL" val="0.5"/>
  <p:tag name="3LEVEL" val="0.25"/>
  <p:tag name="4LEVEL" val="0.12"/>
  <p:tag name="5LEVEL" val="0.06"/>
</p:tagLst>
</file>

<file path=ppt/tags/tag215.xml><?xml version="1.0" encoding="utf-8"?>
<p:tagLst xmlns:a="http://schemas.openxmlformats.org/drawingml/2006/main" xmlns:r="http://schemas.openxmlformats.org/officeDocument/2006/relationships" xmlns:p="http://schemas.openxmlformats.org/presentationml/2006/main">
  <p:tag name="1LEVEL" val="1"/>
  <p:tag name="2LEVEL" val="0.5"/>
  <p:tag name="3LEVEL" val="0.25"/>
  <p:tag name="4LEVEL" val="0.12"/>
  <p:tag name="5LEVEL" val="0.06"/>
</p:tagLst>
</file>

<file path=ppt/tags/tag216.xml><?xml version="1.0" encoding="utf-8"?>
<p:tagLst xmlns:a="http://schemas.openxmlformats.org/drawingml/2006/main" xmlns:r="http://schemas.openxmlformats.org/officeDocument/2006/relationships" xmlns:p="http://schemas.openxmlformats.org/presentationml/2006/main">
  <p:tag name="1LEVEL" val="1"/>
  <p:tag name="2LEVEL" val="0.5"/>
  <p:tag name="3LEVEL" val="0.25"/>
  <p:tag name="4LEVEL" val="0.12"/>
  <p:tag name="5LEVEL" val="0.06"/>
</p:tagLst>
</file>

<file path=ppt/tags/tag217.xml><?xml version="1.0" encoding="utf-8"?>
<p:tagLst xmlns:a="http://schemas.openxmlformats.org/drawingml/2006/main" xmlns:r="http://schemas.openxmlformats.org/officeDocument/2006/relationships" xmlns:p="http://schemas.openxmlformats.org/presentationml/2006/main">
  <p:tag name="NAME" val="Flow2"/>
</p:tagLst>
</file>

<file path=ppt/tags/tag218.xml><?xml version="1.0" encoding="utf-8"?>
<p:tagLst xmlns:a="http://schemas.openxmlformats.org/drawingml/2006/main" xmlns:r="http://schemas.openxmlformats.org/officeDocument/2006/relationships" xmlns:p="http://schemas.openxmlformats.org/presentationml/2006/main">
  <p:tag name="NAME" val="Flow2"/>
</p:tagLst>
</file>

<file path=ppt/tags/tag219.xml><?xml version="1.0" encoding="utf-8"?>
<p:tagLst xmlns:a="http://schemas.openxmlformats.org/drawingml/2006/main" xmlns:r="http://schemas.openxmlformats.org/officeDocument/2006/relationships" xmlns:p="http://schemas.openxmlformats.org/presentationml/2006/main">
  <p:tag name="NAME" val="Flow2"/>
</p:tagLst>
</file>

<file path=ppt/tags/tag22.xml><?xml version="1.0" encoding="utf-8"?>
<p:tagLst xmlns:a="http://schemas.openxmlformats.org/drawingml/2006/main" xmlns:r="http://schemas.openxmlformats.org/officeDocument/2006/relationships" xmlns:p="http://schemas.openxmlformats.org/presentationml/2006/main">
  <p:tag name="MIO_GUID" val="aacc7995-3d6d-4285-9bb8-7a3733a49f1a"/>
  <p:tag name="MIO_EKGUID" val="321b32bb-be97-45c7-87bf-7fea10130967"/>
  <p:tag name="MIO_UPDATE" val="True"/>
  <p:tag name="MIO_VERSION" val="05.09.2018 15:21:04"/>
  <p:tag name="MIO_DBID" val="8E7267AE-489F-4B02-8040-8A98451BF141"/>
  <p:tag name="MIO_LASTDOWNLOADED" val="06.09.2018 15:50:07"/>
  <p:tag name="MIO_OBJECTNAME" val="5 steps"/>
  <p:tag name="MIO_LASTEDITORNAME" val="empower enterprise"/>
</p:tagLst>
</file>

<file path=ppt/tags/tag220.xml><?xml version="1.0" encoding="utf-8"?>
<p:tagLst xmlns:a="http://schemas.openxmlformats.org/drawingml/2006/main" xmlns:r="http://schemas.openxmlformats.org/officeDocument/2006/relationships" xmlns:p="http://schemas.openxmlformats.org/presentationml/2006/main">
  <p:tag name="NAME" val="Flow2"/>
</p:tagLst>
</file>

<file path=ppt/tags/tag221.xml><?xml version="1.0" encoding="utf-8"?>
<p:tagLst xmlns:a="http://schemas.openxmlformats.org/drawingml/2006/main" xmlns:r="http://schemas.openxmlformats.org/officeDocument/2006/relationships" xmlns:p="http://schemas.openxmlformats.org/presentationml/2006/main">
  <p:tag name="NAME" val="Flow2"/>
</p:tagLst>
</file>

<file path=ppt/tags/tag222.xml><?xml version="1.0" encoding="utf-8"?>
<p:tagLst xmlns:a="http://schemas.openxmlformats.org/drawingml/2006/main" xmlns:r="http://schemas.openxmlformats.org/officeDocument/2006/relationships" xmlns:p="http://schemas.openxmlformats.org/presentationml/2006/main">
  <p:tag name="NAME" val="Flow2"/>
</p:tagLst>
</file>

<file path=ppt/tags/tag223.xml><?xml version="1.0" encoding="utf-8"?>
<p:tagLst xmlns:a="http://schemas.openxmlformats.org/drawingml/2006/main" xmlns:r="http://schemas.openxmlformats.org/officeDocument/2006/relationships" xmlns:p="http://schemas.openxmlformats.org/presentationml/2006/main">
  <p:tag name="1LEVEL" val="1"/>
  <p:tag name="2LEVEL" val="0.5"/>
  <p:tag name="3LEVEL" val="0.25"/>
  <p:tag name="4LEVEL" val="0.12"/>
  <p:tag name="5LEVEL" val="0.06"/>
</p:tagLst>
</file>

<file path=ppt/tags/tag224.xml><?xml version="1.0" encoding="utf-8"?>
<p:tagLst xmlns:a="http://schemas.openxmlformats.org/drawingml/2006/main" xmlns:r="http://schemas.openxmlformats.org/officeDocument/2006/relationships" xmlns:p="http://schemas.openxmlformats.org/presentationml/2006/main">
  <p:tag name="NAME" val="SingleBoatShape"/>
</p:tagLst>
</file>

<file path=ppt/tags/tag225.xml><?xml version="1.0" encoding="utf-8"?>
<p:tagLst xmlns:a="http://schemas.openxmlformats.org/drawingml/2006/main" xmlns:r="http://schemas.openxmlformats.org/officeDocument/2006/relationships" xmlns:p="http://schemas.openxmlformats.org/presentationml/2006/main">
  <p:tag name="NAME" val="SingleBoatText"/>
</p:tagLst>
</file>

<file path=ppt/tags/tag226.xml><?xml version="1.0" encoding="utf-8"?>
<p:tagLst xmlns:a="http://schemas.openxmlformats.org/drawingml/2006/main" xmlns:r="http://schemas.openxmlformats.org/officeDocument/2006/relationships" xmlns:p="http://schemas.openxmlformats.org/presentationml/2006/main">
  <p:tag name="NAME" val="SingleBoatShape"/>
</p:tagLst>
</file>

<file path=ppt/tags/tag227.xml><?xml version="1.0" encoding="utf-8"?>
<p:tagLst xmlns:a="http://schemas.openxmlformats.org/drawingml/2006/main" xmlns:r="http://schemas.openxmlformats.org/officeDocument/2006/relationships" xmlns:p="http://schemas.openxmlformats.org/presentationml/2006/main">
  <p:tag name="NAME" val="SingleBoatText"/>
</p:tagLst>
</file>

<file path=ppt/tags/tag228.xml><?xml version="1.0" encoding="utf-8"?>
<p:tagLst xmlns:a="http://schemas.openxmlformats.org/drawingml/2006/main" xmlns:r="http://schemas.openxmlformats.org/officeDocument/2006/relationships" xmlns:p="http://schemas.openxmlformats.org/presentationml/2006/main">
  <p:tag name="NAME" val="SingleBoatShape"/>
</p:tagLst>
</file>

<file path=ppt/tags/tag229.xml><?xml version="1.0" encoding="utf-8"?>
<p:tagLst xmlns:a="http://schemas.openxmlformats.org/drawingml/2006/main" xmlns:r="http://schemas.openxmlformats.org/officeDocument/2006/relationships" xmlns:p="http://schemas.openxmlformats.org/presentationml/2006/main">
  <p:tag name="NAME" val="SingleBoatText"/>
</p:tagLst>
</file>

<file path=ppt/tags/tag23.xml><?xml version="1.0" encoding="utf-8"?>
<p:tagLst xmlns:a="http://schemas.openxmlformats.org/drawingml/2006/main" xmlns:r="http://schemas.openxmlformats.org/officeDocument/2006/relationships" xmlns:p="http://schemas.openxmlformats.org/presentationml/2006/main">
  <p:tag name="EMPOWERBULLETV2" val="empowerBulletV2"/>
</p:tagLst>
</file>

<file path=ppt/tags/tag230.xml><?xml version="1.0" encoding="utf-8"?>
<p:tagLst xmlns:a="http://schemas.openxmlformats.org/drawingml/2006/main" xmlns:r="http://schemas.openxmlformats.org/officeDocument/2006/relationships" xmlns:p="http://schemas.openxmlformats.org/presentationml/2006/main">
  <p:tag name="NAME" val="SingleBoatShape"/>
</p:tagLst>
</file>

<file path=ppt/tags/tag231.xml><?xml version="1.0" encoding="utf-8"?>
<p:tagLst xmlns:a="http://schemas.openxmlformats.org/drawingml/2006/main" xmlns:r="http://schemas.openxmlformats.org/officeDocument/2006/relationships" xmlns:p="http://schemas.openxmlformats.org/presentationml/2006/main">
  <p:tag name="NAME" val="SingleBoatText"/>
</p:tagLst>
</file>

<file path=ppt/tags/tag232.xml><?xml version="1.0" encoding="utf-8"?>
<p:tagLst xmlns:a="http://schemas.openxmlformats.org/drawingml/2006/main" xmlns:r="http://schemas.openxmlformats.org/officeDocument/2006/relationships" xmlns:p="http://schemas.openxmlformats.org/presentationml/2006/main">
  <p:tag name="NAME" val="SingleBoatShape"/>
</p:tagLst>
</file>

<file path=ppt/tags/tag233.xml><?xml version="1.0" encoding="utf-8"?>
<p:tagLst xmlns:a="http://schemas.openxmlformats.org/drawingml/2006/main" xmlns:r="http://schemas.openxmlformats.org/officeDocument/2006/relationships" xmlns:p="http://schemas.openxmlformats.org/presentationml/2006/main">
  <p:tag name="NAME" val="SingleBoatText"/>
</p:tagLst>
</file>

<file path=ppt/tags/tag234.xml><?xml version="1.0" encoding="utf-8"?>
<p:tagLst xmlns:a="http://schemas.openxmlformats.org/drawingml/2006/main" xmlns:r="http://schemas.openxmlformats.org/officeDocument/2006/relationships" xmlns:p="http://schemas.openxmlformats.org/presentationml/2006/main">
  <p:tag name="NAME" val="SingleBoatShape"/>
</p:tagLst>
</file>

<file path=ppt/tags/tag235.xml><?xml version="1.0" encoding="utf-8"?>
<p:tagLst xmlns:a="http://schemas.openxmlformats.org/drawingml/2006/main" xmlns:r="http://schemas.openxmlformats.org/officeDocument/2006/relationships" xmlns:p="http://schemas.openxmlformats.org/presentationml/2006/main">
  <p:tag name="NAME" val="SingleBoatText"/>
</p:tagLst>
</file>

<file path=ppt/tags/tag24.xml><?xml version="1.0" encoding="utf-8"?>
<p:tagLst xmlns:a="http://schemas.openxmlformats.org/drawingml/2006/main" xmlns:r="http://schemas.openxmlformats.org/officeDocument/2006/relationships" xmlns:p="http://schemas.openxmlformats.org/presentationml/2006/main">
  <p:tag name="EMPOWERBULLETV2" val="empowerBulletV2"/>
</p:tagLst>
</file>

<file path=ppt/tags/tag25.xml><?xml version="1.0" encoding="utf-8"?>
<p:tagLst xmlns:a="http://schemas.openxmlformats.org/drawingml/2006/main" xmlns:r="http://schemas.openxmlformats.org/officeDocument/2006/relationships" xmlns:p="http://schemas.openxmlformats.org/presentationml/2006/main">
  <p:tag name="EMPOWERBULLETV2" val="empowerBulletV2"/>
</p:tagLst>
</file>

<file path=ppt/tags/tag26.xml><?xml version="1.0" encoding="utf-8"?>
<p:tagLst xmlns:a="http://schemas.openxmlformats.org/drawingml/2006/main" xmlns:r="http://schemas.openxmlformats.org/officeDocument/2006/relationships" xmlns:p="http://schemas.openxmlformats.org/presentationml/2006/main">
  <p:tag name="EMPOWERBULLETV2" val="empowerBulletV2"/>
</p:tagLst>
</file>

<file path=ppt/tags/tag27.xml><?xml version="1.0" encoding="utf-8"?>
<p:tagLst xmlns:a="http://schemas.openxmlformats.org/drawingml/2006/main" xmlns:r="http://schemas.openxmlformats.org/officeDocument/2006/relationships" xmlns:p="http://schemas.openxmlformats.org/presentationml/2006/main">
  <p:tag name="EMPOWERBULLETV2" val="empowerBulletV2"/>
</p:tagLst>
</file>

<file path=ppt/tags/tag28.xml><?xml version="1.0" encoding="utf-8"?>
<p:tagLst xmlns:a="http://schemas.openxmlformats.org/drawingml/2006/main" xmlns:r="http://schemas.openxmlformats.org/officeDocument/2006/relationships" xmlns:p="http://schemas.openxmlformats.org/presentationml/2006/main">
  <p:tag name="EMPOWERBULLETV2" val="empowerBulletV2"/>
</p:tagLst>
</file>

<file path=ppt/tags/tag29.xml><?xml version="1.0" encoding="utf-8"?>
<p:tagLst xmlns:a="http://schemas.openxmlformats.org/drawingml/2006/main" xmlns:r="http://schemas.openxmlformats.org/officeDocument/2006/relationships" xmlns:p="http://schemas.openxmlformats.org/presentationml/2006/main">
  <p:tag name="EMPOWERBULLETV2" val="empowerBulletV2"/>
</p:tagLst>
</file>

<file path=ppt/tags/tag3.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30.xml><?xml version="1.0" encoding="utf-8"?>
<p:tagLst xmlns:a="http://schemas.openxmlformats.org/drawingml/2006/main" xmlns:r="http://schemas.openxmlformats.org/officeDocument/2006/relationships" xmlns:p="http://schemas.openxmlformats.org/presentationml/2006/main">
  <p:tag name="MIO_EKGUID" val="1b2a1260-ee2d-4bfe-8067-746630409400"/>
  <p:tag name="MIO_GUID" val="8dbcc78b-efe2-4678-9f33-7cc2118811be"/>
  <p:tag name="MIO_UPDATE" val="True"/>
  <p:tag name="MIO_VERSION" val="10.10.2018 10:14:00"/>
  <p:tag name="MIO_DBID" val="8E7267AE-489F-4B02-8040-8A98451BF141"/>
  <p:tag name="MIO_LASTDOWNLOADED" val="17.07.2020 13:54:45"/>
  <p:tag name="MIO_OBJECTNAME" val="Settings"/>
  <p:tag name="MIO_LASTEDITORNAME" val="empower enterprise"/>
</p:tagLst>
</file>

<file path=ppt/tags/tag31.xml><?xml version="1.0" encoding="utf-8"?>
<p:tagLst xmlns:a="http://schemas.openxmlformats.org/drawingml/2006/main" xmlns:r="http://schemas.openxmlformats.org/officeDocument/2006/relationships" xmlns:p="http://schemas.openxmlformats.org/presentationml/2006/main">
  <p:tag name="MIO_EKGUID" val="9361979d-c144-49c2-a941-02162c30e5d6"/>
  <p:tag name="MIO_GUID" val="29cb02f3-3a88-483c-a49a-d0c97d118199"/>
  <p:tag name="MIO_UPDATE" val="True"/>
  <p:tag name="MIO_VERSION" val="04.09.2018 12:06:36"/>
  <p:tag name="MIO_DBID" val="8E7267AE-489F-4B02-8040-8A98451BF141"/>
  <p:tag name="MIO_LASTDOWNLOADED" val="17.07.2020 11:42:57"/>
  <p:tag name="MIO_OBJECTNAME" val="Handshake"/>
  <p:tag name="MIO_LASTEDITORNAME" val="empower enterprise"/>
</p:tagLst>
</file>

<file path=ppt/tags/tag32.xml><?xml version="1.0" encoding="utf-8"?>
<p:tagLst xmlns:a="http://schemas.openxmlformats.org/drawingml/2006/main" xmlns:r="http://schemas.openxmlformats.org/officeDocument/2006/relationships" xmlns:p="http://schemas.openxmlformats.org/presentationml/2006/main">
  <p:tag name="EMPOWERBULLETV2" val="empowerBulletV2"/>
</p:tagLst>
</file>

<file path=ppt/tags/tag33.xml><?xml version="1.0" encoding="utf-8"?>
<p:tagLst xmlns:a="http://schemas.openxmlformats.org/drawingml/2006/main" xmlns:r="http://schemas.openxmlformats.org/officeDocument/2006/relationships" xmlns:p="http://schemas.openxmlformats.org/presentationml/2006/main">
  <p:tag name="EMPOWERBULLETV2" val="empowerBulletV2"/>
</p:tagLst>
</file>

<file path=ppt/tags/tag34.xml><?xml version="1.0" encoding="utf-8"?>
<p:tagLst xmlns:a="http://schemas.openxmlformats.org/drawingml/2006/main" xmlns:r="http://schemas.openxmlformats.org/officeDocument/2006/relationships" xmlns:p="http://schemas.openxmlformats.org/presentationml/2006/main">
  <p:tag name="EMPOWERBULLETV2" val="empowerBulletV2"/>
</p:tagLst>
</file>

<file path=ppt/tags/tag35.xml><?xml version="1.0" encoding="utf-8"?>
<p:tagLst xmlns:a="http://schemas.openxmlformats.org/drawingml/2006/main" xmlns:r="http://schemas.openxmlformats.org/officeDocument/2006/relationships" xmlns:p="http://schemas.openxmlformats.org/presentationml/2006/main">
  <p:tag name="EMPOWERBULLETV2" val="empowerBulletV2"/>
</p:tagLst>
</file>

<file path=ppt/tags/tag36.xml><?xml version="1.0" encoding="utf-8"?>
<p:tagLst xmlns:a="http://schemas.openxmlformats.org/drawingml/2006/main" xmlns:r="http://schemas.openxmlformats.org/officeDocument/2006/relationships" xmlns:p="http://schemas.openxmlformats.org/presentationml/2006/main">
  <p:tag name="EMPOWERBULLETV2" val="empowerBulletV2"/>
</p:tagLst>
</file>

<file path=ppt/tags/tag37.xml><?xml version="1.0" encoding="utf-8"?>
<p:tagLst xmlns:a="http://schemas.openxmlformats.org/drawingml/2006/main" xmlns:r="http://schemas.openxmlformats.org/officeDocument/2006/relationships" xmlns:p="http://schemas.openxmlformats.org/presentationml/2006/main">
  <p:tag name="EMPOWERBULLETV2" val="empowerBulletV2"/>
</p:tagLst>
</file>

<file path=ppt/tags/tag38.xml><?xml version="1.0" encoding="utf-8"?>
<p:tagLst xmlns:a="http://schemas.openxmlformats.org/drawingml/2006/main" xmlns:r="http://schemas.openxmlformats.org/officeDocument/2006/relationships" xmlns:p="http://schemas.openxmlformats.org/presentationml/2006/main">
  <p:tag name="EMPOWERBULLETV2" val="empowerBulletV2"/>
</p:tagLst>
</file>

<file path=ppt/tags/tag39.xml><?xml version="1.0" encoding="utf-8"?>
<p:tagLst xmlns:a="http://schemas.openxmlformats.org/drawingml/2006/main" xmlns:r="http://schemas.openxmlformats.org/officeDocument/2006/relationships" xmlns:p="http://schemas.openxmlformats.org/presentationml/2006/main">
  <p:tag name="EMPOWERBULLETV2" val="empowerBulletV2"/>
</p:tagLst>
</file>

<file path=ppt/tags/tag4.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40.xml><?xml version="1.0" encoding="utf-8"?>
<p:tagLst xmlns:a="http://schemas.openxmlformats.org/drawingml/2006/main" xmlns:r="http://schemas.openxmlformats.org/officeDocument/2006/relationships" xmlns:p="http://schemas.openxmlformats.org/presentationml/2006/main">
  <p:tag name="EMPOWERBULLETV2" val="empowerBulletV2"/>
</p:tagLst>
</file>

<file path=ppt/tags/tag41.xml><?xml version="1.0" encoding="utf-8"?>
<p:tagLst xmlns:a="http://schemas.openxmlformats.org/drawingml/2006/main" xmlns:r="http://schemas.openxmlformats.org/officeDocument/2006/relationships" xmlns:p="http://schemas.openxmlformats.org/presentationml/2006/main">
  <p:tag name="EMPOWERBULLETV2" val="empowerBulletV2"/>
</p:tagLst>
</file>

<file path=ppt/tags/tag42.xml><?xml version="1.0" encoding="utf-8"?>
<p:tagLst xmlns:a="http://schemas.openxmlformats.org/drawingml/2006/main" xmlns:r="http://schemas.openxmlformats.org/officeDocument/2006/relationships" xmlns:p="http://schemas.openxmlformats.org/presentationml/2006/main">
  <p:tag name="EMPOWERBULLETV2" val="empowerBulletV2"/>
</p:tagLst>
</file>

<file path=ppt/tags/tag43.xml><?xml version="1.0" encoding="utf-8"?>
<p:tagLst xmlns:a="http://schemas.openxmlformats.org/drawingml/2006/main" xmlns:r="http://schemas.openxmlformats.org/officeDocument/2006/relationships" xmlns:p="http://schemas.openxmlformats.org/presentationml/2006/main">
  <p:tag name="EMPOWERBULLETV2" val="empowerBulletV2"/>
</p:tagLst>
</file>

<file path=ppt/tags/tag44.xml><?xml version="1.0" encoding="utf-8"?>
<p:tagLst xmlns:a="http://schemas.openxmlformats.org/drawingml/2006/main" xmlns:r="http://schemas.openxmlformats.org/officeDocument/2006/relationships" xmlns:p="http://schemas.openxmlformats.org/presentationml/2006/main">
  <p:tag name="EMPOWERBULLETV2" val="empowerBulletV2"/>
</p:tagLst>
</file>

<file path=ppt/tags/tag45.xml><?xml version="1.0" encoding="utf-8"?>
<p:tagLst xmlns:a="http://schemas.openxmlformats.org/drawingml/2006/main" xmlns:r="http://schemas.openxmlformats.org/officeDocument/2006/relationships" xmlns:p="http://schemas.openxmlformats.org/presentationml/2006/main">
  <p:tag name="EMPOWERBULLETV2" val="empowerBulletV2"/>
</p:tagLst>
</file>

<file path=ppt/tags/tag46.xml><?xml version="1.0" encoding="utf-8"?>
<p:tagLst xmlns:a="http://schemas.openxmlformats.org/drawingml/2006/main" xmlns:r="http://schemas.openxmlformats.org/officeDocument/2006/relationships" xmlns:p="http://schemas.openxmlformats.org/presentationml/2006/main">
  <p:tag name="EMPOWERBULLETV2" val="empowerBulletV2"/>
</p:tagLst>
</file>

<file path=ppt/tags/tag47.xml><?xml version="1.0" encoding="utf-8"?>
<p:tagLst xmlns:a="http://schemas.openxmlformats.org/drawingml/2006/main" xmlns:r="http://schemas.openxmlformats.org/officeDocument/2006/relationships" xmlns:p="http://schemas.openxmlformats.org/presentationml/2006/main">
  <p:tag name="EMPOWERBULLETV2" val="empowerBulletV2"/>
</p:tagLst>
</file>

<file path=ppt/tags/tag48.xml><?xml version="1.0" encoding="utf-8"?>
<p:tagLst xmlns:a="http://schemas.openxmlformats.org/drawingml/2006/main" xmlns:r="http://schemas.openxmlformats.org/officeDocument/2006/relationships" xmlns:p="http://schemas.openxmlformats.org/presentationml/2006/main">
  <p:tag name="EMPOWERBULLETV2" val="empowerBulletV2"/>
</p:tagLst>
</file>

<file path=ppt/tags/tag49.xml><?xml version="1.0" encoding="utf-8"?>
<p:tagLst xmlns:a="http://schemas.openxmlformats.org/drawingml/2006/main" xmlns:r="http://schemas.openxmlformats.org/officeDocument/2006/relationships" xmlns:p="http://schemas.openxmlformats.org/presentationml/2006/main">
  <p:tag name="EMPOWERBULLETV2" val="empowerBulletV2"/>
</p:tagLst>
</file>

<file path=ppt/tags/tag5.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50.xml><?xml version="1.0" encoding="utf-8"?>
<p:tagLst xmlns:a="http://schemas.openxmlformats.org/drawingml/2006/main" xmlns:r="http://schemas.openxmlformats.org/officeDocument/2006/relationships" xmlns:p="http://schemas.openxmlformats.org/presentationml/2006/main">
  <p:tag name="EMPOWERBULLETV2" val="empowerBulletV2"/>
</p:tagLst>
</file>

<file path=ppt/tags/tag51.xml><?xml version="1.0" encoding="utf-8"?>
<p:tagLst xmlns:a="http://schemas.openxmlformats.org/drawingml/2006/main" xmlns:r="http://schemas.openxmlformats.org/officeDocument/2006/relationships" xmlns:p="http://schemas.openxmlformats.org/presentationml/2006/main">
  <p:tag name="EMPOWERBULLETV2" val="empowerBulletV2"/>
</p:tagLst>
</file>

<file path=ppt/tags/tag52.xml><?xml version="1.0" encoding="utf-8"?>
<p:tagLst xmlns:a="http://schemas.openxmlformats.org/drawingml/2006/main" xmlns:r="http://schemas.openxmlformats.org/officeDocument/2006/relationships" xmlns:p="http://schemas.openxmlformats.org/presentationml/2006/main">
  <p:tag name="EMPOWERBULLETV2" val="empowerBulletV2"/>
</p:tagLst>
</file>

<file path=ppt/tags/tag53.xml><?xml version="1.0" encoding="utf-8"?>
<p:tagLst xmlns:a="http://schemas.openxmlformats.org/drawingml/2006/main" xmlns:r="http://schemas.openxmlformats.org/officeDocument/2006/relationships" xmlns:p="http://schemas.openxmlformats.org/presentationml/2006/main">
  <p:tag name="EMPOWERBULLETV2" val="empowerBulletV2"/>
</p:tagLst>
</file>

<file path=ppt/tags/tag54.xml><?xml version="1.0" encoding="utf-8"?>
<p:tagLst xmlns:a="http://schemas.openxmlformats.org/drawingml/2006/main" xmlns:r="http://schemas.openxmlformats.org/officeDocument/2006/relationships" xmlns:p="http://schemas.openxmlformats.org/presentationml/2006/main">
  <p:tag name="EMPOWERBULLETV2" val="empowerBulletV2"/>
</p:tagLst>
</file>

<file path=ppt/tags/tag55.xml><?xml version="1.0" encoding="utf-8"?>
<p:tagLst xmlns:a="http://schemas.openxmlformats.org/drawingml/2006/main" xmlns:r="http://schemas.openxmlformats.org/officeDocument/2006/relationships" xmlns:p="http://schemas.openxmlformats.org/presentationml/2006/main">
  <p:tag name="EMPOWERBULLETV2" val="empowerBulletV2"/>
</p:tagLst>
</file>

<file path=ppt/tags/tag56.xml><?xml version="1.0" encoding="utf-8"?>
<p:tagLst xmlns:a="http://schemas.openxmlformats.org/drawingml/2006/main" xmlns:r="http://schemas.openxmlformats.org/officeDocument/2006/relationships" xmlns:p="http://schemas.openxmlformats.org/presentationml/2006/main">
  <p:tag name="EMPOWERBULLETV2" val="empowerBulletV2"/>
</p:tagLst>
</file>

<file path=ppt/tags/tag57.xml><?xml version="1.0" encoding="utf-8"?>
<p:tagLst xmlns:a="http://schemas.openxmlformats.org/drawingml/2006/main" xmlns:r="http://schemas.openxmlformats.org/officeDocument/2006/relationships" xmlns:p="http://schemas.openxmlformats.org/presentationml/2006/main">
  <p:tag name="MIO_GUID" val="f9503de6-bee9-4019-bd1b-0781cd661189"/>
</p:tagLst>
</file>

<file path=ppt/tags/tag58.xml><?xml version="1.0" encoding="utf-8"?>
<p:tagLst xmlns:a="http://schemas.openxmlformats.org/drawingml/2006/main" xmlns:r="http://schemas.openxmlformats.org/officeDocument/2006/relationships" xmlns:p="http://schemas.openxmlformats.org/presentationml/2006/main">
  <p:tag name="MIO_GUID" val="7d567197-792d-48c1-8ab2-55c416c9bb5c"/>
</p:tagLst>
</file>

<file path=ppt/tags/tag59.xml><?xml version="1.0" encoding="utf-8"?>
<p:tagLst xmlns:a="http://schemas.openxmlformats.org/drawingml/2006/main" xmlns:r="http://schemas.openxmlformats.org/officeDocument/2006/relationships" xmlns:p="http://schemas.openxmlformats.org/presentationml/2006/main">
  <p:tag name="MIO_GUID" val="939614c7-2775-4ea6-93b7-31aa4cd8b477"/>
</p:tagLst>
</file>

<file path=ppt/tags/tag6.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60.xml><?xml version="1.0" encoding="utf-8"?>
<p:tagLst xmlns:a="http://schemas.openxmlformats.org/drawingml/2006/main" xmlns:r="http://schemas.openxmlformats.org/officeDocument/2006/relationships" xmlns:p="http://schemas.openxmlformats.org/presentationml/2006/main">
  <p:tag name="MIO_GUID" val="808afb7b-79c1-4e9b-8707-614c1c43be9e"/>
</p:tagLst>
</file>

<file path=ppt/tags/tag61.xml><?xml version="1.0" encoding="utf-8"?>
<p:tagLst xmlns:a="http://schemas.openxmlformats.org/drawingml/2006/main" xmlns:r="http://schemas.openxmlformats.org/officeDocument/2006/relationships" xmlns:p="http://schemas.openxmlformats.org/presentationml/2006/main">
  <p:tag name="MIO_GUID" val="2b9db422-40a3-4cd0-8e70-a88772744ea9"/>
</p:tagLst>
</file>

<file path=ppt/tags/tag62.xml><?xml version="1.0" encoding="utf-8"?>
<p:tagLst xmlns:a="http://schemas.openxmlformats.org/drawingml/2006/main" xmlns:r="http://schemas.openxmlformats.org/officeDocument/2006/relationships" xmlns:p="http://schemas.openxmlformats.org/presentationml/2006/main">
  <p:tag name="MIO_GUID" val="50f47c74-ad8e-4ad9-8fb7-4d6aa1c1a87d"/>
</p:tagLst>
</file>

<file path=ppt/tags/tag63.xml><?xml version="1.0" encoding="utf-8"?>
<p:tagLst xmlns:a="http://schemas.openxmlformats.org/drawingml/2006/main" xmlns:r="http://schemas.openxmlformats.org/officeDocument/2006/relationships" xmlns:p="http://schemas.openxmlformats.org/presentationml/2006/main">
  <p:tag name="MIO_GUID" val="3ac278b8-3284-4cbc-8823-ab92e525256e"/>
</p:tagLst>
</file>

<file path=ppt/tags/tag64.xml><?xml version="1.0" encoding="utf-8"?>
<p:tagLst xmlns:a="http://schemas.openxmlformats.org/drawingml/2006/main" xmlns:r="http://schemas.openxmlformats.org/officeDocument/2006/relationships" xmlns:p="http://schemas.openxmlformats.org/presentationml/2006/main">
  <p:tag name="MIO_GUID" val="1886828a-816b-4cbf-bd85-91988392deef"/>
</p:tagLst>
</file>

<file path=ppt/tags/tag65.xml><?xml version="1.0" encoding="utf-8"?>
<p:tagLst xmlns:a="http://schemas.openxmlformats.org/drawingml/2006/main" xmlns:r="http://schemas.openxmlformats.org/officeDocument/2006/relationships" xmlns:p="http://schemas.openxmlformats.org/presentationml/2006/main">
  <p:tag name="MIO_GUID" val="382bfc49-92e2-4c44-bc03-9fcb8a912fbc"/>
</p:tagLst>
</file>

<file path=ppt/tags/tag66.xml><?xml version="1.0" encoding="utf-8"?>
<p:tagLst xmlns:a="http://schemas.openxmlformats.org/drawingml/2006/main" xmlns:r="http://schemas.openxmlformats.org/officeDocument/2006/relationships" xmlns:p="http://schemas.openxmlformats.org/presentationml/2006/main">
  <p:tag name="MIO_GUID" val="5e788d8b-cfa1-4228-8a50-f9bf43ee6ff8"/>
</p:tagLst>
</file>

<file path=ppt/tags/tag67.xml><?xml version="1.0" encoding="utf-8"?>
<p:tagLst xmlns:a="http://schemas.openxmlformats.org/drawingml/2006/main" xmlns:r="http://schemas.openxmlformats.org/officeDocument/2006/relationships" xmlns:p="http://schemas.openxmlformats.org/presentationml/2006/main">
  <p:tag name="MIO_GUID" val="fe1d56cf-b2ec-47d5-b1dd-776965578cdf"/>
</p:tagLst>
</file>

<file path=ppt/tags/tag68.xml><?xml version="1.0" encoding="utf-8"?>
<p:tagLst xmlns:a="http://schemas.openxmlformats.org/drawingml/2006/main" xmlns:r="http://schemas.openxmlformats.org/officeDocument/2006/relationships" xmlns:p="http://schemas.openxmlformats.org/presentationml/2006/main">
  <p:tag name="MIO_GUID" val="0206df07-db7a-4029-bce5-9a66193681d7"/>
</p:tagLst>
</file>

<file path=ppt/tags/tag6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70.xml><?xml version="1.0" encoding="utf-8"?>
<p:tagLst xmlns:a="http://schemas.openxmlformats.org/drawingml/2006/main" xmlns:r="http://schemas.openxmlformats.org/officeDocument/2006/relationships" xmlns:p="http://schemas.openxmlformats.org/presentationml/2006/main">
  <p:tag name="THINKCELLSHAPEDONOTDELETE" val="tmodkQF14j9EFzGsap7xatQ"/>
</p:tagLst>
</file>

<file path=ppt/tags/tag71.xml><?xml version="1.0" encoding="utf-8"?>
<p:tagLst xmlns:a="http://schemas.openxmlformats.org/drawingml/2006/main" xmlns:r="http://schemas.openxmlformats.org/officeDocument/2006/relationships" xmlns:p="http://schemas.openxmlformats.org/presentationml/2006/main">
  <p:tag name="THINKCELLSHAPEDONOTDELETE" val="tyCGrkWhEEEYYNbXendPxRw"/>
</p:tagLst>
</file>

<file path=ppt/tags/tag72.xml><?xml version="1.0" encoding="utf-8"?>
<p:tagLst xmlns:a="http://schemas.openxmlformats.org/drawingml/2006/main" xmlns:r="http://schemas.openxmlformats.org/officeDocument/2006/relationships" xmlns:p="http://schemas.openxmlformats.org/presentationml/2006/main">
  <p:tag name="THINKCELLSHAPEDONOTDELETE" val="tTULBzRgNcwMv9aaxHVKj7A"/>
</p:tagLst>
</file>

<file path=ppt/tags/tag73.xml><?xml version="1.0" encoding="utf-8"?>
<p:tagLst xmlns:a="http://schemas.openxmlformats.org/drawingml/2006/main" xmlns:r="http://schemas.openxmlformats.org/officeDocument/2006/relationships" xmlns:p="http://schemas.openxmlformats.org/presentationml/2006/main">
  <p:tag name="THINKCELLSHAPEDONOTDELETE" val="tyeMu2D7jRbZmTkj.Oy1OaA"/>
</p:tagLst>
</file>

<file path=ppt/tags/tag74.xml><?xml version="1.0" encoding="utf-8"?>
<p:tagLst xmlns:a="http://schemas.openxmlformats.org/drawingml/2006/main" xmlns:r="http://schemas.openxmlformats.org/officeDocument/2006/relationships" xmlns:p="http://schemas.openxmlformats.org/presentationml/2006/main">
  <p:tag name="THINKCELLSHAPEDONOTDELETE" val="tTqmHQsyviB0esS0u5fmmQw"/>
</p:tagLst>
</file>

<file path=ppt/tags/tag75.xml><?xml version="1.0" encoding="utf-8"?>
<p:tagLst xmlns:a="http://schemas.openxmlformats.org/drawingml/2006/main" xmlns:r="http://schemas.openxmlformats.org/officeDocument/2006/relationships" xmlns:p="http://schemas.openxmlformats.org/presentationml/2006/main">
  <p:tag name="THINKCELLSHAPEDONOTDELETE" val="t27mFuZhRLdmbn0nc4AHV5w"/>
</p:tagLst>
</file>

<file path=ppt/tags/tag76.xml><?xml version="1.0" encoding="utf-8"?>
<p:tagLst xmlns:a="http://schemas.openxmlformats.org/drawingml/2006/main" xmlns:r="http://schemas.openxmlformats.org/officeDocument/2006/relationships" xmlns:p="http://schemas.openxmlformats.org/presentationml/2006/main">
  <p:tag name="THINKCELLSHAPEDONOTDELETE" val="tcDq6fDNiv.Tb1jp3SvTV4Q"/>
</p:tagLst>
</file>

<file path=ppt/tags/tag77.xml><?xml version="1.0" encoding="utf-8"?>
<p:tagLst xmlns:a="http://schemas.openxmlformats.org/drawingml/2006/main" xmlns:r="http://schemas.openxmlformats.org/officeDocument/2006/relationships" xmlns:p="http://schemas.openxmlformats.org/presentationml/2006/main">
  <p:tag name="THINKCELLSHAPEDONOTDELETE" val="tUZPzaqhGVGO2hTJclfX66g"/>
</p:tagLst>
</file>

<file path=ppt/tags/tag78.xml><?xml version="1.0" encoding="utf-8"?>
<p:tagLst xmlns:a="http://schemas.openxmlformats.org/drawingml/2006/main" xmlns:r="http://schemas.openxmlformats.org/officeDocument/2006/relationships" xmlns:p="http://schemas.openxmlformats.org/presentationml/2006/main">
  <p:tag name="THINKCELLSHAPEDONOTDELETE" val="tUZPzaqhGVGO2hTJclfX66g"/>
</p:tagLst>
</file>

<file path=ppt/tags/tag79.xml><?xml version="1.0" encoding="utf-8"?>
<p:tagLst xmlns:a="http://schemas.openxmlformats.org/drawingml/2006/main" xmlns:r="http://schemas.openxmlformats.org/officeDocument/2006/relationships" xmlns:p="http://schemas.openxmlformats.org/presentationml/2006/main">
  <p:tag name="NAME" val="Flow2"/>
</p:tagLst>
</file>

<file path=ppt/tags/tag8.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80.xml><?xml version="1.0" encoding="utf-8"?>
<p:tagLst xmlns:a="http://schemas.openxmlformats.org/drawingml/2006/main" xmlns:r="http://schemas.openxmlformats.org/officeDocument/2006/relationships" xmlns:p="http://schemas.openxmlformats.org/presentationml/2006/main">
  <p:tag name="NAME" val="Flow2"/>
</p:tagLst>
</file>

<file path=ppt/tags/tag81.xml><?xml version="1.0" encoding="utf-8"?>
<p:tagLst xmlns:a="http://schemas.openxmlformats.org/drawingml/2006/main" xmlns:r="http://schemas.openxmlformats.org/officeDocument/2006/relationships" xmlns:p="http://schemas.openxmlformats.org/presentationml/2006/main">
  <p:tag name="NAME" val="Flow2"/>
</p:tagLst>
</file>

<file path=ppt/tags/tag82.xml><?xml version="1.0" encoding="utf-8"?>
<p:tagLst xmlns:a="http://schemas.openxmlformats.org/drawingml/2006/main" xmlns:r="http://schemas.openxmlformats.org/officeDocument/2006/relationships" xmlns:p="http://schemas.openxmlformats.org/presentationml/2006/main">
  <p:tag name="NAME" val="Flow2"/>
</p:tagLst>
</file>

<file path=ppt/tags/tag83.xml><?xml version="1.0" encoding="utf-8"?>
<p:tagLst xmlns:a="http://schemas.openxmlformats.org/drawingml/2006/main" xmlns:r="http://schemas.openxmlformats.org/officeDocument/2006/relationships" xmlns:p="http://schemas.openxmlformats.org/presentationml/2006/main">
  <p:tag name="THINKCELLSHAPEDONOTDELETE" val="tcDq6fDNiv.Tb1jp3SvTV4Q"/>
</p:tagLst>
</file>

<file path=ppt/tags/tag84.xml><?xml version="1.0" encoding="utf-8"?>
<p:tagLst xmlns:a="http://schemas.openxmlformats.org/drawingml/2006/main" xmlns:r="http://schemas.openxmlformats.org/officeDocument/2006/relationships" xmlns:p="http://schemas.openxmlformats.org/presentationml/2006/main">
  <p:tag name="THINKCELLSHAPEDONOTDELETE" val="tcDq6fDNiv.Tb1jp3SvTV4Q"/>
</p:tagLst>
</file>

<file path=ppt/tags/tag85.xml><?xml version="1.0" encoding="utf-8"?>
<p:tagLst xmlns:a="http://schemas.openxmlformats.org/drawingml/2006/main" xmlns:r="http://schemas.openxmlformats.org/officeDocument/2006/relationships" xmlns:p="http://schemas.openxmlformats.org/presentationml/2006/main">
  <p:tag name="THINKCELLSHAPEDONOTDELETE" val="tcDq6fDNiv.Tb1jp3SvTV4Q"/>
</p:tagLst>
</file>

<file path=ppt/tags/tag86.xml><?xml version="1.0" encoding="utf-8"?>
<p:tagLst xmlns:a="http://schemas.openxmlformats.org/drawingml/2006/main" xmlns:r="http://schemas.openxmlformats.org/officeDocument/2006/relationships" xmlns:p="http://schemas.openxmlformats.org/presentationml/2006/main">
  <p:tag name="THINKCELLSHAPEDONOTDELETE" val="tcDq6fDNiv.Tb1jp3SvTV4Q"/>
</p:tagLst>
</file>

<file path=ppt/tags/tag87.xml><?xml version="1.0" encoding="utf-8"?>
<p:tagLst xmlns:a="http://schemas.openxmlformats.org/drawingml/2006/main" xmlns:r="http://schemas.openxmlformats.org/officeDocument/2006/relationships" xmlns:p="http://schemas.openxmlformats.org/presentationml/2006/main">
  <p:tag name="THINKCELLSHAPEDONOTDELETE" val="tcDq6fDNiv.Tb1jp3SvTV4Q"/>
</p:tagLst>
</file>

<file path=ppt/tags/tag88.xml><?xml version="1.0" encoding="utf-8"?>
<p:tagLst xmlns:a="http://schemas.openxmlformats.org/drawingml/2006/main" xmlns:r="http://schemas.openxmlformats.org/officeDocument/2006/relationships" xmlns:p="http://schemas.openxmlformats.org/presentationml/2006/main">
  <p:tag name="NAME" val="Flow2"/>
</p:tagLst>
</file>

<file path=ppt/tags/tag89.xml><?xml version="1.0" encoding="utf-8"?>
<p:tagLst xmlns:a="http://schemas.openxmlformats.org/drawingml/2006/main" xmlns:r="http://schemas.openxmlformats.org/officeDocument/2006/relationships" xmlns:p="http://schemas.openxmlformats.org/presentationml/2006/main">
  <p:tag name="NAME" val="Flow2"/>
</p:tagLst>
</file>

<file path=ppt/tags/tag9.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90.xml><?xml version="1.0" encoding="utf-8"?>
<p:tagLst xmlns:a="http://schemas.openxmlformats.org/drawingml/2006/main" xmlns:r="http://schemas.openxmlformats.org/officeDocument/2006/relationships" xmlns:p="http://schemas.openxmlformats.org/presentationml/2006/main">
  <p:tag name="THINKCELLSHAPEDONOTDELETE" val="tcDq6fDNiv.Tb1jp3SvTV4Q"/>
</p:tagLst>
</file>

<file path=ppt/tags/tag91.xml><?xml version="1.0" encoding="utf-8"?>
<p:tagLst xmlns:a="http://schemas.openxmlformats.org/drawingml/2006/main" xmlns:r="http://schemas.openxmlformats.org/officeDocument/2006/relationships" xmlns:p="http://schemas.openxmlformats.org/presentationml/2006/main">
  <p:tag name="NAME" val="SingleBoatShape"/>
</p:tagLst>
</file>

<file path=ppt/tags/tag92.xml><?xml version="1.0" encoding="utf-8"?>
<p:tagLst xmlns:a="http://schemas.openxmlformats.org/drawingml/2006/main" xmlns:r="http://schemas.openxmlformats.org/officeDocument/2006/relationships" xmlns:p="http://schemas.openxmlformats.org/presentationml/2006/main">
  <p:tag name="NAME" val="SingleBoatText"/>
</p:tagLst>
</file>

<file path=ppt/tags/tag93.xml><?xml version="1.0" encoding="utf-8"?>
<p:tagLst xmlns:a="http://schemas.openxmlformats.org/drawingml/2006/main" xmlns:r="http://schemas.openxmlformats.org/officeDocument/2006/relationships" xmlns:p="http://schemas.openxmlformats.org/presentationml/2006/main">
  <p:tag name="NAME" val="SingleBoatShape"/>
</p:tagLst>
</file>

<file path=ppt/tags/tag94.xml><?xml version="1.0" encoding="utf-8"?>
<p:tagLst xmlns:a="http://schemas.openxmlformats.org/drawingml/2006/main" xmlns:r="http://schemas.openxmlformats.org/officeDocument/2006/relationships" xmlns:p="http://schemas.openxmlformats.org/presentationml/2006/main">
  <p:tag name="NAME" val="SingleBoatText"/>
</p:tagLst>
</file>

<file path=ppt/tags/tag95.xml><?xml version="1.0" encoding="utf-8"?>
<p:tagLst xmlns:a="http://schemas.openxmlformats.org/drawingml/2006/main" xmlns:r="http://schemas.openxmlformats.org/officeDocument/2006/relationships" xmlns:p="http://schemas.openxmlformats.org/presentationml/2006/main">
  <p:tag name="NAME" val="SingleBoatShape"/>
</p:tagLst>
</file>

<file path=ppt/tags/tag96.xml><?xml version="1.0" encoding="utf-8"?>
<p:tagLst xmlns:a="http://schemas.openxmlformats.org/drawingml/2006/main" xmlns:r="http://schemas.openxmlformats.org/officeDocument/2006/relationships" xmlns:p="http://schemas.openxmlformats.org/presentationml/2006/main">
  <p:tag name="NAME" val="SingleBoatText"/>
</p:tagLst>
</file>

<file path=ppt/tags/tag97.xml><?xml version="1.0" encoding="utf-8"?>
<p:tagLst xmlns:a="http://schemas.openxmlformats.org/drawingml/2006/main" xmlns:r="http://schemas.openxmlformats.org/officeDocument/2006/relationships" xmlns:p="http://schemas.openxmlformats.org/presentationml/2006/main">
  <p:tag name="NAME" val="SingleBoatShape"/>
</p:tagLst>
</file>

<file path=ppt/tags/tag98.xml><?xml version="1.0" encoding="utf-8"?>
<p:tagLst xmlns:a="http://schemas.openxmlformats.org/drawingml/2006/main" xmlns:r="http://schemas.openxmlformats.org/officeDocument/2006/relationships" xmlns:p="http://schemas.openxmlformats.org/presentationml/2006/main">
  <p:tag name="NAME" val="SingleBoatText"/>
</p:tagLst>
</file>

<file path=ppt/tags/tag99.xml><?xml version="1.0" encoding="utf-8"?>
<p:tagLst xmlns:a="http://schemas.openxmlformats.org/drawingml/2006/main" xmlns:r="http://schemas.openxmlformats.org/officeDocument/2006/relationships" xmlns:p="http://schemas.openxmlformats.org/presentationml/2006/main">
  <p:tag name="NAME" val="SingleBoatShape"/>
</p:tagLst>
</file>

<file path=ppt/theme/theme1.xml><?xml version="1.0" encoding="utf-8"?>
<a:theme xmlns:a="http://schemas.openxmlformats.org/drawingml/2006/main" name="1_PR_BAG_PPT-master_16-9">
  <a:themeElements>
    <a:clrScheme name="Bayer 2017">
      <a:dk1>
        <a:srgbClr val="000000"/>
      </a:dk1>
      <a:lt1>
        <a:srgbClr val="FFFFFF"/>
      </a:lt1>
      <a:dk2>
        <a:srgbClr val="FF3162"/>
      </a:dk2>
      <a:lt2>
        <a:srgbClr val="624963"/>
      </a:lt2>
      <a:accent1>
        <a:srgbClr val="10384F"/>
      </a:accent1>
      <a:accent2>
        <a:srgbClr val="00BCFF"/>
      </a:accent2>
      <a:accent3>
        <a:srgbClr val="004422"/>
      </a:accent3>
      <a:accent4>
        <a:srgbClr val="89D329"/>
      </a:accent4>
      <a:accent5>
        <a:srgbClr val="443247"/>
      </a:accent5>
      <a:accent6>
        <a:srgbClr val="D30F4B"/>
      </a:accent6>
      <a:hlink>
        <a:srgbClr val="00BCFF"/>
      </a:hlink>
      <a:folHlink>
        <a:srgbClr val="89D329"/>
      </a:folHlink>
    </a:clrScheme>
    <a:fontScheme name="Arial">
      <a:majorFont>
        <a:latin typeface="Arial"/>
        <a:ea typeface="Arial Unicode MS"/>
        <a:cs typeface="Arial"/>
      </a:majorFont>
      <a:minorFont>
        <a:latin typeface="Arial"/>
        <a:ea typeface="Arial Unicode MS"/>
        <a:cs typeface="Arial"/>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ln>
          <a:noFill/>
        </a:ln>
      </a:spPr>
      <a:bodyPr rtlCol="0" anchor="ctr"/>
      <a:lstStyle>
        <a:defPPr algn="ctr" rtl="0" eaLnBrk="1" fontAlgn="auto" hangingPunct="1">
          <a:lnSpc>
            <a:spcPct val="100000"/>
          </a:lnSpc>
          <a:spcBef>
            <a:spcPts val="0"/>
          </a:spcBef>
          <a:spcAft>
            <a:spcPts val="0"/>
          </a:spcAft>
          <a:defRPr sz="1800" b="0" i="0" u="none" baseline="0" dirty="0" smtClean="0">
            <a:solidFill>
              <a:srgbClr val="FFFFFF"/>
            </a:solidFill>
            <a:latin typeface="Arial" panose="020B0604020202020204"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bwMode="gray">
        <a:ln w="6350">
          <a:solidFill>
            <a:schemeClr val="accent1"/>
          </a:solidFill>
        </a:ln>
      </a:spPr>
      <a:bodyPr/>
      <a:lstStyle/>
      <a:style>
        <a:lnRef idx="1">
          <a:schemeClr val="accent1"/>
        </a:lnRef>
        <a:fillRef idx="0">
          <a:schemeClr val="accent1"/>
        </a:fillRef>
        <a:effectRef idx="0">
          <a:schemeClr val="accent1"/>
        </a:effectRef>
        <a:fontRef idx="minor">
          <a:schemeClr val="tx1"/>
        </a:fontRef>
      </a:style>
    </a:lnDef>
    <a:txDef>
      <a:spPr bwMode="gray">
        <a:noFill/>
      </a:spPr>
      <a:bodyPr vert="horz" wrap="square" lIns="0" tIns="0" rIns="0" bIns="0" rtlCol="0">
        <a:noAutofit/>
      </a:bodyPr>
      <a:lstStyle>
        <a:defPPr algn="l" rtl="0" eaLnBrk="1" fontAlgn="auto" hangingPunct="1">
          <a:lnSpc>
            <a:spcPct val="100000"/>
          </a:lnSpc>
          <a:spcBef>
            <a:spcPts val="0"/>
          </a:spcBef>
          <a:spcAft>
            <a:spcPts val="0"/>
          </a:spcAft>
          <a:defRPr sz="1800" b="0" i="0" u="none" baseline="0" dirty="0" smtClean="0">
            <a:solidFill>
              <a:srgbClr val="000000"/>
            </a:solidFill>
            <a:latin typeface="Arial" panose="020B0604020202020204" pitchFamily="34" charset="0"/>
          </a:defRPr>
        </a:defPPr>
      </a:lstStyle>
    </a:txDef>
  </a:objectDefaults>
  <a:extraClrSchemeLst/>
  <a:custClrLst>
    <a:custClr name="Raspberry">
      <a:srgbClr val="D30F4B"/>
    </a:custClr>
    <a:custClr name="Fuchsia">
      <a:srgbClr val="FF3162"/>
    </a:custClr>
    <a:custClr name="DarkPurple">
      <a:srgbClr val="443247"/>
    </a:custClr>
    <a:custClr name="MidPurple">
      <a:srgbClr val="624963"/>
    </a:custClr>
    <a:custClr name="DarkBlue">
      <a:srgbClr val="10384F"/>
    </a:custClr>
    <a:custClr name="MidBlue">
      <a:srgbClr val="00617F"/>
    </a:custClr>
    <a:custClr name="Blue">
      <a:srgbClr val="0091DF"/>
    </a:custClr>
    <a:custClr name="BrightBlue">
      <a:srgbClr val="00BCFF"/>
    </a:custClr>
    <a:custClr name="DarkGreen">
      <a:srgbClr val="004422"/>
    </a:custClr>
    <a:custClr name="MidGreen">
      <a:srgbClr val="2B6636"/>
    </a:custClr>
    <a:custClr name="Green">
      <a:srgbClr val="66B512"/>
    </a:custClr>
    <a:custClr name="BrightGreen">
      <a:srgbClr val="89D329"/>
    </a:custClr>
    <a:custClr name="TrafficLightRed">
      <a:srgbClr val="CC0000"/>
    </a:custClr>
    <a:custClr name="TrafficLightYellow">
      <a:srgbClr val="FFCC00"/>
    </a:custClr>
    <a:custClr name="TrafficLightGreen">
      <a:srgbClr val="66B512"/>
    </a:custClr>
  </a:custClrLst>
  <a:extLst>
    <a:ext uri="{05A4C25C-085E-4340-85A3-A5531E510DB2}">
      <thm15:themeFamily xmlns:thm15="http://schemas.microsoft.com/office/thememl/2012/main" name="Präsentation2" id="{9F44F183-6967-4C37-BC3A-F846C6343AA8}" vid="{2CD6D4D1-CF9C-4B16-993C-2A26F7415D1B}"/>
    </a:ext>
  </a:extLst>
</a:theme>
</file>

<file path=ppt/theme/theme2.xml><?xml version="1.0" encoding="utf-8"?>
<a:theme xmlns:a="http://schemas.openxmlformats.org/drawingml/2006/main" name="Office Theme">
  <a:themeElements>
    <a:clrScheme name="Bayer 2017">
      <a:dk1>
        <a:srgbClr val="000000"/>
      </a:dk1>
      <a:lt1>
        <a:srgbClr val="FFFFFF"/>
      </a:lt1>
      <a:dk2>
        <a:srgbClr val="FF3162"/>
      </a:dk2>
      <a:lt2>
        <a:srgbClr val="624963"/>
      </a:lt2>
      <a:accent1>
        <a:srgbClr val="10384F"/>
      </a:accent1>
      <a:accent2>
        <a:srgbClr val="00BCFF"/>
      </a:accent2>
      <a:accent3>
        <a:srgbClr val="004422"/>
      </a:accent3>
      <a:accent4>
        <a:srgbClr val="89D329"/>
      </a:accent4>
      <a:accent5>
        <a:srgbClr val="443247"/>
      </a:accent5>
      <a:accent6>
        <a:srgbClr val="D30F4B"/>
      </a:accent6>
      <a:hlink>
        <a:srgbClr val="00BCFF"/>
      </a:hlink>
      <a:folHlink>
        <a:srgbClr val="89D329"/>
      </a:folHlink>
    </a:clrScheme>
    <a:fontScheme name="Arial">
      <a:majorFont>
        <a:latin typeface="Arial"/>
        <a:ea typeface="Arial Unicode MS"/>
        <a:cs typeface="Arial"/>
      </a:majorFont>
      <a:minorFont>
        <a:latin typeface="Arial"/>
        <a:ea typeface="Arial Unicode MS"/>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Bayer 2017">
      <a:dk1>
        <a:srgbClr val="000000"/>
      </a:dk1>
      <a:lt1>
        <a:srgbClr val="FFFFFF"/>
      </a:lt1>
      <a:dk2>
        <a:srgbClr val="FF3162"/>
      </a:dk2>
      <a:lt2>
        <a:srgbClr val="624963"/>
      </a:lt2>
      <a:accent1>
        <a:srgbClr val="10384F"/>
      </a:accent1>
      <a:accent2>
        <a:srgbClr val="00BCFF"/>
      </a:accent2>
      <a:accent3>
        <a:srgbClr val="004422"/>
      </a:accent3>
      <a:accent4>
        <a:srgbClr val="89D329"/>
      </a:accent4>
      <a:accent5>
        <a:srgbClr val="443247"/>
      </a:accent5>
      <a:accent6>
        <a:srgbClr val="D30F4B"/>
      </a:accent6>
      <a:hlink>
        <a:srgbClr val="00BCFF"/>
      </a:hlink>
      <a:folHlink>
        <a:srgbClr val="89D329"/>
      </a:folHlink>
    </a:clrScheme>
    <a:fontScheme name="Arial">
      <a:majorFont>
        <a:latin typeface="Arial"/>
        <a:ea typeface="Arial Unicode MS"/>
        <a:cs typeface="Arial"/>
      </a:majorFont>
      <a:minorFont>
        <a:latin typeface="Arial"/>
        <a:ea typeface="Arial Unicode MS"/>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PR_BAG_PPT-master_16-9_2018-09-25</Template>
  <TotalTime>21290</TotalTime>
  <Words>8298</Words>
  <Application>Microsoft Office PowerPoint</Application>
  <PresentationFormat>Custom</PresentationFormat>
  <Paragraphs>1298</Paragraphs>
  <Slides>49</Slides>
  <Notes>28</Notes>
  <HiddenSlides>0</HiddenSlides>
  <MMClips>0</MMClips>
  <ScaleCrop>false</ScaleCrop>
  <HeadingPairs>
    <vt:vector size="8" baseType="variant">
      <vt:variant>
        <vt:lpstr>Fonts Used</vt:lpstr>
      </vt:variant>
      <vt:variant>
        <vt:i4>11</vt:i4>
      </vt:variant>
      <vt:variant>
        <vt:lpstr>Theme</vt:lpstr>
      </vt:variant>
      <vt:variant>
        <vt:i4>1</vt:i4>
      </vt:variant>
      <vt:variant>
        <vt:lpstr>Embedded OLE Servers</vt:lpstr>
      </vt:variant>
      <vt:variant>
        <vt:i4>2</vt:i4>
      </vt:variant>
      <vt:variant>
        <vt:lpstr>Slide Titles</vt:lpstr>
      </vt:variant>
      <vt:variant>
        <vt:i4>49</vt:i4>
      </vt:variant>
    </vt:vector>
  </HeadingPairs>
  <TitlesOfParts>
    <vt:vector size="63" baseType="lpstr">
      <vt:lpstr>Microsoft YaHei</vt:lpstr>
      <vt:lpstr>黑体</vt:lpstr>
      <vt:lpstr>华文细黑</vt:lpstr>
      <vt:lpstr>华文</vt:lpstr>
      <vt:lpstr>Arial</vt:lpstr>
      <vt:lpstr>Bahnschrift</vt:lpstr>
      <vt:lpstr>Calibri</vt:lpstr>
      <vt:lpstr>Courier New</vt:lpstr>
      <vt:lpstr>Georgia</vt:lpstr>
      <vt:lpstr>Symbol</vt:lpstr>
      <vt:lpstr>Wingdings</vt:lpstr>
      <vt:lpstr>1_PR_BAG_PPT-master_16-9</vt:lpstr>
      <vt:lpstr>think-cell Slide</vt:lpstr>
      <vt:lpstr>think-cell Folie</vt:lpstr>
      <vt:lpstr>The SONAR  Selection, Operation and NAvigation Radar</vt:lpstr>
      <vt:lpstr>Agenda</vt:lpstr>
      <vt:lpstr>A combination of iterative, experimental methodologies is needed to support digital innovation efforts</vt:lpstr>
      <vt:lpstr>What we have done</vt:lpstr>
      <vt:lpstr>The way to run the site selection and patient recruitment approach currently was identified.</vt:lpstr>
      <vt:lpstr>Current pain points and challenges were visible from team, organization and environment. </vt:lpstr>
      <vt:lpstr>Some key facts</vt:lpstr>
      <vt:lpstr>PowerPoint Presentation</vt:lpstr>
      <vt:lpstr>Currently global feasibility platform and tools focus more on the process efficiency and 360 survey analytics. </vt:lpstr>
      <vt:lpstr>Based on existing global services, we still need to make adaptation and develop China-oriented solutions. </vt:lpstr>
      <vt:lpstr>Go with solid objective</vt:lpstr>
      <vt:lpstr>SONAR framework </vt:lpstr>
      <vt:lpstr>Less - more precise - more efficient sites, more patients </vt:lpstr>
      <vt:lpstr>In the phase1, we will focus on deliver a decision model on site selection empowered by incorporating internal and external data. </vt:lpstr>
      <vt:lpstr>Task 2, PI referring and site-less sites recommendation </vt:lpstr>
      <vt:lpstr>Task 1, raw data synchronization and rule-based reference </vt:lpstr>
      <vt:lpstr>Task 3, Low performing sites prediction and intelligent sites recommendation  </vt:lpstr>
      <vt:lpstr>Task 4, model-based patient recruitment planning and recruitment risk alert</vt:lpstr>
      <vt:lpstr>We will fully leverage internal resources to develop SONAR, with external data enrichment.</vt:lpstr>
      <vt:lpstr>Proposed Timeline for SONAR </vt:lpstr>
      <vt:lpstr>Proposed Timeline for SONAR </vt:lpstr>
      <vt:lpstr>Business values and efforts estimation </vt:lpstr>
      <vt:lpstr>To achieve the success measured by </vt:lpstr>
      <vt:lpstr>Backup</vt:lpstr>
      <vt:lpstr>PowerPoint Presentation</vt:lpstr>
      <vt:lpstr>How the flow will be changed </vt:lpstr>
      <vt:lpstr>Site selection roadmap with advanced analytics PoC and product platform </vt:lpstr>
      <vt:lpstr>PoC delivery will feed product platform as core data assets.</vt:lpstr>
      <vt:lpstr>Analysis </vt:lpstr>
      <vt:lpstr>Protocol feasibility  </vt:lpstr>
      <vt:lpstr>Patients</vt:lpstr>
      <vt:lpstr>A data driven way to estimate the patient size by site and simulate the potential patient enrollment duration </vt:lpstr>
      <vt:lpstr>Real world data with “one study, one script” under OMOP framework</vt:lpstr>
      <vt:lpstr>Real world data with “one study, one script”</vt:lpstr>
      <vt:lpstr>Investigators  </vt:lpstr>
      <vt:lpstr>Sites </vt:lpstr>
      <vt:lpstr>Navigation radar will offer a 360 view to evaluate the sites and investigators in a quantified way with scientific ranking.</vt:lpstr>
      <vt:lpstr>Transform sites selection in a hybrid way driven by both data and experience.</vt:lpstr>
      <vt:lpstr>Timeline</vt:lpstr>
      <vt:lpstr>Priority alignment </vt:lpstr>
      <vt:lpstr>Key milestone </vt:lpstr>
      <vt:lpstr>Overview to data sources</vt:lpstr>
      <vt:lpstr>A 3-month duration on Proof-of-Concept will be proposed, and then have over to system scoping and development. </vt:lpstr>
      <vt:lpstr>The customer problem</vt:lpstr>
      <vt:lpstr>How to validate the concept</vt:lpstr>
      <vt:lpstr>Key data to support</vt:lpstr>
      <vt:lpstr>Task 3- Key modules to make decisions</vt:lpstr>
      <vt:lpstr>Task 3 - AHP</vt:lpstr>
      <vt:lpstr>Thank you!</vt:lpstr>
    </vt:vector>
  </TitlesOfParts>
  <Company>Bayer</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Headline</dc:title>
  <dc:creator>Eike Friedrichs</dc:creator>
  <cp:lastModifiedBy>Bozhu Bi</cp:lastModifiedBy>
  <cp:revision>838</cp:revision>
  <cp:lastPrinted>2020-11-17T14:00:16Z</cp:lastPrinted>
  <dcterms:created xsi:type="dcterms:W3CDTF">2020-02-17T06:36:18Z</dcterms:created>
  <dcterms:modified xsi:type="dcterms:W3CDTF">2023-02-25T08:54:30Z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lassLabelPos">
    <vt:lpwstr>836;514;810;514;854;514</vt:lpwstr>
  </property>
  <property fmtid="{D5CDD505-2E9C-101B-9397-08002B2CF9AE}" pid="3" name="MSIP_Label_2c76c141-ac86-40e5-abf2-c6f60e474cee_Enabled">
    <vt:lpwstr>True</vt:lpwstr>
  </property>
  <property fmtid="{D5CDD505-2E9C-101B-9397-08002B2CF9AE}" pid="4" name="MSIP_Label_2c76c141-ac86-40e5-abf2-c6f60e474cee_SiteId">
    <vt:lpwstr>fcb2b37b-5da0-466b-9b83-0014b67a7c78</vt:lpwstr>
  </property>
  <property fmtid="{D5CDD505-2E9C-101B-9397-08002B2CF9AE}" pid="5" name="MSIP_Label_2c76c141-ac86-40e5-abf2-c6f60e474cee_Owner">
    <vt:lpwstr>eike.friedrichs@bayer.com</vt:lpwstr>
  </property>
  <property fmtid="{D5CDD505-2E9C-101B-9397-08002B2CF9AE}" pid="6" name="MSIP_Label_2c76c141-ac86-40e5-abf2-c6f60e474cee_SetDate">
    <vt:lpwstr>2020-02-17T06:36:31.0508404Z</vt:lpwstr>
  </property>
  <property fmtid="{D5CDD505-2E9C-101B-9397-08002B2CF9AE}" pid="7" name="MSIP_Label_2c76c141-ac86-40e5-abf2-c6f60e474cee_Name">
    <vt:lpwstr>RESTRICTED</vt:lpwstr>
  </property>
  <property fmtid="{D5CDD505-2E9C-101B-9397-08002B2CF9AE}" pid="8" name="MSIP_Label_2c76c141-ac86-40e5-abf2-c6f60e474cee_Application">
    <vt:lpwstr>Microsoft Azure Information Protection</vt:lpwstr>
  </property>
  <property fmtid="{D5CDD505-2E9C-101B-9397-08002B2CF9AE}" pid="9" name="MSIP_Label_2c76c141-ac86-40e5-abf2-c6f60e474cee_Extended_MSFT_Method">
    <vt:lpwstr>Automatic</vt:lpwstr>
  </property>
  <property fmtid="{D5CDD505-2E9C-101B-9397-08002B2CF9AE}" pid="10" name="Sensitivity">
    <vt:lpwstr>RESTRICTED</vt:lpwstr>
  </property>
</Properties>
</file>